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y darak" initials="gd" lastIdx="1" clrIdx="0">
    <p:extLst>
      <p:ext uri="{19B8F6BF-5375-455C-9EA6-DF929625EA0E}">
        <p15:presenceInfo xmlns:p15="http://schemas.microsoft.com/office/powerpoint/2012/main" userId="0157873d966d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37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613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01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612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581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115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905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91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00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6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233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9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2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2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7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B5880A-4054-489B-8995-3DDF56BDD813}" type="datetimeFigureOut">
              <a:rPr lang="en-IL" smtClean="0"/>
              <a:t>09/05/2023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A007-9E16-43F0-8845-042ADB62BB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87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5130-4E2F-AEA6-2022-BFFC0ABD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Spring Data JPA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32C3A-3490-967F-55DB-355FBE90A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3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0667-7911-BDF6-A56D-58AA9DF7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991"/>
          </a:xfrm>
        </p:spPr>
        <p:txBody>
          <a:bodyPr/>
          <a:lstStyle/>
          <a:p>
            <a:pPr algn="r"/>
            <a:r>
              <a:rPr lang="he-IL" dirty="0"/>
              <a:t>אז מה זה בעצם?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1B88-56F7-39EF-8D68-34696297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01092"/>
            <a:ext cx="8946541" cy="444730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/>
              <a:t> Framework</a:t>
            </a:r>
            <a:r>
              <a:rPr lang="he-IL" dirty="0"/>
              <a:t>הנועד לספק אינטגרציה בין </a:t>
            </a:r>
            <a:r>
              <a:rPr lang="en-US" dirty="0"/>
              <a:t>Spring Framework</a:t>
            </a:r>
            <a:r>
              <a:rPr lang="he-IL" dirty="0"/>
              <a:t> לבין </a:t>
            </a:r>
            <a:r>
              <a:rPr lang="en-US" dirty="0"/>
              <a:t>JPA</a:t>
            </a:r>
            <a:r>
              <a:rPr lang="he-IL" dirty="0"/>
              <a:t> (</a:t>
            </a:r>
            <a:r>
              <a:rPr lang="en-US" dirty="0"/>
              <a:t>Java Persistence API</a:t>
            </a:r>
            <a:r>
              <a:rPr lang="he-IL" dirty="0"/>
              <a:t>)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מפשט שמירה ואחזור של עצמים במסדי נתונים</a:t>
            </a:r>
          </a:p>
          <a:p>
            <a:pPr algn="r" rtl="1"/>
            <a:r>
              <a:rPr lang="he-IL" dirty="0"/>
              <a:t>מפשט את הפיתוח והעיצוב ה</a:t>
            </a:r>
            <a:r>
              <a:rPr lang="en-US" dirty="0"/>
              <a:t>DAL</a:t>
            </a:r>
            <a:endParaRPr lang="he-IL" dirty="0"/>
          </a:p>
          <a:p>
            <a:pPr algn="r" rtl="1"/>
            <a:r>
              <a:rPr lang="he-IL" dirty="0"/>
              <a:t>מפיק בצורה אוטומטית פעולות </a:t>
            </a:r>
            <a:r>
              <a:rPr lang="en-US" dirty="0"/>
              <a:t>SQL</a:t>
            </a:r>
            <a:r>
              <a:rPr lang="he-IL" dirty="0"/>
              <a:t> (כגון </a:t>
            </a:r>
            <a:r>
              <a:rPr lang="en-US" dirty="0"/>
              <a:t>Create, Read, Update, Delete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תומך בהערות </a:t>
            </a:r>
            <a:r>
              <a:rPr lang="en-US" dirty="0"/>
              <a:t>JPA</a:t>
            </a:r>
          </a:p>
          <a:p>
            <a:pPr algn="r" rtl="1"/>
            <a:r>
              <a:rPr lang="he-IL" dirty="0"/>
              <a:t>אינטגרציה עם ה</a:t>
            </a:r>
            <a:r>
              <a:rPr lang="en-US" dirty="0"/>
              <a:t> transactions</a:t>
            </a:r>
            <a:r>
              <a:rPr lang="he-IL" dirty="0"/>
              <a:t>של </a:t>
            </a:r>
            <a:r>
              <a:rPr lang="en-US" dirty="0"/>
              <a:t>Spring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95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dirty="0"/>
              <a:t>1. יצירת </a:t>
            </a:r>
            <a:r>
              <a:rPr lang="en-US" dirty="0"/>
              <a:t>DATABASE</a:t>
            </a:r>
            <a:r>
              <a:rPr lang="he-IL" dirty="0"/>
              <a:t>: נשתמש ב</a:t>
            </a:r>
            <a:r>
              <a:rPr lang="en-US" b="0" i="0" dirty="0">
                <a:effectLst/>
                <a:latin typeface="Google Sans"/>
              </a:rPr>
              <a:t> PostgreSQL</a:t>
            </a:r>
            <a:r>
              <a:rPr lang="he-IL" b="0" i="0" dirty="0">
                <a:effectLst/>
                <a:latin typeface="Google Sans"/>
              </a:rPr>
              <a:t>(</a:t>
            </a:r>
            <a:r>
              <a:rPr lang="he-IL" b="0" i="0" dirty="0">
                <a:effectLst/>
                <a:latin typeface="arial" panose="020B0604020202020204" pitchFamily="34" charset="0"/>
              </a:rPr>
              <a:t>מערכת לניהול בסיס נתונים)</a:t>
            </a:r>
            <a:r>
              <a:rPr lang="he-IL" b="0" i="0" dirty="0">
                <a:effectLst/>
                <a:latin typeface="Google Sans"/>
              </a:rPr>
              <a:t> ונאתחל דאטא בייס חדש עבור המערכת.</a:t>
            </a:r>
          </a:p>
          <a:p>
            <a:pPr marL="0" indent="0" algn="r" rtl="1">
              <a:buFont typeface="Wingdings 3" charset="2"/>
              <a:buNone/>
            </a:pPr>
            <a:endParaRPr lang="he-IL" dirty="0">
              <a:latin typeface="Google Sans"/>
            </a:endParaRPr>
          </a:p>
          <a:p>
            <a:pPr marL="0" indent="0" algn="r" rtl="1">
              <a:buFont typeface="Wingdings 3" charset="2"/>
              <a:buNone/>
            </a:pPr>
            <a:r>
              <a:rPr lang="he-IL" dirty="0">
                <a:latin typeface="Google Sans"/>
              </a:rPr>
              <a:t>2. הרשאות: נעניק הרשאות "</a:t>
            </a:r>
            <a:r>
              <a:rPr lang="en-US" dirty="0">
                <a:latin typeface="Google Sans"/>
              </a:rPr>
              <a:t>all privileges</a:t>
            </a:r>
            <a:r>
              <a:rPr lang="he-IL" dirty="0">
                <a:latin typeface="Google Sans"/>
              </a:rPr>
              <a:t>" עבור הפרויקט שלנו.</a:t>
            </a:r>
            <a:endParaRPr lang="he-IL" dirty="0"/>
          </a:p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1562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7BB-4760-FFC6-D0BC-7F8B94D4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027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27C1-CFB0-B5A8-EA86-ED5DC801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8800"/>
            <a:ext cx="8946541" cy="441959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3. </a:t>
            </a:r>
            <a:r>
              <a:rPr lang="en-US" dirty="0"/>
              <a:t>Properties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61C0F-A6ED-F63C-4FAA-647D2A63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6" y="2819047"/>
            <a:ext cx="10796146" cy="289595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BFAFBB4-3982-7311-84F1-20989723A048}"/>
              </a:ext>
            </a:extLst>
          </p:cNvPr>
          <p:cNvSpPr/>
          <p:nvPr/>
        </p:nvSpPr>
        <p:spPr>
          <a:xfrm>
            <a:off x="7051964" y="2611228"/>
            <a:ext cx="304800" cy="8870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EAC21-D553-A0BF-663E-E8C939419940}"/>
              </a:ext>
            </a:extLst>
          </p:cNvPr>
          <p:cNvSpPr/>
          <p:nvPr/>
        </p:nvSpPr>
        <p:spPr>
          <a:xfrm>
            <a:off x="6328064" y="2077828"/>
            <a:ext cx="1752600" cy="443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לינק לדאטא בייס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7CEEDAA-D9C0-48F6-76BE-747A1217AEDD}"/>
              </a:ext>
            </a:extLst>
          </p:cNvPr>
          <p:cNvSpPr/>
          <p:nvPr/>
        </p:nvSpPr>
        <p:spPr>
          <a:xfrm rot="800013">
            <a:off x="8790722" y="3566837"/>
            <a:ext cx="304800" cy="8870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5F817-F893-5E1E-C99F-23218931E582}"/>
              </a:ext>
            </a:extLst>
          </p:cNvPr>
          <p:cNvSpPr/>
          <p:nvPr/>
        </p:nvSpPr>
        <p:spPr>
          <a:xfrm>
            <a:off x="8475531" y="3092665"/>
            <a:ext cx="1752600" cy="4433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סוג דאטא בייס</a:t>
            </a:r>
          </a:p>
        </p:txBody>
      </p:sp>
    </p:spTree>
    <p:extLst>
      <p:ext uri="{BB962C8B-B14F-4D97-AF65-F5344CB8AC3E}">
        <p14:creationId xmlns:p14="http://schemas.microsoft.com/office/powerpoint/2010/main" val="3905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2BD4B-88FA-3362-3B1D-24734AF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algn="r" rtl="1"/>
            <a:r>
              <a:rPr lang="he-IL" dirty="0"/>
              <a:t>אתחול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BDF43-C1D3-DDCB-AFDE-6A608B8D2A3B}"/>
              </a:ext>
            </a:extLst>
          </p:cNvPr>
          <p:cNvSpPr txBox="1">
            <a:spLocks/>
          </p:cNvSpPr>
          <p:nvPr/>
        </p:nvSpPr>
        <p:spPr>
          <a:xfrm>
            <a:off x="1103312" y="1828800"/>
            <a:ext cx="8946541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dirty="0"/>
              <a:t>4. </a:t>
            </a:r>
            <a:r>
              <a:rPr lang="en-US" dirty="0"/>
              <a:t>POM</a:t>
            </a:r>
            <a:r>
              <a:rPr lang="he-IL" dirty="0"/>
              <a:t>:נוריד את ההערות ונאתחל את הפרויקט.</a:t>
            </a:r>
          </a:p>
          <a:p>
            <a:pPr marL="0" indent="0" algn="r" rtl="1">
              <a:buFont typeface="Wingdings 3" charset="2"/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766C6-F87E-B064-70FE-804C8AA5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4" y="2451982"/>
            <a:ext cx="9404350" cy="39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521C-E51E-8609-8E20-0D9B0A3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יצירת טבלה חדשה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91791-D333-EA44-3430-0BA94CC6F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401" y="1454354"/>
            <a:ext cx="6333872" cy="4131137"/>
          </a:xfrm>
        </p:spPr>
      </p:pic>
    </p:spTree>
    <p:extLst>
      <p:ext uri="{BB962C8B-B14F-4D97-AF65-F5344CB8AC3E}">
        <p14:creationId xmlns:p14="http://schemas.microsoft.com/office/powerpoint/2010/main" val="73874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F570-DAAE-3B12-E48D-6747E41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Data Access Layer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ACD8-8E2F-07A7-8E1F-3C410A71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ניצור ריפוזיטורי עבור כל ישות בצורה הבאה: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B11B1-9E08-F415-5E37-C678E03C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38" y="2849541"/>
            <a:ext cx="6511842" cy="2884493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B763AA0-6D99-5159-35D3-DB881B88BDCE}"/>
              </a:ext>
            </a:extLst>
          </p:cNvPr>
          <p:cNvSpPr/>
          <p:nvPr/>
        </p:nvSpPr>
        <p:spPr>
          <a:xfrm rot="20408143">
            <a:off x="8105717" y="4572411"/>
            <a:ext cx="1011382" cy="429491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26CC0-750E-D6C1-CFA5-1C4D6587BB3E}"/>
              </a:ext>
            </a:extLst>
          </p:cNvPr>
          <p:cNvSpPr/>
          <p:nvPr/>
        </p:nvSpPr>
        <p:spPr>
          <a:xfrm>
            <a:off x="9159980" y="4101631"/>
            <a:ext cx="1928708" cy="782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טיפוס המפתח.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במקרה שלנו</a:t>
            </a:r>
            <a:r>
              <a:rPr lang="en-US" dirty="0">
                <a:solidFill>
                  <a:schemeClr val="bg1"/>
                </a:solidFill>
              </a:rPr>
              <a:t> UUID 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474A-C899-EB34-55F1-08A0E09D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נוסיף את השורות הבאות ב</a:t>
            </a:r>
            <a:r>
              <a:rPr lang="en-US" dirty="0"/>
              <a:t>SERVICE</a:t>
            </a:r>
            <a:r>
              <a:rPr lang="he-IL" dirty="0"/>
              <a:t>, ונוכל לבצע את השינויים במסד הנתונים:</a:t>
            </a:r>
            <a:br>
              <a:rPr lang="en-US" dirty="0"/>
            </a:br>
            <a:r>
              <a:rPr lang="he-IL" dirty="0"/>
              <a:t>(שימו לב, לא מימשנו את הפונקציות האלה ועדין נוכל להשתמש בהן, כמו קסם </a:t>
            </a:r>
            <a:r>
              <a:rPr lang="he-IL" dirty="0">
                <a:sym typeface="Wingdings" panose="05000000000000000000" pitchFamily="2" charset="2"/>
              </a:rPr>
              <a:t> 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C032E-7ED2-C6E4-7397-5316272C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34" y="3039022"/>
            <a:ext cx="6359075" cy="3366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217526-F2F7-4AAE-69ED-CFD7694C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r" rtl="1"/>
            <a:r>
              <a:rPr lang="en-US" dirty="0"/>
              <a:t>Data Access Layer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362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176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Century Gothic</vt:lpstr>
      <vt:lpstr>Google Sans</vt:lpstr>
      <vt:lpstr>Wingdings 3</vt:lpstr>
      <vt:lpstr>Ion</vt:lpstr>
      <vt:lpstr>Spring Data JPA</vt:lpstr>
      <vt:lpstr>אז מה זה בעצם?</vt:lpstr>
      <vt:lpstr>אתחול</vt:lpstr>
      <vt:lpstr>אתחול</vt:lpstr>
      <vt:lpstr>אתחול</vt:lpstr>
      <vt:lpstr>יצירת טבלה חדשה</vt:lpstr>
      <vt:lpstr>Data Access Layer</vt:lpstr>
      <vt:lpstr>Data Access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guy darak</dc:creator>
  <cp:lastModifiedBy>guy darak</cp:lastModifiedBy>
  <cp:revision>6</cp:revision>
  <dcterms:created xsi:type="dcterms:W3CDTF">2023-05-09T13:11:25Z</dcterms:created>
  <dcterms:modified xsi:type="dcterms:W3CDTF">2023-05-09T17:30:20Z</dcterms:modified>
</cp:coreProperties>
</file>