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190CF-159A-76F5-540F-3BB7991F3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CBA631-9CE2-23E8-5F11-11A14220E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DF4696-C2DD-2170-8C12-655D0B3A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DF3B76-16A4-D2BF-1D5F-15440560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CC6B36-FDE4-7227-12D9-59A41E91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31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0030A0-6442-6C4F-CE84-949A1107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7D7050-FD30-62A7-295F-CB54F2C6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F6EA49-DEEB-84EB-4C25-02DA4FEF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3DA0BF-7D42-CFA5-C83F-22E48C8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C6F95D-4F4D-0D4D-A97D-CA4B0F32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7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1C91897-6312-AEE8-F1AA-3DFC277FF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1E03E9-C0AD-A673-5032-A4758B65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6DCFEE-2EC2-F945-45F3-FEF91FDA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AF06CC-34E4-33B0-2781-634E30D9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B8F053-730A-16DF-4F6A-1373D420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45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415E99-3762-5699-29CC-9D70BD51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83556-28CE-6384-B4B6-5928176B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9608E7-66BA-8A99-9FD7-436171FF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1C663A-4D8F-76BF-F992-3436B2F7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37EA0B-B2F4-5AD2-C191-EAA5BD52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05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CAE3B5-38B8-B0CE-A43B-74BD9FFD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CABD90C-94CF-5DA3-EEC9-8D9257FA3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5A0837-730C-B931-A842-B59BFEF0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099537-51C2-6EB6-9968-0F0CAD04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D29A34-C6FB-39A0-84F9-60301679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84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948214-3C08-DBB1-CA70-A3D0D5EB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F21105-8FF4-C574-E7D2-210755A5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766008D-AFC2-1962-DEE9-BFEBD47C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BDB689-61B8-B3EC-D611-2DF63FA6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A639A3-0931-A5FF-AF9D-B6880477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CB1B76-D433-09B5-D124-9E7652F6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4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97C97-ABB1-10CF-49A8-D52F22C6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5792C08-E34F-214F-0E0F-A49436B5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3917B01-16A3-EF43-0462-8BC79B9BA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5620F88-DA0C-4973-36A2-F53A577CB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D4CF864-7700-09D5-4E8D-BBE519BB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306998-1ABD-55A5-CEF6-B315DCF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C920A17-954D-6B33-3576-2E5DB6C4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68B8A42-3009-246F-6762-61C8CE3B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6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FD2A5-7A47-E0A4-A3EF-7685C010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D143135-1556-9FEF-C8DA-4FF19CBA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AED11D-8491-530B-E7C7-51A9036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D887C41-C492-DCBD-2C6C-328A0304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354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62A6860-C80E-73D1-4C17-B3138FAF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501E30C-DBD8-BB62-FA4B-F44C2ED8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682C3C4-2D66-D823-E096-EE202CD4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455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E67E1F-FFFE-2D0E-0E42-29FDFB0D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62DC09-3B57-9006-DF26-E99B7C0E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91C4F3-7922-8C89-81A5-7D780120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B5490F0-191D-4A56-46A8-B6A6543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C7A822E-E630-A3E4-59E0-38C3C6C9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E4B598C-626B-33A0-6A0A-F356BA45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5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C44A70-8667-805A-52E2-148DA288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D056735-1C51-2096-8154-E7CEAD14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9970C21-96D9-39EB-9A60-FD390B4A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0D2958-2B48-51EC-7BD0-6CC24DDA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2D9534-F687-19D0-4A25-2BFCA582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6CBB8B-949D-4495-F01B-8956273C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5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4829917-DE1A-C0EA-6054-93B21ACD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1554EF-4B08-2F25-85A1-ED2BE4EA7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DA48DD-6EFF-077C-EAB9-645EBA9D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1BEF-501C-4BC3-AE95-9669832EAD55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80D1E2-83BA-E930-20BD-AF5B1012B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9CB984-1405-9884-25DE-99BD8D73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F78A-0BA7-490D-BBFA-AA885D3CA7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4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C0CDE7-5BC2-90F8-AF88-075A655F9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737575B-9341-DDCA-1E89-F00E67D76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9E7A292-D41C-2CF2-4A5E-E418BFC62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E027FC-DFA6-78F5-DFE9-4109B7C9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F44EDB5-B591-AA90-B5BE-B19C19859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5948ED1-03C1-E116-CAA2-A2109839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9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AD233-58BA-FFC3-4623-0F9E609A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47FE202-B7BC-1DA7-80A8-D6390C019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D520609-0C9B-505C-CE47-4F65132C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1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DB844C-CA28-D7A7-CC56-68EA1CD1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1C9702-88E2-F9A6-5488-61509238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AD43B4-C41A-17F0-11ED-FA038D58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9261E1-502E-EF3D-F2F1-5E1B2B2C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 descr="תמונה שמכילה תרשים&#10;&#10;התיאור נוצר באופן אוטומטי">
            <a:extLst>
              <a:ext uri="{FF2B5EF4-FFF2-40B4-BE49-F238E27FC236}">
                <a16:creationId xmlns:a16="http://schemas.microsoft.com/office/drawing/2014/main" id="{C8C54677-FAE7-70C9-A822-C0D061176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A7F9F71-40E2-EF45-9880-14FFBBFA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AB423-00F2-B163-E9ED-10735F2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 descr="תמונה שמכילה תרשים&#10;&#10;התיאור נוצר באופן אוטומטי">
            <a:extLst>
              <a:ext uri="{FF2B5EF4-FFF2-40B4-BE49-F238E27FC236}">
                <a16:creationId xmlns:a16="http://schemas.microsoft.com/office/drawing/2014/main" id="{2E8BAF0F-7125-A68B-F2C9-F510264E4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D3BEC02-EAF6-1462-EDFE-A5F393A7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689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מסך רחב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ליאור לוי</dc:creator>
  <cp:lastModifiedBy>ליאור לוי</cp:lastModifiedBy>
  <cp:revision>4</cp:revision>
  <dcterms:created xsi:type="dcterms:W3CDTF">2023-03-25T08:16:34Z</dcterms:created>
  <dcterms:modified xsi:type="dcterms:W3CDTF">2023-03-25T11:01:31Z</dcterms:modified>
</cp:coreProperties>
</file>