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fr-FR" dirty="0"/>
              <a:t>energy efficient message dissemination (E²MD) - </a:t>
            </a:r>
            <a:r>
              <a:rPr lang="pt-BR" dirty="0"/>
              <a:t>eficiência energética na disseminação de mensagem</a:t>
            </a:r>
          </a:p>
          <a:p>
            <a:r>
              <a:rPr lang="pt-BR" dirty="0"/>
              <a:t>local server – AO invés de enviar dados remotamente, é criado um servidor local entre os carros próximos.</a:t>
            </a:r>
          </a:p>
          <a:p>
            <a:r>
              <a:rPr lang="en-US" dirty="0"/>
              <a:t>distributes data and process locally –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 e </a:t>
            </a:r>
            <a:r>
              <a:rPr lang="en-US" dirty="0" err="1"/>
              <a:t>processados</a:t>
            </a:r>
            <a:r>
              <a:rPr lang="en-US" dirty="0"/>
              <a:t> </a:t>
            </a:r>
            <a:r>
              <a:rPr lang="en-US" dirty="0" err="1"/>
              <a:t>localmente</a:t>
            </a:r>
            <a:endParaRPr lang="en-US" dirty="0"/>
          </a:p>
          <a:p>
            <a:r>
              <a:rPr lang="en-US" dirty="0"/>
              <a:t>chooses the most reliable vehicle that has the shortest route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pt-BR" dirty="0"/>
              <a:t>escolhe o veículo mais confiável que tem o caminho mais curto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92116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Bandwidth </a:t>
            </a:r>
            <a:r>
              <a:rPr lang="pt-BR" dirty="0" err="1"/>
              <a:t>control‑based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Esquemas baseados em controle de largura de banda </a:t>
            </a:r>
          </a:p>
          <a:p>
            <a:pPr marL="0" indent="0">
              <a:buNone/>
            </a:pPr>
            <a:r>
              <a:rPr lang="pt-BR" dirty="0"/>
              <a:t>- reduz o número de mensagens repetidas em nível local, consumindo menos largura de banda</a:t>
            </a:r>
          </a:p>
          <a:p>
            <a:pPr>
              <a:buFontTx/>
              <a:buChar char="-"/>
            </a:pPr>
            <a:endParaRPr lang="pt-BR" dirty="0"/>
          </a:p>
          <a:p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potência de transmissão</a:t>
            </a:r>
          </a:p>
          <a:p>
            <a:pPr marL="0" indent="0">
              <a:buNone/>
            </a:pPr>
            <a:r>
              <a:rPr lang="pt-BR" dirty="0"/>
              <a:t>-  A tempestade  de mensagens é o resultado da alta potência da largura de banda durante a transmissão de mensagens repetidas em um canal exclusivo </a:t>
            </a:r>
          </a:p>
          <a:p>
            <a:pPr>
              <a:buFontTx/>
              <a:buChar char="-"/>
            </a:pPr>
            <a:r>
              <a:rPr lang="pt-BR" dirty="0"/>
              <a:t>Controle da potência de transmissão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7147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segmentação</a:t>
            </a:r>
          </a:p>
          <a:p>
            <a:pPr>
              <a:buFontTx/>
              <a:buChar char="-"/>
            </a:pPr>
            <a:r>
              <a:rPr lang="pt-BR" dirty="0"/>
              <a:t>A segmentação é um processo de divisão de uma grande área em segmentos onde uma área pequena ou específica é considerada como um segmento.</a:t>
            </a:r>
          </a:p>
          <a:p>
            <a:pPr>
              <a:buFontTx/>
              <a:buChar char="-"/>
            </a:pPr>
            <a:r>
              <a:rPr lang="pt-BR" dirty="0"/>
              <a:t>Menos atraso na distribuição de dados e melhora confiabilidade mas não é adequado em ambiente espaçosos.</a:t>
            </a:r>
          </a:p>
          <a:p>
            <a:pPr>
              <a:buFontTx/>
              <a:buChar char="-"/>
            </a:pPr>
            <a:endParaRPr lang="pt-BR" dirty="0"/>
          </a:p>
          <a:p>
            <a:r>
              <a:rPr lang="pt-BR" dirty="0" err="1"/>
              <a:t>Encryption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criptografia</a:t>
            </a:r>
          </a:p>
          <a:p>
            <a:pPr>
              <a:buFontTx/>
              <a:buChar char="-"/>
            </a:pPr>
            <a:r>
              <a:rPr lang="pt-BR" dirty="0"/>
              <a:t>Busca melhorar a confiabilidade e eficácia dos pacotes, baseado em dois itens:</a:t>
            </a:r>
          </a:p>
          <a:p>
            <a:pPr>
              <a:buFontTx/>
              <a:buChar char="-"/>
            </a:pPr>
            <a:r>
              <a:rPr lang="pt-BR" dirty="0"/>
              <a:t>1: transmitir os veículos </a:t>
            </a:r>
            <a:r>
              <a:rPr lang="pt-BR" dirty="0" err="1"/>
              <a:t>EMs</a:t>
            </a:r>
            <a:r>
              <a:rPr lang="pt-BR" dirty="0"/>
              <a:t> extensivamente com a ajuda da codificação de rede</a:t>
            </a:r>
          </a:p>
          <a:p>
            <a:pPr>
              <a:buFontTx/>
              <a:buChar char="-"/>
            </a:pPr>
            <a:r>
              <a:rPr lang="pt-BR" dirty="0"/>
              <a:t>2: repetição de controle a fim de evitar crescimento desnecessário de relatórios que pode levar ao congestionamento causado pela repetição de </a:t>
            </a:r>
            <a:r>
              <a:rPr lang="pt-BR" dirty="0" err="1"/>
              <a:t>EMs</a:t>
            </a:r>
            <a:r>
              <a:rPr lang="pt-BR" dirty="0"/>
              <a:t> codificados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83648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integração</a:t>
            </a:r>
          </a:p>
          <a:p>
            <a:pPr>
              <a:buFontTx/>
              <a:buChar char="-"/>
            </a:pPr>
            <a:r>
              <a:rPr lang="pt-BR" dirty="0"/>
              <a:t>controla </a:t>
            </a:r>
            <a:r>
              <a:rPr lang="pt-BR" dirty="0" err="1"/>
              <a:t>EMs</a:t>
            </a:r>
            <a:r>
              <a:rPr lang="pt-BR" dirty="0"/>
              <a:t> repetidos para atingir taxa de transmissão menor. A Taxa de largura de banda limitada pode ajudar a melhorar a taxa de entrega de pacotes durante a transmissão de dados entre veículos.</a:t>
            </a:r>
          </a:p>
          <a:p>
            <a:pPr>
              <a:buFontTx/>
              <a:buChar char="-"/>
            </a:pPr>
            <a:endParaRPr lang="pt-BR" dirty="0"/>
          </a:p>
          <a:p>
            <a:r>
              <a:rPr lang="pt-BR" dirty="0"/>
              <a:t>Position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posição</a:t>
            </a:r>
          </a:p>
          <a:p>
            <a:pPr>
              <a:buFontTx/>
              <a:buChar char="-"/>
            </a:pPr>
            <a:r>
              <a:rPr lang="pt-BR" dirty="0"/>
              <a:t>controle de congestionamento baseado em aplicativo de aviso de colisão e um modelo para lidar com mensagens de aviso de emergência e como evitar as situações naturais de emergência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9892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FoG‑oriented</a:t>
            </a:r>
            <a:r>
              <a:rPr lang="pt-BR" dirty="0"/>
              <a:t> VANET </a:t>
            </a:r>
            <a:r>
              <a:rPr lang="pt-BR" dirty="0" err="1"/>
              <a:t>schemes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Esquemas VANET orientados para </a:t>
            </a:r>
            <a:r>
              <a:rPr lang="pt-BR" dirty="0" err="1"/>
              <a:t>FoG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  É usado para reduzir a latência e atuar como estrutura principal para economia de largura de banda, a fim de alcançar melhor qualidade de serviços os autores mostraram que o fog tem algoritmo proficiente, incluindo recursos que se baseiam na técnica de virtualização.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77668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 IOV é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de um Sistema de </a:t>
            </a:r>
            <a:r>
              <a:rPr lang="en-US" dirty="0" err="1"/>
              <a:t>transporte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pt-BR" dirty="0"/>
              <a:t>- rede ativas de comunicação que permite a comunicação móvel entre veículos e outras redes.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35880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 – </a:t>
            </a: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tráfego</a:t>
            </a:r>
            <a:r>
              <a:rPr lang="en-US" dirty="0"/>
              <a:t> </a:t>
            </a:r>
            <a:r>
              <a:rPr lang="en-US" dirty="0" err="1"/>
              <a:t>atarvés</a:t>
            </a:r>
            <a:r>
              <a:rPr lang="en-US" dirty="0"/>
              <a:t> de dados </a:t>
            </a:r>
            <a:r>
              <a:rPr lang="en-US" dirty="0" err="1"/>
              <a:t>obtidos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Mobile crowd sensing – </a:t>
            </a:r>
            <a:r>
              <a:rPr lang="en-US" dirty="0" err="1"/>
              <a:t>Deteção</a:t>
            </a:r>
            <a:r>
              <a:rPr lang="en-US" dirty="0"/>
              <a:t> de </a:t>
            </a:r>
            <a:r>
              <a:rPr lang="en-US" dirty="0" err="1"/>
              <a:t>multidão</a:t>
            </a:r>
            <a:r>
              <a:rPr lang="en-US" dirty="0"/>
              <a:t> –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Trânsito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melhores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Accident reporting – REPORTAR ACIDENTES – DESPERTA MAIS ATENÇÃO NO MOTORISTA</a:t>
            </a:r>
          </a:p>
          <a:p>
            <a:pPr marL="0" indent="0">
              <a:buNone/>
            </a:pPr>
            <a:r>
              <a:rPr lang="en-US" dirty="0"/>
              <a:t>- Weather alerts –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advesas</a:t>
            </a:r>
            <a:r>
              <a:rPr lang="en-US" dirty="0"/>
              <a:t> do </a:t>
            </a:r>
            <a:r>
              <a:rPr lang="en-US" dirty="0" err="1"/>
              <a:t>clima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Monitoring – MONITORAMENTO DO AMBIENTE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Parking alerts – AVISA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para </a:t>
            </a:r>
            <a:r>
              <a:rPr lang="en-US" dirty="0" err="1"/>
              <a:t>estacionar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Audio/video streaming in vehicles - 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 -  marketing</a:t>
            </a:r>
          </a:p>
          <a:p>
            <a:pPr>
              <a:buFontTx/>
              <a:buChar char="-"/>
            </a:pPr>
            <a:r>
              <a:rPr lang="en-US" dirty="0"/>
              <a:t>E-Health – 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no </a:t>
            </a:r>
            <a:r>
              <a:rPr lang="en-US" dirty="0" err="1"/>
              <a:t>carro</a:t>
            </a:r>
            <a:r>
              <a:rPr lang="en-US" dirty="0"/>
              <a:t> / Auxilia </a:t>
            </a:r>
            <a:r>
              <a:rPr lang="en-US" dirty="0" err="1"/>
              <a:t>ambulâncias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hospitais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emergency messages (EMs) – o </a:t>
            </a:r>
            <a:r>
              <a:rPr lang="en-US" dirty="0" err="1"/>
              <a:t>carro</a:t>
            </a:r>
            <a:r>
              <a:rPr lang="en-US" dirty="0"/>
              <a:t> </a:t>
            </a:r>
            <a:r>
              <a:rPr lang="en-US" dirty="0" err="1"/>
              <a:t>acindentado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para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de </a:t>
            </a:r>
            <a:r>
              <a:rPr lang="en-US" dirty="0" err="1"/>
              <a:t>emergência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carro</a:t>
            </a:r>
            <a:r>
              <a:rPr lang="en-US" dirty="0"/>
              <a:t> de </a:t>
            </a:r>
            <a:r>
              <a:rPr lang="en-US" dirty="0" err="1"/>
              <a:t>regate</a:t>
            </a:r>
            <a:r>
              <a:rPr lang="en-US" dirty="0"/>
              <a:t> </a:t>
            </a:r>
            <a:r>
              <a:rPr lang="en-US" dirty="0" err="1"/>
              <a:t>chegar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vanets</a:t>
            </a:r>
            <a:r>
              <a:rPr lang="pt-BR" dirty="0"/>
              <a:t> são Redes Veiculares </a:t>
            </a:r>
            <a:r>
              <a:rPr lang="pt-BR" dirty="0" err="1"/>
              <a:t>Ad-Hoc</a:t>
            </a:r>
            <a:r>
              <a:rPr lang="pt-BR" dirty="0"/>
              <a:t> (</a:t>
            </a:r>
            <a:r>
              <a:rPr lang="pt-BR" dirty="0" err="1"/>
              <a:t>Vehicular</a:t>
            </a:r>
            <a:r>
              <a:rPr lang="pt-BR" dirty="0"/>
              <a:t>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VANETs</a:t>
            </a:r>
            <a:r>
              <a:rPr lang="pt-BR" dirty="0"/>
              <a:t>) que são uma classe especial de Redes Móveis </a:t>
            </a:r>
            <a:r>
              <a:rPr lang="pt-BR" dirty="0" err="1"/>
              <a:t>Ad-Hoc</a:t>
            </a:r>
            <a:r>
              <a:rPr lang="pt-BR" dirty="0"/>
              <a:t> (Mobile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MANETs</a:t>
            </a:r>
            <a:r>
              <a:rPr lang="pt-BR" dirty="0"/>
              <a:t>) formadas por veículos e equipamentos de rodovias que possuem tecnologia wireless.</a:t>
            </a:r>
          </a:p>
          <a:p>
            <a:r>
              <a:rPr lang="pt-BR" dirty="0"/>
              <a:t>A comunicação nas </a:t>
            </a:r>
            <a:r>
              <a:rPr lang="pt-BR" dirty="0" err="1"/>
              <a:t>VANETs</a:t>
            </a:r>
            <a:r>
              <a:rPr lang="pt-BR" dirty="0"/>
              <a:t> é feita entre dois automóveis e/ou entre veículos e unidades laterais à pista (placas, sinais, paradas, </a:t>
            </a:r>
            <a:r>
              <a:rPr lang="pt-BR" dirty="0" err="1"/>
              <a:t>etc</a:t>
            </a:r>
            <a:r>
              <a:rPr lang="pt-BR" dirty="0"/>
              <a:t>), formando um sistema de transporte inteligente, capaz de trocar informações acerca do tráfego e das condições da pista praticamente em tempo real.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sz="3200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As redes Ad Hoc não necessitam de nenhuma </a:t>
            </a:r>
            <a:r>
              <a:rPr lang="pt-BR" dirty="0" err="1"/>
              <a:t>infra-estrutura</a:t>
            </a:r>
            <a:r>
              <a:rPr lang="pt-BR" dirty="0"/>
              <a:t> para funcionar, sendo possível cada estação se comunicar com outra sem ajuda de um intermediário.</a:t>
            </a:r>
          </a:p>
          <a:p>
            <a:pPr marL="0" indent="0">
              <a:buNone/>
            </a:pPr>
            <a:r>
              <a:rPr lang="pt-BR" dirty="0"/>
              <a:t>- segurança - tem o objetivo de reduzir as chances de acidentes ao fornecer informações sobre perigos encontrados à frente na estrada.</a:t>
            </a:r>
          </a:p>
          <a:p>
            <a:pPr marL="0" indent="0">
              <a:buNone/>
            </a:pPr>
            <a:r>
              <a:rPr lang="pt-BR" dirty="0"/>
              <a:t>- eficiência de tráfego - as aplicações desse tipo procuram reduzir o tempo de viagem e evitar a criação de congestionamentos.</a:t>
            </a:r>
          </a:p>
          <a:p>
            <a:pPr marL="0" indent="0">
              <a:buNone/>
            </a:pPr>
            <a:r>
              <a:rPr lang="pt-BR" dirty="0"/>
              <a:t>- entretenimento e conveniência - possibilidade de comunicação veículo-a-veículo e entre veículos e pontos de acesso nas vias traz a oportunidade de exploração comercial.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Distância para emissão de sinais V2V ou V2I.</a:t>
            </a:r>
          </a:p>
          <a:p>
            <a:pPr>
              <a:buFontTx/>
              <a:buChar char="-"/>
            </a:pPr>
            <a:r>
              <a:rPr lang="pt-BR" dirty="0"/>
              <a:t>a complexidade das estações é alta porque cada estação tem que implementar mecanismos de acesso ao meio, mecanismos para controlar problemas com “estações escondidas” e mecanismos para prover a qualidade de serviço desejada.</a:t>
            </a:r>
          </a:p>
          <a:p>
            <a:pPr marL="0" indent="0">
              <a:buNone/>
            </a:pPr>
            <a:r>
              <a:rPr lang="pt-BR" dirty="0"/>
              <a:t>- Servidores remotos – acabam gerando um atraso muito grande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2418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Explanation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beaconing messages –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enviadias</a:t>
            </a:r>
            <a:r>
              <a:rPr lang="en-US" dirty="0"/>
              <a:t> por um </a:t>
            </a:r>
            <a:r>
              <a:rPr lang="pt-BR" dirty="0"/>
              <a:t>pequeno transmissor de rádio Bluetooth.</a:t>
            </a:r>
          </a:p>
          <a:p>
            <a:r>
              <a:rPr lang="en-US" b="0" i="0" u="none" strike="noStrike" dirty="0">
                <a:effectLst/>
                <a:latin typeface="+mj-lt"/>
              </a:rPr>
              <a:t>Multi-hop Wireless Ad Hoc Networking – É um Sistema que </a:t>
            </a:r>
            <a:r>
              <a:rPr lang="en-US" b="0" i="0" u="none" strike="noStrike" dirty="0" err="1">
                <a:effectLst/>
                <a:latin typeface="+mj-lt"/>
              </a:rPr>
              <a:t>utiliza</a:t>
            </a:r>
            <a:r>
              <a:rPr lang="en-US" b="0" i="0" u="none" strike="noStrike" dirty="0">
                <a:effectLst/>
                <a:latin typeface="+mj-lt"/>
              </a:rPr>
              <a:t> outros </a:t>
            </a:r>
            <a:r>
              <a:rPr lang="en-US" b="0" i="0" u="none" strike="noStrike" dirty="0" err="1">
                <a:effectLst/>
                <a:latin typeface="+mj-lt"/>
              </a:rPr>
              <a:t>pontos</a:t>
            </a:r>
            <a:r>
              <a:rPr lang="en-US" b="0" i="0" u="none" strike="noStrike" dirty="0">
                <a:effectLst/>
                <a:latin typeface="+mj-lt"/>
              </a:rPr>
              <a:t> </a:t>
            </a:r>
            <a:r>
              <a:rPr lang="en-US" b="0" i="0" u="none" strike="noStrike" dirty="0" err="1">
                <a:effectLst/>
                <a:latin typeface="+mj-lt"/>
              </a:rPr>
              <a:t>como</a:t>
            </a:r>
            <a:r>
              <a:rPr lang="en-US" b="0" i="0" u="none" strike="noStrike" dirty="0">
                <a:effectLst/>
                <a:latin typeface="+mj-lt"/>
              </a:rPr>
              <a:t> </a:t>
            </a:r>
            <a:r>
              <a:rPr lang="en-US" b="0" i="0" u="none" strike="noStrike" dirty="0" err="1">
                <a:effectLst/>
                <a:latin typeface="+mj-lt"/>
              </a:rPr>
              <a:t>repetidor</a:t>
            </a:r>
            <a:r>
              <a:rPr lang="en-US" dirty="0" err="1">
                <a:latin typeface="+mj-lt"/>
              </a:rPr>
              <a:t>es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sinal</a:t>
            </a:r>
            <a:r>
              <a:rPr lang="en-US" dirty="0">
                <a:latin typeface="+mj-lt"/>
              </a:rPr>
              <a:t>.</a:t>
            </a:r>
            <a:endParaRPr lang="en-US" b="0" i="0" u="none" strike="noStrike" dirty="0">
              <a:effectLst/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807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pPr>
              <a:buFontTx/>
              <a:buChar char="-"/>
            </a:pPr>
            <a:r>
              <a:rPr lang="en-US" dirty="0"/>
              <a:t>Com 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para </a:t>
            </a:r>
            <a:r>
              <a:rPr lang="en-US" dirty="0" err="1"/>
              <a:t>iovs</a:t>
            </a:r>
            <a:r>
              <a:rPr lang="en-US" dirty="0"/>
              <a:t>, a </a:t>
            </a:r>
            <a:r>
              <a:rPr lang="en-US" dirty="0" err="1"/>
              <a:t>demanda</a:t>
            </a:r>
            <a:r>
              <a:rPr lang="en-US" dirty="0"/>
              <a:t> por </a:t>
            </a:r>
            <a:r>
              <a:rPr lang="en-US" dirty="0" err="1"/>
              <a:t>conexões</a:t>
            </a:r>
            <a:r>
              <a:rPr lang="en-US" dirty="0"/>
              <a:t> de internet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fio</a:t>
            </a:r>
            <a:r>
              <a:rPr lang="en-US" dirty="0"/>
              <a:t> </a:t>
            </a:r>
            <a:r>
              <a:rPr lang="en-US" dirty="0" err="1"/>
              <a:t>acabaram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dados. </a:t>
            </a:r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trafegando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,  </a:t>
            </a:r>
            <a:r>
              <a:rPr lang="en-US" dirty="0" err="1"/>
              <a:t>uma</a:t>
            </a:r>
            <a:r>
              <a:rPr lang="en-US" dirty="0"/>
              <a:t> hora </a:t>
            </a:r>
            <a:r>
              <a:rPr lang="en-US" dirty="0" err="1"/>
              <a:t>haverá</a:t>
            </a:r>
            <a:r>
              <a:rPr lang="en-US" dirty="0"/>
              <a:t> um </a:t>
            </a:r>
            <a:r>
              <a:rPr lang="en-US" dirty="0" err="1"/>
              <a:t>congestionamento</a:t>
            </a:r>
            <a:r>
              <a:rPr lang="en-US" dirty="0"/>
              <a:t> de dados,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</a:p>
          <a:p>
            <a:pPr>
              <a:buFontTx/>
              <a:buChar char="-"/>
            </a:pPr>
            <a:r>
              <a:rPr lang="pt-BR" dirty="0"/>
              <a:t>O </a:t>
            </a:r>
            <a:r>
              <a:rPr lang="pt-BR" dirty="0" err="1"/>
              <a:t>iovs</a:t>
            </a:r>
            <a:r>
              <a:rPr lang="pt-BR" dirty="0"/>
              <a:t> utilizam servidores centralizados, gerando um </a:t>
            </a:r>
            <a:r>
              <a:rPr lang="pt-BR" dirty="0" err="1"/>
              <a:t>delay</a:t>
            </a:r>
            <a:r>
              <a:rPr lang="pt-BR" dirty="0"/>
              <a:t> grande para o veículo receber ou enviar a mensagem</a:t>
            </a:r>
          </a:p>
          <a:p>
            <a:r>
              <a:rPr lang="en-US" dirty="0"/>
              <a:t>all cars needed to update the central server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- Depende dos dados de todos os carros para atualizar o banco de dados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packet loss – PERDAS DE PACOTES PELO MESSAGE STORMS</a:t>
            </a:r>
          </a:p>
          <a:p>
            <a:r>
              <a:rPr lang="en-US" dirty="0"/>
              <a:t>poor communication –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perdas</a:t>
            </a:r>
            <a:r>
              <a:rPr lang="en-US" dirty="0"/>
              <a:t> de </a:t>
            </a:r>
            <a:r>
              <a:rPr lang="en-US" dirty="0" err="1"/>
              <a:t>pacotes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haver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endParaRPr lang="en-US" dirty="0"/>
          </a:p>
          <a:p>
            <a:r>
              <a:rPr lang="en-US" dirty="0"/>
              <a:t>High latency – </a:t>
            </a:r>
            <a:r>
              <a:rPr lang="en-US" dirty="0" err="1"/>
              <a:t>Demora</a:t>
            </a:r>
            <a:r>
              <a:rPr lang="en-US" dirty="0"/>
              <a:t> para </a:t>
            </a:r>
            <a:r>
              <a:rPr lang="en-US" dirty="0" err="1"/>
              <a:t>envio</a:t>
            </a:r>
            <a:r>
              <a:rPr lang="en-US" dirty="0"/>
              <a:t> e </a:t>
            </a:r>
            <a:r>
              <a:rPr lang="en-US" dirty="0" err="1"/>
              <a:t>recebimento</a:t>
            </a:r>
            <a:r>
              <a:rPr lang="en-US" dirty="0"/>
              <a:t> de dados</a:t>
            </a:r>
          </a:p>
          <a:p>
            <a:r>
              <a:rPr lang="en-US" dirty="0"/>
              <a:t>energy overheads – </a:t>
            </a:r>
            <a:r>
              <a:rPr lang="en-US" dirty="0" err="1"/>
              <a:t>sobrecarga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/>
              <a:t>delay in propagating emergency messages – PODE ser decisive para a </a:t>
            </a:r>
            <a:r>
              <a:rPr lang="en-US" dirty="0" err="1"/>
              <a:t>vida</a:t>
            </a:r>
            <a:r>
              <a:rPr lang="en-US" dirty="0"/>
              <a:t> do </a:t>
            </a:r>
            <a:r>
              <a:rPr lang="en-US" dirty="0" err="1"/>
              <a:t>acidentado</a:t>
            </a:r>
            <a:endParaRPr lang="en-US" dirty="0"/>
          </a:p>
          <a:p>
            <a:r>
              <a:rPr lang="pt-BR" dirty="0" err="1"/>
              <a:t>repeated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– pacotes repetidos podem se colidir com outros pacotes, gerando perda de dados importantes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35193214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417</TotalTime>
  <Words>1127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Gotícula</vt:lpstr>
      <vt:lpstr>Apresentação do PowerPoint</vt:lpstr>
      <vt:lpstr>IoV (Internet of Vehicles)</vt:lpstr>
      <vt:lpstr>IoV (Internet of Vehicles)</vt:lpstr>
      <vt:lpstr>Vehicular ad hoc network (VANET) </vt:lpstr>
      <vt:lpstr>Vehicular ad hoc network (VANET) </vt:lpstr>
      <vt:lpstr>Vehicular ad hoc network (VANET) </vt:lpstr>
      <vt:lpstr>Explanation</vt:lpstr>
      <vt:lpstr>Motivation</vt:lpstr>
      <vt:lpstr>Motivation</vt:lpstr>
      <vt:lpstr>fog computing</vt:lpstr>
      <vt:lpstr>problem solving schemes</vt:lpstr>
      <vt:lpstr>problem solving schemes</vt:lpstr>
      <vt:lpstr>problem solving schemes</vt:lpstr>
      <vt:lpstr>problem solving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40</cp:revision>
  <dcterms:created xsi:type="dcterms:W3CDTF">2020-09-12T21:10:58Z</dcterms:created>
  <dcterms:modified xsi:type="dcterms:W3CDTF">2020-09-13T19:35:07Z</dcterms:modified>
</cp:coreProperties>
</file>