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60" r:id="rId4"/>
    <p:sldId id="263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D63D6-C02A-4A27-BFA8-87D76AD2251A}" type="datetimeFigureOut">
              <a:rPr lang="pt-BR" smtClean="0"/>
              <a:t>12/09/2020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5E3D3-3503-45B3-868C-7E384A74B9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2286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D63D6-C02A-4A27-BFA8-87D76AD2251A}" type="datetimeFigureOut">
              <a:rPr lang="pt-BR" smtClean="0"/>
              <a:t>12/09/2020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5E3D3-3503-45B3-868C-7E384A74B9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0092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D63D6-C02A-4A27-BFA8-87D76AD2251A}" type="datetimeFigureOut">
              <a:rPr lang="pt-BR" smtClean="0"/>
              <a:t>12/09/2020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5E3D3-3503-45B3-868C-7E384A74B9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77545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D63D6-C02A-4A27-BFA8-87D76AD2251A}" type="datetimeFigureOut">
              <a:rPr lang="pt-BR" smtClean="0"/>
              <a:t>12/09/2020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5E3D3-3503-45B3-868C-7E384A74B920}" type="slidenum">
              <a:rPr lang="pt-BR" smtClean="0"/>
              <a:t>‹nº›</a:t>
            </a:fld>
            <a:endParaRPr lang="pt-BR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366940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D63D6-C02A-4A27-BFA8-87D76AD2251A}" type="datetimeFigureOut">
              <a:rPr lang="pt-BR" smtClean="0"/>
              <a:t>12/09/2020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5E3D3-3503-45B3-868C-7E384A74B9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90218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D63D6-C02A-4A27-BFA8-87D76AD2251A}" type="datetimeFigureOut">
              <a:rPr lang="pt-BR" smtClean="0"/>
              <a:t>12/09/2020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5E3D3-3503-45B3-868C-7E384A74B9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83574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D63D6-C02A-4A27-BFA8-87D76AD2251A}" type="datetimeFigureOut">
              <a:rPr lang="pt-BR" smtClean="0"/>
              <a:t>12/09/2020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5E3D3-3503-45B3-868C-7E384A74B9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96783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D63D6-C02A-4A27-BFA8-87D76AD2251A}" type="datetimeFigureOut">
              <a:rPr lang="pt-BR" smtClean="0"/>
              <a:t>12/09/2020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5E3D3-3503-45B3-868C-7E384A74B9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92104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D63D6-C02A-4A27-BFA8-87D76AD2251A}" type="datetimeFigureOut">
              <a:rPr lang="pt-BR" smtClean="0"/>
              <a:t>12/09/2020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5E3D3-3503-45B3-868C-7E384A74B9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6068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D63D6-C02A-4A27-BFA8-87D76AD2251A}" type="datetimeFigureOut">
              <a:rPr lang="pt-BR" smtClean="0"/>
              <a:t>12/09/2020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5E3D3-3503-45B3-868C-7E384A74B9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998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D63D6-C02A-4A27-BFA8-87D76AD2251A}" type="datetimeFigureOut">
              <a:rPr lang="pt-BR" smtClean="0"/>
              <a:t>12/09/2020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5E3D3-3503-45B3-868C-7E384A74B9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6074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D63D6-C02A-4A27-BFA8-87D76AD2251A}" type="datetimeFigureOut">
              <a:rPr lang="pt-BR" smtClean="0"/>
              <a:t>12/09/2020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5E3D3-3503-45B3-868C-7E384A74B9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4100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D63D6-C02A-4A27-BFA8-87D76AD2251A}" type="datetimeFigureOut">
              <a:rPr lang="pt-BR" smtClean="0"/>
              <a:t>12/09/2020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5E3D3-3503-45B3-868C-7E384A74B9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7736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D63D6-C02A-4A27-BFA8-87D76AD2251A}" type="datetimeFigureOut">
              <a:rPr lang="pt-BR" smtClean="0"/>
              <a:t>12/09/2020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5E3D3-3503-45B3-868C-7E384A74B9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0366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D63D6-C02A-4A27-BFA8-87D76AD2251A}" type="datetimeFigureOut">
              <a:rPr lang="pt-BR" smtClean="0"/>
              <a:t>12/09/2020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5E3D3-3503-45B3-868C-7E384A74B9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8528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D63D6-C02A-4A27-BFA8-87D76AD2251A}" type="datetimeFigureOut">
              <a:rPr lang="pt-BR" smtClean="0"/>
              <a:t>12/09/2020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5E3D3-3503-45B3-868C-7E384A74B9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7925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D63D6-C02A-4A27-BFA8-87D76AD2251A}" type="datetimeFigureOut">
              <a:rPr lang="pt-BR" smtClean="0"/>
              <a:t>12/09/2020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5E3D3-3503-45B3-868C-7E384A74B9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9907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D63D6-C02A-4A27-BFA8-87D76AD2251A}" type="datetimeFigureOut">
              <a:rPr lang="pt-BR" smtClean="0"/>
              <a:t>12/09/2020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5E3D3-3503-45B3-868C-7E384A74B9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4148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16D63D6-C02A-4A27-BFA8-87D76AD2251A}" type="datetimeFigureOut">
              <a:rPr lang="pt-BR" smtClean="0"/>
              <a:t>12/09/2020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145E3D3-3503-45B3-868C-7E384A74B9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6993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A1FFA1-30A3-4B07-91AF-C1881E40D6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F01E4AA-5521-4E93-A25D-60BC6F398E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147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26C166-0D36-40BA-83E5-D7B77FC48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49225"/>
            <a:ext cx="10515600" cy="752475"/>
          </a:xfrm>
        </p:spPr>
        <p:txBody>
          <a:bodyPr/>
          <a:lstStyle/>
          <a:p>
            <a:r>
              <a:rPr lang="pt-BR" b="0" i="0" dirty="0" err="1">
                <a:solidFill>
                  <a:srgbClr val="333333"/>
                </a:solidFill>
                <a:effectLst/>
              </a:rPr>
              <a:t>Vehicular</a:t>
            </a:r>
            <a:r>
              <a:rPr lang="pt-BR" b="0" i="0" dirty="0">
                <a:solidFill>
                  <a:srgbClr val="333333"/>
                </a:solidFill>
                <a:effectLst/>
              </a:rPr>
              <a:t> ad hoc network (VANET) 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CCC276-58C3-47C2-B98A-220879AAD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143000"/>
            <a:ext cx="11861800" cy="5565775"/>
          </a:xfrm>
        </p:spPr>
        <p:txBody>
          <a:bodyPr/>
          <a:lstStyle/>
          <a:p>
            <a:r>
              <a:rPr lang="pt-BR" dirty="0"/>
              <a:t>Mobile network</a:t>
            </a:r>
          </a:p>
          <a:p>
            <a:r>
              <a:rPr lang="pt-BR" dirty="0" err="1"/>
              <a:t>Vehicular</a:t>
            </a:r>
            <a:r>
              <a:rPr lang="pt-BR" dirty="0"/>
              <a:t> network</a:t>
            </a:r>
          </a:p>
          <a:p>
            <a:r>
              <a:rPr lang="pt-BR" dirty="0" err="1"/>
              <a:t>Vehicle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Vehicle</a:t>
            </a:r>
            <a:r>
              <a:rPr lang="pt-BR" dirty="0"/>
              <a:t> (V2V) </a:t>
            </a:r>
            <a:r>
              <a:rPr lang="pt-BR" dirty="0" err="1"/>
              <a:t>or</a:t>
            </a:r>
            <a:r>
              <a:rPr lang="pt-BR" dirty="0"/>
              <a:t> </a:t>
            </a:r>
            <a:r>
              <a:rPr lang="pt-BR" dirty="0" err="1"/>
              <a:t>Vehicle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Infrastructure</a:t>
            </a:r>
            <a:r>
              <a:rPr lang="pt-BR" dirty="0"/>
              <a:t> (V2I)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F31353A-6696-43E8-8530-C5B0B2658D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2425" y="149225"/>
            <a:ext cx="2771775" cy="100012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D09A4873-711B-4FA4-9A42-B315356A4ED3}"/>
              </a:ext>
            </a:extLst>
          </p:cNvPr>
          <p:cNvSpPr txBox="1"/>
          <p:nvPr/>
        </p:nvSpPr>
        <p:spPr>
          <a:xfrm>
            <a:off x="3140927" y="6524109"/>
            <a:ext cx="4538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SCCS – Professor Weslley Torres</a:t>
            </a:r>
          </a:p>
        </p:txBody>
      </p:sp>
    </p:spTree>
    <p:extLst>
      <p:ext uri="{BB962C8B-B14F-4D97-AF65-F5344CB8AC3E}">
        <p14:creationId xmlns:p14="http://schemas.microsoft.com/office/powerpoint/2010/main" val="444432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26C166-0D36-40BA-83E5-D7B77FC48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49225"/>
            <a:ext cx="10515600" cy="752475"/>
          </a:xfrm>
        </p:spPr>
        <p:txBody>
          <a:bodyPr/>
          <a:lstStyle/>
          <a:p>
            <a:r>
              <a:rPr lang="pt-BR" b="0" i="0" dirty="0" err="1">
                <a:solidFill>
                  <a:srgbClr val="333333"/>
                </a:solidFill>
                <a:effectLst/>
              </a:rPr>
              <a:t>Vehicular</a:t>
            </a:r>
            <a:r>
              <a:rPr lang="pt-BR" b="0" i="0" dirty="0">
                <a:solidFill>
                  <a:srgbClr val="333333"/>
                </a:solidFill>
                <a:effectLst/>
              </a:rPr>
              <a:t> ad hoc network (VANET) 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CCC276-58C3-47C2-B98A-220879AAD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143000"/>
            <a:ext cx="11861800" cy="5565775"/>
          </a:xfrm>
        </p:spPr>
        <p:txBody>
          <a:bodyPr>
            <a:normAutofit fontScale="92500" lnSpcReduction="10000"/>
          </a:bodyPr>
          <a:lstStyle/>
          <a:p>
            <a:r>
              <a:rPr lang="pt-BR" sz="3200" dirty="0" err="1"/>
              <a:t>Advantages</a:t>
            </a:r>
            <a:r>
              <a:rPr lang="pt-BR" dirty="0"/>
              <a:t>:</a:t>
            </a:r>
          </a:p>
          <a:p>
            <a:pPr marL="0" indent="0">
              <a:buNone/>
            </a:pPr>
            <a:r>
              <a:rPr lang="pt-BR" dirty="0"/>
              <a:t>- </a:t>
            </a:r>
            <a:r>
              <a:rPr lang="pt-BR" dirty="0" err="1"/>
              <a:t>Don’t</a:t>
            </a:r>
            <a:r>
              <a:rPr lang="pt-BR" dirty="0"/>
              <a:t> </a:t>
            </a:r>
            <a:r>
              <a:rPr lang="pt-BR" dirty="0" err="1"/>
              <a:t>need</a:t>
            </a:r>
            <a:r>
              <a:rPr lang="pt-BR" dirty="0"/>
              <a:t> </a:t>
            </a:r>
            <a:r>
              <a:rPr lang="pt-BR" dirty="0" err="1"/>
              <a:t>infrastructure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- Security</a:t>
            </a:r>
          </a:p>
          <a:p>
            <a:pPr marL="0" indent="0">
              <a:buNone/>
            </a:pPr>
            <a:r>
              <a:rPr lang="pt-BR" dirty="0"/>
              <a:t>- </a:t>
            </a:r>
            <a:r>
              <a:rPr lang="pt-BR" dirty="0" err="1"/>
              <a:t>Traffic</a:t>
            </a:r>
            <a:r>
              <a:rPr lang="pt-BR" dirty="0"/>
              <a:t> </a:t>
            </a:r>
            <a:r>
              <a:rPr lang="pt-BR" dirty="0" err="1"/>
              <a:t>efficiency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- </a:t>
            </a:r>
            <a:r>
              <a:rPr lang="pt-BR" dirty="0" err="1"/>
              <a:t>Entertainment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Convenience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r>
              <a:rPr lang="pt-BR" sz="3200" dirty="0" err="1"/>
              <a:t>Disadvantages</a:t>
            </a:r>
            <a:r>
              <a:rPr lang="pt-BR" sz="3200" dirty="0"/>
              <a:t>:</a:t>
            </a:r>
          </a:p>
          <a:p>
            <a:pPr marL="0" indent="0">
              <a:buNone/>
            </a:pPr>
            <a:r>
              <a:rPr lang="pt-BR" dirty="0"/>
              <a:t>- </a:t>
            </a:r>
            <a:r>
              <a:rPr lang="pt-BR" dirty="0" err="1"/>
              <a:t>Distance</a:t>
            </a:r>
            <a:r>
              <a:rPr lang="pt-BR" dirty="0"/>
              <a:t> </a:t>
            </a:r>
            <a:r>
              <a:rPr lang="pt-BR" dirty="0" err="1"/>
              <a:t>betwen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vehicles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- High </a:t>
            </a:r>
            <a:r>
              <a:rPr lang="pt-BR" dirty="0" err="1"/>
              <a:t>complexity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- </a:t>
            </a:r>
          </a:p>
          <a:p>
            <a:pPr marL="0" indent="0">
              <a:buNone/>
            </a:pPr>
            <a:r>
              <a:rPr lang="pt-BR" dirty="0"/>
              <a:t>-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F31353A-6696-43E8-8530-C5B0B2658D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2425" y="149225"/>
            <a:ext cx="2771775" cy="100012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D09A4873-711B-4FA4-9A42-B315356A4ED3}"/>
              </a:ext>
            </a:extLst>
          </p:cNvPr>
          <p:cNvSpPr txBox="1"/>
          <p:nvPr/>
        </p:nvSpPr>
        <p:spPr>
          <a:xfrm>
            <a:off x="3140927" y="6524109"/>
            <a:ext cx="4538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SCCS – Professor Weslley Torres</a:t>
            </a:r>
          </a:p>
        </p:txBody>
      </p:sp>
    </p:spTree>
    <p:extLst>
      <p:ext uri="{BB962C8B-B14F-4D97-AF65-F5344CB8AC3E}">
        <p14:creationId xmlns:p14="http://schemas.microsoft.com/office/powerpoint/2010/main" val="2562685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26C166-0D36-40BA-83E5-D7B77FC48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49225"/>
            <a:ext cx="10515600" cy="752475"/>
          </a:xfrm>
        </p:spPr>
        <p:txBody>
          <a:bodyPr/>
          <a:lstStyle/>
          <a:p>
            <a:r>
              <a:rPr lang="pt-BR" dirty="0" err="1"/>
              <a:t>IoV</a:t>
            </a:r>
            <a:r>
              <a:rPr lang="pt-BR" dirty="0"/>
              <a:t> (Internet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Vehicles</a:t>
            </a:r>
            <a:r>
              <a:rPr lang="pt-BR" dirty="0"/>
              <a:t>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CCC276-58C3-47C2-B98A-220879AAD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143000"/>
            <a:ext cx="11861800" cy="5565775"/>
          </a:xfrm>
        </p:spPr>
        <p:txBody>
          <a:bodyPr/>
          <a:lstStyle/>
          <a:p>
            <a:r>
              <a:rPr lang="pt-BR" dirty="0" err="1"/>
              <a:t>Intelligent</a:t>
            </a:r>
            <a:r>
              <a:rPr lang="pt-BR" dirty="0"/>
              <a:t> </a:t>
            </a:r>
            <a:r>
              <a:rPr lang="pt-BR" dirty="0" err="1"/>
              <a:t>transportation</a:t>
            </a:r>
            <a:r>
              <a:rPr lang="pt-BR" dirty="0"/>
              <a:t> systems (ITS)</a:t>
            </a:r>
          </a:p>
          <a:p>
            <a:r>
              <a:rPr lang="pt-BR" dirty="0"/>
              <a:t>Active communication </a:t>
            </a:r>
          </a:p>
          <a:p>
            <a:r>
              <a:rPr lang="pt-BR" dirty="0"/>
              <a:t>Mobile communication </a:t>
            </a:r>
            <a:r>
              <a:rPr lang="en-US" dirty="0"/>
              <a:t>between vehicles and other networks</a:t>
            </a:r>
          </a:p>
          <a:p>
            <a:endParaRPr lang="en-US" dirty="0"/>
          </a:p>
          <a:p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31BCFA8-6641-4AF5-BC5E-0293AE2FAF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2425" y="149225"/>
            <a:ext cx="2771775" cy="1000125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096A67F7-0414-4281-A519-A5459EFE7DD8}"/>
              </a:ext>
            </a:extLst>
          </p:cNvPr>
          <p:cNvSpPr txBox="1"/>
          <p:nvPr/>
        </p:nvSpPr>
        <p:spPr>
          <a:xfrm>
            <a:off x="3140927" y="6524109"/>
            <a:ext cx="4538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SCCS – Professor Weslley Torres</a:t>
            </a:r>
          </a:p>
        </p:txBody>
      </p:sp>
    </p:spTree>
    <p:extLst>
      <p:ext uri="{BB962C8B-B14F-4D97-AF65-F5344CB8AC3E}">
        <p14:creationId xmlns:p14="http://schemas.microsoft.com/office/powerpoint/2010/main" val="2346159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26C166-0D36-40BA-83E5-D7B77FC48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49225"/>
            <a:ext cx="10515600" cy="752475"/>
          </a:xfrm>
        </p:spPr>
        <p:txBody>
          <a:bodyPr/>
          <a:lstStyle/>
          <a:p>
            <a:r>
              <a:rPr lang="pt-BR" dirty="0" err="1"/>
              <a:t>IoV</a:t>
            </a:r>
            <a:r>
              <a:rPr lang="pt-BR" dirty="0"/>
              <a:t> (Internet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Vehicles</a:t>
            </a:r>
            <a:r>
              <a:rPr lang="pt-BR" dirty="0"/>
              <a:t>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CCC276-58C3-47C2-B98A-220879AAD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143000"/>
            <a:ext cx="11861800" cy="5565775"/>
          </a:xfrm>
        </p:spPr>
        <p:txBody>
          <a:bodyPr/>
          <a:lstStyle/>
          <a:p>
            <a:r>
              <a:rPr lang="pt-BR" sz="3000" dirty="0" err="1"/>
              <a:t>Applications</a:t>
            </a:r>
            <a:r>
              <a:rPr lang="pt-BR" sz="3000" dirty="0"/>
              <a:t>:</a:t>
            </a:r>
          </a:p>
          <a:p>
            <a:pPr marL="0" indent="0">
              <a:buNone/>
            </a:pPr>
            <a:r>
              <a:rPr lang="pt-BR" dirty="0"/>
              <a:t>- S</a:t>
            </a:r>
            <a:r>
              <a:rPr lang="en-US" dirty="0"/>
              <a:t>mart traffic management</a:t>
            </a:r>
          </a:p>
          <a:p>
            <a:pPr marL="0" indent="0">
              <a:buNone/>
            </a:pPr>
            <a:r>
              <a:rPr lang="en-US" dirty="0"/>
              <a:t>- Mobile crowd sensing</a:t>
            </a:r>
          </a:p>
          <a:p>
            <a:pPr marL="0" indent="0">
              <a:buNone/>
            </a:pPr>
            <a:r>
              <a:rPr lang="en-US" dirty="0"/>
              <a:t>- Accident reporting</a:t>
            </a:r>
          </a:p>
          <a:p>
            <a:pPr marL="0" indent="0">
              <a:buNone/>
            </a:pPr>
            <a:r>
              <a:rPr lang="en-US" dirty="0"/>
              <a:t>- Weather alerts</a:t>
            </a:r>
          </a:p>
          <a:p>
            <a:pPr marL="0" indent="0">
              <a:buNone/>
            </a:pPr>
            <a:r>
              <a:rPr lang="en-US" dirty="0"/>
              <a:t>- Monitoring</a:t>
            </a:r>
          </a:p>
          <a:p>
            <a:pPr marL="0" indent="0">
              <a:buNone/>
            </a:pPr>
            <a:r>
              <a:rPr lang="en-US" dirty="0"/>
              <a:t>- Parking alerts</a:t>
            </a:r>
          </a:p>
          <a:p>
            <a:pPr marL="0" indent="0">
              <a:buNone/>
            </a:pPr>
            <a:r>
              <a:rPr lang="en-US" dirty="0"/>
              <a:t>- Audio/video streaming in vehicles</a:t>
            </a:r>
          </a:p>
          <a:p>
            <a:pPr>
              <a:buFontTx/>
              <a:buChar char="-"/>
            </a:pPr>
            <a:r>
              <a:rPr lang="en-US" dirty="0"/>
              <a:t>Points of interest (Marts, Fuel Station, Restaurants)</a:t>
            </a:r>
          </a:p>
          <a:p>
            <a:pPr>
              <a:buFontTx/>
              <a:buChar char="-"/>
            </a:pPr>
            <a:r>
              <a:rPr lang="en-US" dirty="0"/>
              <a:t>E-Health</a:t>
            </a:r>
          </a:p>
          <a:p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31BCFA8-6641-4AF5-BC5E-0293AE2FAF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2425" y="149225"/>
            <a:ext cx="2771775" cy="1000125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096A67F7-0414-4281-A519-A5459EFE7DD8}"/>
              </a:ext>
            </a:extLst>
          </p:cNvPr>
          <p:cNvSpPr txBox="1"/>
          <p:nvPr/>
        </p:nvSpPr>
        <p:spPr>
          <a:xfrm>
            <a:off x="3140927" y="6524109"/>
            <a:ext cx="4538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SCCS – Professor Weslley Torres</a:t>
            </a:r>
          </a:p>
        </p:txBody>
      </p:sp>
    </p:spTree>
    <p:extLst>
      <p:ext uri="{BB962C8B-B14F-4D97-AF65-F5344CB8AC3E}">
        <p14:creationId xmlns:p14="http://schemas.microsoft.com/office/powerpoint/2010/main" val="2675619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26C166-0D36-40BA-83E5-D7B77FC48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49225"/>
            <a:ext cx="10515600" cy="752475"/>
          </a:xfrm>
        </p:spPr>
        <p:txBody>
          <a:bodyPr/>
          <a:lstStyle/>
          <a:p>
            <a:r>
              <a:rPr lang="pt-BR" dirty="0" err="1"/>
              <a:t>Motivation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CCC276-58C3-47C2-B98A-220879AAD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143000"/>
            <a:ext cx="11861800" cy="5565775"/>
          </a:xfrm>
        </p:spPr>
        <p:txBody>
          <a:bodyPr/>
          <a:lstStyle/>
          <a:p>
            <a:r>
              <a:rPr lang="en-US" dirty="0"/>
              <a:t>increasing demand of vehicles for wireless applications</a:t>
            </a:r>
          </a:p>
          <a:p>
            <a:r>
              <a:rPr lang="en-US" dirty="0"/>
              <a:t>Message storm (congestion of </a:t>
            </a:r>
            <a:r>
              <a:rPr lang="en-US" dirty="0" err="1"/>
              <a:t>datas</a:t>
            </a:r>
            <a:r>
              <a:rPr lang="en-US" dirty="0"/>
              <a:t>)</a:t>
            </a:r>
          </a:p>
          <a:p>
            <a:r>
              <a:rPr lang="pt-BR" dirty="0" err="1"/>
              <a:t>centralized</a:t>
            </a:r>
            <a:r>
              <a:rPr lang="pt-BR" dirty="0"/>
              <a:t> server</a:t>
            </a:r>
            <a:endParaRPr lang="en-US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31BCFA8-6641-4AF5-BC5E-0293AE2FAF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2425" y="149225"/>
            <a:ext cx="2771775" cy="1000125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096A67F7-0414-4281-A519-A5459EFE7DD8}"/>
              </a:ext>
            </a:extLst>
          </p:cNvPr>
          <p:cNvSpPr txBox="1"/>
          <p:nvPr/>
        </p:nvSpPr>
        <p:spPr>
          <a:xfrm>
            <a:off x="3140927" y="6524109"/>
            <a:ext cx="4538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SCCS – Professor Weslley Torres</a:t>
            </a:r>
          </a:p>
        </p:txBody>
      </p:sp>
    </p:spTree>
    <p:extLst>
      <p:ext uri="{BB962C8B-B14F-4D97-AF65-F5344CB8AC3E}">
        <p14:creationId xmlns:p14="http://schemas.microsoft.com/office/powerpoint/2010/main" val="1467851287"/>
      </p:ext>
    </p:extLst>
  </p:cSld>
  <p:clrMapOvr>
    <a:masterClrMapping/>
  </p:clrMapOvr>
</p:sld>
</file>

<file path=ppt/theme/theme1.xml><?xml version="1.0" encoding="utf-8"?>
<a:theme xmlns:a="http://schemas.openxmlformats.org/drawingml/2006/main" name="Gotícula">
  <a:themeElements>
    <a:clrScheme name="Gotícula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Gotícula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otícula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TM04033925[[fn=Gotícula]]</Template>
  <TotalTime>194</TotalTime>
  <Words>168</Words>
  <Application>Microsoft Office PowerPoint</Application>
  <PresentationFormat>Widescreen</PresentationFormat>
  <Paragraphs>42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9" baseType="lpstr">
      <vt:lpstr>Arial</vt:lpstr>
      <vt:lpstr>Tw Cen MT</vt:lpstr>
      <vt:lpstr>Gotícula</vt:lpstr>
      <vt:lpstr>Apresentação do PowerPoint</vt:lpstr>
      <vt:lpstr>Vehicular ad hoc network (VANET) </vt:lpstr>
      <vt:lpstr>Vehicular ad hoc network (VANET) </vt:lpstr>
      <vt:lpstr>IoV (Internet of Vehicles)</vt:lpstr>
      <vt:lpstr>IoV (Internet of Vehicles)</vt:lpstr>
      <vt:lpstr>Motivation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marlon massa</dc:creator>
  <cp:lastModifiedBy>marlon massa</cp:lastModifiedBy>
  <cp:revision>19</cp:revision>
  <dcterms:created xsi:type="dcterms:W3CDTF">2020-09-12T21:10:58Z</dcterms:created>
  <dcterms:modified xsi:type="dcterms:W3CDTF">2020-09-13T00:49:02Z</dcterms:modified>
</cp:coreProperties>
</file>