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3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9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9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FFA1-30A3-4B07-91AF-C1881E40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1E4AA-5521-4E93-A25D-60BC6F39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vanets</a:t>
            </a:r>
            <a:r>
              <a:rPr lang="pt-BR" dirty="0"/>
              <a:t> são Redes Veiculares </a:t>
            </a:r>
            <a:r>
              <a:rPr lang="pt-BR" dirty="0" err="1"/>
              <a:t>Ad-Hoc</a:t>
            </a:r>
            <a:r>
              <a:rPr lang="pt-BR" dirty="0"/>
              <a:t> (</a:t>
            </a:r>
            <a:r>
              <a:rPr lang="pt-BR" dirty="0" err="1"/>
              <a:t>Vehicular</a:t>
            </a:r>
            <a:r>
              <a:rPr lang="pt-BR" dirty="0"/>
              <a:t> </a:t>
            </a:r>
            <a:r>
              <a:rPr lang="pt-BR" dirty="0" err="1"/>
              <a:t>Ad-Hoc</a:t>
            </a:r>
            <a:r>
              <a:rPr lang="pt-BR" dirty="0"/>
              <a:t> Networks - </a:t>
            </a:r>
            <a:r>
              <a:rPr lang="pt-BR" dirty="0" err="1"/>
              <a:t>VANETs</a:t>
            </a:r>
            <a:r>
              <a:rPr lang="pt-BR" dirty="0"/>
              <a:t>) que são uma classe especial de Redes Móveis </a:t>
            </a:r>
            <a:r>
              <a:rPr lang="pt-BR" dirty="0" err="1"/>
              <a:t>Ad-Hoc</a:t>
            </a:r>
            <a:r>
              <a:rPr lang="pt-BR" dirty="0"/>
              <a:t> (Mobile </a:t>
            </a:r>
            <a:r>
              <a:rPr lang="pt-BR" dirty="0" err="1"/>
              <a:t>Ad-Hoc</a:t>
            </a:r>
            <a:r>
              <a:rPr lang="pt-BR" dirty="0"/>
              <a:t> Networks - </a:t>
            </a:r>
            <a:r>
              <a:rPr lang="pt-BR" dirty="0" err="1"/>
              <a:t>MANETs</a:t>
            </a:r>
            <a:r>
              <a:rPr lang="pt-BR" dirty="0"/>
              <a:t>) formadas por veículos e equipamentos de rodovias que possuem tecnologia wireless.</a:t>
            </a:r>
          </a:p>
          <a:p>
            <a:r>
              <a:rPr lang="pt-BR" dirty="0"/>
              <a:t>A comunicação nas </a:t>
            </a:r>
            <a:r>
              <a:rPr lang="pt-BR" dirty="0" err="1"/>
              <a:t>VANETs</a:t>
            </a:r>
            <a:r>
              <a:rPr lang="pt-BR" dirty="0"/>
              <a:t> é feita entre dois automóveis e/ou entre veículos e unidades laterais à pista (placas, sinais, paradas, </a:t>
            </a:r>
            <a:r>
              <a:rPr lang="pt-BR" dirty="0" err="1"/>
              <a:t>etc</a:t>
            </a:r>
            <a:r>
              <a:rPr lang="pt-BR" dirty="0"/>
              <a:t>), formando um sistema de transporte inteligente, capaz de trocar informações acerca do tráfego e das condições da pista praticamente em tempo real.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4444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Advantages</a:t>
            </a:r>
            <a:r>
              <a:rPr lang="pt-BR" sz="3200" dirty="0"/>
              <a:t>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As redes Ad Hoc não necessitam de nenhuma </a:t>
            </a:r>
            <a:r>
              <a:rPr lang="pt-BR" dirty="0" err="1"/>
              <a:t>infra-estrutura</a:t>
            </a:r>
            <a:r>
              <a:rPr lang="pt-BR" dirty="0"/>
              <a:t> para funcionar, sendo possível cada estação se comunicar com outra sem ajuda de um intermediário.</a:t>
            </a:r>
          </a:p>
          <a:p>
            <a:pPr marL="0" indent="0">
              <a:buNone/>
            </a:pPr>
            <a:r>
              <a:rPr lang="pt-BR" dirty="0"/>
              <a:t>- segurança - tem o objetivo de reduzir as chances de acidentes ao fornecer informações sobre perigos encontrados à frente na estrada.</a:t>
            </a:r>
          </a:p>
          <a:p>
            <a:pPr marL="0" indent="0">
              <a:buNone/>
            </a:pPr>
            <a:r>
              <a:rPr lang="pt-BR" dirty="0"/>
              <a:t>- eficiência de tráfego - as aplicações desse tipo procuram reduzir o tempo de viagem e evitar a criação de congestionamentos.</a:t>
            </a:r>
          </a:p>
          <a:p>
            <a:pPr marL="0" indent="0">
              <a:buNone/>
            </a:pPr>
            <a:r>
              <a:rPr lang="pt-BR" dirty="0"/>
              <a:t>- entretenimento e conveniência - possibilidade de comunicação veículo-a-veículo e entre veículos e pontos de acesso nas vias traz a oportunidade de exploração comercial.</a:t>
            </a:r>
          </a:p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5626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>
              <a:buFontTx/>
              <a:buChar char="-"/>
            </a:pPr>
            <a:r>
              <a:rPr lang="pt-BR" dirty="0"/>
              <a:t>Distância para emissão de sinais V2V ou V2I.</a:t>
            </a:r>
          </a:p>
          <a:p>
            <a:pPr>
              <a:buFontTx/>
              <a:buChar char="-"/>
            </a:pPr>
            <a:r>
              <a:rPr lang="pt-BR" dirty="0"/>
              <a:t>a complexidade das estações é alta porque cada estação tem que implementar mecanismos de acesso ao meio, mecanismos para controlar problemas com “estações escondidas” e mecanismos para prover a qualidade de serviço desejada.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2418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 IOV é um </a:t>
            </a:r>
            <a:r>
              <a:rPr lang="en-US" dirty="0" err="1"/>
              <a:t>componnete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para o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de um Sistema de </a:t>
            </a:r>
            <a:r>
              <a:rPr lang="en-US" dirty="0" err="1"/>
              <a:t>transporte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35880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sz="3000" dirty="0" err="1"/>
              <a:t>Applications</a:t>
            </a:r>
            <a:r>
              <a:rPr lang="pt-BR" sz="3000" dirty="0"/>
              <a:t>:</a:t>
            </a:r>
          </a:p>
          <a:p>
            <a:pPr marL="0" indent="0">
              <a:buNone/>
            </a:pPr>
            <a:r>
              <a:rPr lang="pt-BR" dirty="0"/>
              <a:t>- S</a:t>
            </a:r>
            <a:r>
              <a:rPr lang="en-US" dirty="0"/>
              <a:t>mart traffic management</a:t>
            </a:r>
          </a:p>
          <a:p>
            <a:pPr marL="0" indent="0">
              <a:buNone/>
            </a:pPr>
            <a:r>
              <a:rPr lang="en-US" dirty="0"/>
              <a:t>- Mobile crowd sensing</a:t>
            </a:r>
          </a:p>
          <a:p>
            <a:pPr marL="0" indent="0">
              <a:buNone/>
            </a:pPr>
            <a:r>
              <a:rPr lang="en-US" dirty="0"/>
              <a:t>- Accident reporting</a:t>
            </a:r>
          </a:p>
          <a:p>
            <a:pPr marL="0" indent="0">
              <a:buNone/>
            </a:pPr>
            <a:r>
              <a:rPr lang="en-US" dirty="0"/>
              <a:t>- Weather alerts</a:t>
            </a:r>
          </a:p>
          <a:p>
            <a:pPr marL="0" indent="0">
              <a:buNone/>
            </a:pPr>
            <a:r>
              <a:rPr lang="en-US" dirty="0"/>
              <a:t>- Monitoring</a:t>
            </a:r>
          </a:p>
          <a:p>
            <a:pPr marL="0" indent="0">
              <a:buNone/>
            </a:pPr>
            <a:r>
              <a:rPr lang="en-US" dirty="0"/>
              <a:t>- Parking alerts</a:t>
            </a:r>
          </a:p>
          <a:p>
            <a:pPr marL="0" indent="0">
              <a:buNone/>
            </a:pPr>
            <a:r>
              <a:rPr lang="en-US" dirty="0"/>
              <a:t>- Audio/video streaming in vehicles</a:t>
            </a:r>
          </a:p>
          <a:p>
            <a:pPr>
              <a:buFontTx/>
              <a:buChar char="-"/>
            </a:pPr>
            <a:r>
              <a:rPr lang="en-US" dirty="0"/>
              <a:t>Points of interest (Marts, Fuel Station, Restaurants)</a:t>
            </a:r>
          </a:p>
          <a:p>
            <a:pPr>
              <a:buFontTx/>
              <a:buChar char="-"/>
            </a:pPr>
            <a:r>
              <a:rPr lang="en-US" dirty="0"/>
              <a:t>E-Health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67561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congestion of </a:t>
            </a:r>
            <a:r>
              <a:rPr lang="en-US" dirty="0" err="1"/>
              <a:t>datas</a:t>
            </a:r>
            <a:endParaRPr lang="en-US" dirty="0"/>
          </a:p>
          <a:p>
            <a:r>
              <a:rPr lang="en-US" dirty="0"/>
              <a:t>increasing demand of vehicles for wireless applications</a:t>
            </a:r>
          </a:p>
          <a:p>
            <a:r>
              <a:rPr lang="pt-BR" dirty="0" err="1"/>
              <a:t>centralized</a:t>
            </a:r>
            <a:r>
              <a:rPr lang="pt-BR" dirty="0"/>
              <a:t> server</a:t>
            </a:r>
            <a:endParaRPr lang="en-US" dirty="0"/>
          </a:p>
          <a:p>
            <a:r>
              <a:rPr lang="en-US" dirty="0"/>
              <a:t>Message storm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467851287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180</TotalTime>
  <Words>378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Gotícula</vt:lpstr>
      <vt:lpstr>Apresentação do PowerPoint</vt:lpstr>
      <vt:lpstr>Vehicular ad hoc network (VANET) </vt:lpstr>
      <vt:lpstr>Vehicular ad hoc network (VANET) </vt:lpstr>
      <vt:lpstr>Vehicular ad hoc network (VANET) </vt:lpstr>
      <vt:lpstr>IoV (Internet of Vehicles)</vt:lpstr>
      <vt:lpstr>IoV (Internet of Vehicles)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massa</dc:creator>
  <cp:lastModifiedBy>marlon massa</cp:lastModifiedBy>
  <cp:revision>19</cp:revision>
  <dcterms:created xsi:type="dcterms:W3CDTF">2020-09-12T21:10:58Z</dcterms:created>
  <dcterms:modified xsi:type="dcterms:W3CDTF">2020-09-13T00:12:25Z</dcterms:modified>
</cp:coreProperties>
</file>