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8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5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69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2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6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6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9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6D63D6-C02A-4A27-BFA8-87D76AD2251A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FFA1-30A3-4B07-91AF-C1881E40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1E4AA-5521-4E93-A25D-60BC6F39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Mobile network</a:t>
            </a:r>
          </a:p>
          <a:p>
            <a:r>
              <a:rPr lang="pt-BR" dirty="0" err="1"/>
              <a:t>Vehicular</a:t>
            </a:r>
            <a:r>
              <a:rPr lang="pt-BR" dirty="0"/>
              <a:t> network</a:t>
            </a:r>
          </a:p>
          <a:p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Vehicle</a:t>
            </a:r>
            <a:r>
              <a:rPr lang="pt-BR" dirty="0"/>
              <a:t> (V2V)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r>
              <a:rPr lang="pt-BR" dirty="0"/>
              <a:t> (V2I)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44443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err="1"/>
              <a:t>Advantages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Security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efficiency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Entertainment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Convenience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betwen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vehicles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High </a:t>
            </a:r>
            <a:r>
              <a:rPr lang="pt-BR" dirty="0" err="1"/>
              <a:t>complexity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</a:t>
            </a:r>
          </a:p>
          <a:p>
            <a:pPr marL="0" indent="0">
              <a:buNone/>
            </a:pPr>
            <a:r>
              <a:rPr lang="pt-BR" dirty="0"/>
              <a:t>-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56268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 err="1"/>
              <a:t>Intelligent</a:t>
            </a:r>
            <a:r>
              <a:rPr lang="pt-BR" dirty="0"/>
              <a:t> </a:t>
            </a:r>
            <a:r>
              <a:rPr lang="pt-BR" dirty="0" err="1"/>
              <a:t>transportation</a:t>
            </a:r>
            <a:r>
              <a:rPr lang="pt-BR" dirty="0"/>
              <a:t> systems (ITS)</a:t>
            </a:r>
          </a:p>
          <a:p>
            <a:r>
              <a:rPr lang="pt-BR" dirty="0"/>
              <a:t>Active communication </a:t>
            </a:r>
          </a:p>
          <a:p>
            <a:r>
              <a:rPr lang="pt-BR" dirty="0"/>
              <a:t>Mobile communication </a:t>
            </a:r>
            <a:r>
              <a:rPr lang="en-US" dirty="0"/>
              <a:t>between vehicles and other networks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3461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sz="3000" dirty="0" err="1"/>
              <a:t>Applications</a:t>
            </a:r>
            <a:r>
              <a:rPr lang="pt-BR" sz="3000" dirty="0"/>
              <a:t>:</a:t>
            </a:r>
          </a:p>
          <a:p>
            <a:pPr marL="0" indent="0">
              <a:buNone/>
            </a:pPr>
            <a:r>
              <a:rPr lang="pt-BR" dirty="0"/>
              <a:t>- S</a:t>
            </a:r>
            <a:r>
              <a:rPr lang="en-US" dirty="0"/>
              <a:t>mart traffic management</a:t>
            </a:r>
          </a:p>
          <a:p>
            <a:pPr marL="0" indent="0">
              <a:buNone/>
            </a:pPr>
            <a:r>
              <a:rPr lang="en-US" dirty="0"/>
              <a:t>- Mobile crowd sensing</a:t>
            </a:r>
          </a:p>
          <a:p>
            <a:pPr marL="0" indent="0">
              <a:buNone/>
            </a:pPr>
            <a:r>
              <a:rPr lang="en-US" dirty="0"/>
              <a:t>- Accident reporting</a:t>
            </a:r>
          </a:p>
          <a:p>
            <a:pPr marL="0" indent="0">
              <a:buNone/>
            </a:pPr>
            <a:r>
              <a:rPr lang="en-US" dirty="0"/>
              <a:t>- Weather alerts</a:t>
            </a:r>
          </a:p>
          <a:p>
            <a:pPr marL="0" indent="0">
              <a:buNone/>
            </a:pPr>
            <a:r>
              <a:rPr lang="en-US" dirty="0"/>
              <a:t>- Monitoring</a:t>
            </a:r>
          </a:p>
          <a:p>
            <a:pPr marL="0" indent="0">
              <a:buNone/>
            </a:pPr>
            <a:r>
              <a:rPr lang="en-US" dirty="0"/>
              <a:t>- Parking alerts</a:t>
            </a:r>
          </a:p>
          <a:p>
            <a:pPr marL="0" indent="0">
              <a:buNone/>
            </a:pPr>
            <a:r>
              <a:rPr lang="en-US" dirty="0"/>
              <a:t>- Audio/video streaming in vehicles</a:t>
            </a:r>
          </a:p>
          <a:p>
            <a:pPr>
              <a:buFontTx/>
              <a:buChar char="-"/>
            </a:pPr>
            <a:r>
              <a:rPr lang="en-US" dirty="0"/>
              <a:t>Points of interest (Marts, Fuel Station, Restaurants)</a:t>
            </a:r>
          </a:p>
          <a:p>
            <a:pPr>
              <a:buFontTx/>
              <a:buChar char="-"/>
            </a:pPr>
            <a:r>
              <a:rPr lang="en-US" dirty="0"/>
              <a:t>E-Health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67561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congestion of </a:t>
            </a:r>
            <a:r>
              <a:rPr lang="en-US" dirty="0" err="1"/>
              <a:t>datas</a:t>
            </a:r>
            <a:endParaRPr lang="en-US" dirty="0"/>
          </a:p>
          <a:p>
            <a:r>
              <a:rPr lang="en-US" dirty="0"/>
              <a:t>increasing demand of vehicles for wireless applications</a:t>
            </a:r>
          </a:p>
          <a:p>
            <a:r>
              <a:rPr lang="pt-BR" dirty="0" err="1"/>
              <a:t>centralized</a:t>
            </a:r>
            <a:r>
              <a:rPr lang="pt-BR" dirty="0"/>
              <a:t> server</a:t>
            </a:r>
            <a:endParaRPr lang="en-US" dirty="0"/>
          </a:p>
          <a:p>
            <a:r>
              <a:rPr lang="en-US" dirty="0"/>
              <a:t>Message storm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467851287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181</TotalTime>
  <Words>166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Gotícula</vt:lpstr>
      <vt:lpstr>Apresentação do PowerPoint</vt:lpstr>
      <vt:lpstr>Vehicular ad hoc network (VANET) </vt:lpstr>
      <vt:lpstr>Vehicular ad hoc network (VANET) </vt:lpstr>
      <vt:lpstr>IoV (Internet of Vehicles)</vt:lpstr>
      <vt:lpstr>IoV (Internet of Vehicles)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massa</dc:creator>
  <cp:lastModifiedBy>marlon massa</cp:lastModifiedBy>
  <cp:revision>16</cp:revision>
  <dcterms:created xsi:type="dcterms:W3CDTF">2020-09-12T21:10:58Z</dcterms:created>
  <dcterms:modified xsi:type="dcterms:W3CDTF">2020-09-13T00:12:18Z</dcterms:modified>
</cp:coreProperties>
</file>