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0" r:id="rId6"/>
    <p:sldId id="263" r:id="rId7"/>
    <p:sldId id="264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28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0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754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69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2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357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678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210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06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7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10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73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36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5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92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90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14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99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1FFA1-30A3-4B07-91AF-C1881E40D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01E4AA-5521-4E93-A25D-60BC6F398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4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/>
              <a:t>fog </a:t>
            </a:r>
            <a:r>
              <a:rPr lang="pt-BR" dirty="0" err="1"/>
              <a:t>computing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fr-FR" dirty="0"/>
              <a:t>energy efficient message dissemination (E²MD) - </a:t>
            </a:r>
            <a:r>
              <a:rPr lang="pt-BR" dirty="0"/>
              <a:t>eficiência energética na disseminação de mensagem</a:t>
            </a:r>
          </a:p>
          <a:p>
            <a:r>
              <a:rPr lang="pt-BR" dirty="0"/>
              <a:t>local server – AO invés de enviar dados remotamente, é criado um servidor local entre os carros próximos.</a:t>
            </a:r>
          </a:p>
          <a:p>
            <a:r>
              <a:rPr lang="en-US" dirty="0"/>
              <a:t>distributes data and process locally –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compartilhados</a:t>
            </a:r>
            <a:r>
              <a:rPr lang="en-US" dirty="0"/>
              <a:t> e </a:t>
            </a:r>
            <a:r>
              <a:rPr lang="en-US" dirty="0" err="1"/>
              <a:t>processados</a:t>
            </a:r>
            <a:r>
              <a:rPr lang="en-US" dirty="0"/>
              <a:t> </a:t>
            </a:r>
            <a:r>
              <a:rPr lang="en-US" dirty="0" err="1"/>
              <a:t>localmente</a:t>
            </a:r>
            <a:endParaRPr lang="en-US" dirty="0"/>
          </a:p>
          <a:p>
            <a:r>
              <a:rPr lang="en-US" dirty="0"/>
              <a:t>chooses the most reliable vehicle that has the shortest route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pt-BR" dirty="0"/>
              <a:t>escolhe o veículo mais confiável que tem o caminho mais curto</a:t>
            </a:r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92116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solving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dirty="0"/>
              <a:t>Bandwidth </a:t>
            </a:r>
            <a:r>
              <a:rPr lang="pt-BR" dirty="0" err="1"/>
              <a:t>control‑based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Esquemas baseados em controle de largura de banda </a:t>
            </a:r>
          </a:p>
          <a:p>
            <a:pPr marL="0" indent="0">
              <a:buNone/>
            </a:pPr>
            <a:r>
              <a:rPr lang="pt-BR" dirty="0"/>
              <a:t>- tempestades de mensagens e a desconexão devido para alto consumo de largura de banda</a:t>
            </a:r>
          </a:p>
          <a:p>
            <a:pPr marL="0" indent="0">
              <a:buNone/>
            </a:pPr>
            <a:r>
              <a:rPr lang="pt-BR" dirty="0"/>
              <a:t>- reduz o número de mensagens repetidas em nível local, consumindo menos largura de banda</a:t>
            </a:r>
          </a:p>
          <a:p>
            <a:pPr>
              <a:buFontTx/>
              <a:buChar char="-"/>
            </a:pPr>
            <a:endParaRPr lang="pt-BR" dirty="0"/>
          </a:p>
          <a:p>
            <a:r>
              <a:rPr lang="pt-BR" dirty="0" err="1"/>
              <a:t>Transmission</a:t>
            </a:r>
            <a:r>
              <a:rPr lang="pt-BR" dirty="0"/>
              <a:t> </a:t>
            </a:r>
            <a:r>
              <a:rPr lang="pt-BR" dirty="0" err="1"/>
              <a:t>power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Esquemas baseados em potência de transmissão</a:t>
            </a:r>
          </a:p>
          <a:p>
            <a:pPr marL="0" indent="0">
              <a:buNone/>
            </a:pPr>
            <a:r>
              <a:rPr lang="pt-BR" dirty="0"/>
              <a:t>-  A tempestade  de mensagens é o resultado da alta potência da largura de banda durante a transmissão de mensagens repetidas em um canal exclusivo </a:t>
            </a:r>
          </a:p>
          <a:p>
            <a:pPr>
              <a:buFontTx/>
              <a:buChar char="-"/>
            </a:pPr>
            <a:r>
              <a:rPr lang="pt-BR" dirty="0"/>
              <a:t>Controle da potência de transmissão</a:t>
            </a:r>
          </a:p>
          <a:p>
            <a:pPr>
              <a:buFontTx/>
              <a:buChar char="-"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7147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solving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dirty="0" err="1"/>
              <a:t>Segmentation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Esquemas baseados em segmentação</a:t>
            </a:r>
          </a:p>
          <a:p>
            <a:pPr>
              <a:buFontTx/>
              <a:buChar char="-"/>
            </a:pPr>
            <a:r>
              <a:rPr lang="pt-BR" dirty="0"/>
              <a:t>A segmentação é um processo de divisão de uma grande área em segmentos onde uma área pequena ou específica é considerada como um segmento.</a:t>
            </a:r>
          </a:p>
          <a:p>
            <a:pPr>
              <a:buFontTx/>
              <a:buChar char="-"/>
            </a:pPr>
            <a:r>
              <a:rPr lang="pt-BR" dirty="0"/>
              <a:t>Menos atraso na distribuição de dados e melhora confiabilidade mas não é adequado em ambiente espaçosos</a:t>
            </a:r>
          </a:p>
          <a:p>
            <a:pPr>
              <a:buFontTx/>
              <a:buChar char="-"/>
            </a:pPr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83648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IoV</a:t>
            </a:r>
            <a:r>
              <a:rPr lang="pt-BR" dirty="0"/>
              <a:t> (Internet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Vehicles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O IOV é um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para o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funcionamento</a:t>
            </a:r>
            <a:r>
              <a:rPr lang="en-US" dirty="0"/>
              <a:t> de um Sistema de </a:t>
            </a:r>
            <a:r>
              <a:rPr lang="en-US" dirty="0" err="1"/>
              <a:t>transporte</a:t>
            </a:r>
            <a:r>
              <a:rPr lang="en-US" dirty="0"/>
              <a:t> </a:t>
            </a:r>
            <a:r>
              <a:rPr lang="en-US" dirty="0" err="1"/>
              <a:t>inteligente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pt-BR" dirty="0"/>
              <a:t>- rede ativas de comunicação que permite a comunicação móvel entre veículos e outras redes.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358801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IoV</a:t>
            </a:r>
            <a:r>
              <a:rPr lang="pt-BR" dirty="0"/>
              <a:t> (Internet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Vehicles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>
            <a:normAutofit fontScale="92500" lnSpcReduction="20000"/>
          </a:bodyPr>
          <a:lstStyle/>
          <a:p>
            <a:r>
              <a:rPr lang="pt-BR" sz="3000" dirty="0" err="1"/>
              <a:t>Applications</a:t>
            </a:r>
            <a:r>
              <a:rPr lang="pt-BR" sz="3000" dirty="0"/>
              <a:t>:</a:t>
            </a:r>
          </a:p>
          <a:p>
            <a:pPr marL="0" indent="0">
              <a:buNone/>
            </a:pPr>
            <a:r>
              <a:rPr lang="pt-BR" dirty="0"/>
              <a:t>- S</a:t>
            </a:r>
            <a:r>
              <a:rPr lang="en-US" dirty="0"/>
              <a:t>mart traffic management – </a:t>
            </a:r>
            <a:r>
              <a:rPr lang="en-US" dirty="0" err="1"/>
              <a:t>Gestão</a:t>
            </a:r>
            <a:r>
              <a:rPr lang="en-US" dirty="0"/>
              <a:t> do </a:t>
            </a:r>
            <a:r>
              <a:rPr lang="en-US" dirty="0" err="1"/>
              <a:t>tráfego</a:t>
            </a:r>
            <a:r>
              <a:rPr lang="en-US" dirty="0"/>
              <a:t> </a:t>
            </a:r>
            <a:r>
              <a:rPr lang="en-US" dirty="0" err="1"/>
              <a:t>atarvés</a:t>
            </a:r>
            <a:r>
              <a:rPr lang="en-US" dirty="0"/>
              <a:t> de dados </a:t>
            </a:r>
            <a:r>
              <a:rPr lang="en-US" dirty="0" err="1"/>
              <a:t>obtidos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Mobile crowd sensing – </a:t>
            </a:r>
            <a:r>
              <a:rPr lang="en-US" dirty="0" err="1"/>
              <a:t>Deteção</a:t>
            </a:r>
            <a:r>
              <a:rPr lang="en-US" dirty="0"/>
              <a:t> de </a:t>
            </a:r>
            <a:r>
              <a:rPr lang="en-US" dirty="0" err="1"/>
              <a:t>multidão</a:t>
            </a:r>
            <a:r>
              <a:rPr lang="en-US" dirty="0"/>
              <a:t> –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Trânsito</a:t>
            </a:r>
            <a:r>
              <a:rPr lang="en-US" dirty="0"/>
              <a:t> </a:t>
            </a:r>
            <a:r>
              <a:rPr lang="en-US" dirty="0" err="1"/>
              <a:t>indicando</a:t>
            </a:r>
            <a:r>
              <a:rPr lang="en-US" dirty="0"/>
              <a:t> </a:t>
            </a:r>
            <a:r>
              <a:rPr lang="en-US" dirty="0" err="1"/>
              <a:t>caminhos</a:t>
            </a:r>
            <a:r>
              <a:rPr lang="en-US" dirty="0"/>
              <a:t> </a:t>
            </a:r>
            <a:r>
              <a:rPr lang="en-US" dirty="0" err="1"/>
              <a:t>melhores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Accident reporting – REPORTAR ACIDENTES – DESPERTA MAIS ATENÇÃO NO MOTORISTA</a:t>
            </a:r>
          </a:p>
          <a:p>
            <a:pPr marL="0" indent="0">
              <a:buNone/>
            </a:pPr>
            <a:r>
              <a:rPr lang="en-US" dirty="0"/>
              <a:t>- Weather alerts – </a:t>
            </a:r>
            <a:r>
              <a:rPr lang="en-US" dirty="0" err="1"/>
              <a:t>prevenção</a:t>
            </a:r>
            <a:r>
              <a:rPr lang="en-US" dirty="0"/>
              <a:t> de </a:t>
            </a:r>
            <a:r>
              <a:rPr lang="en-US" dirty="0" err="1"/>
              <a:t>condições</a:t>
            </a:r>
            <a:r>
              <a:rPr lang="en-US" dirty="0"/>
              <a:t> </a:t>
            </a:r>
            <a:r>
              <a:rPr lang="en-US" dirty="0" err="1"/>
              <a:t>advesas</a:t>
            </a:r>
            <a:r>
              <a:rPr lang="en-US" dirty="0"/>
              <a:t> do </a:t>
            </a:r>
            <a:r>
              <a:rPr lang="en-US" dirty="0" err="1"/>
              <a:t>clima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Monitoring – MONITORAMENTO DO AMBIENTE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redor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Parking alerts – AVISA </a:t>
            </a:r>
            <a:r>
              <a:rPr lang="en-US" dirty="0" err="1"/>
              <a:t>locais</a:t>
            </a:r>
            <a:r>
              <a:rPr lang="en-US" dirty="0"/>
              <a:t> </a:t>
            </a:r>
            <a:r>
              <a:rPr lang="en-US" dirty="0" err="1"/>
              <a:t>permitidos</a:t>
            </a:r>
            <a:r>
              <a:rPr lang="en-US" dirty="0"/>
              <a:t> 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permitidos</a:t>
            </a:r>
            <a:r>
              <a:rPr lang="en-US" dirty="0"/>
              <a:t> para </a:t>
            </a:r>
            <a:r>
              <a:rPr lang="en-US" dirty="0" err="1"/>
              <a:t>estacionar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Audio/video streaming in vehicles - </a:t>
            </a:r>
          </a:p>
          <a:p>
            <a:pPr>
              <a:buFontTx/>
              <a:buChar char="-"/>
            </a:pPr>
            <a:r>
              <a:rPr lang="en-US" dirty="0"/>
              <a:t>Points of interest (Marts, Fuel Station, Restaurants) -  marketing</a:t>
            </a:r>
          </a:p>
          <a:p>
            <a:pPr>
              <a:buFontTx/>
              <a:buChar char="-"/>
            </a:pPr>
            <a:r>
              <a:rPr lang="en-US" dirty="0"/>
              <a:t>E-Health – </a:t>
            </a:r>
            <a:r>
              <a:rPr lang="en-US" dirty="0" err="1"/>
              <a:t>caso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enquanto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no </a:t>
            </a:r>
            <a:r>
              <a:rPr lang="en-US" dirty="0" err="1"/>
              <a:t>carro</a:t>
            </a:r>
            <a:r>
              <a:rPr lang="en-US" dirty="0"/>
              <a:t> / Auxilia </a:t>
            </a:r>
            <a:r>
              <a:rPr lang="en-US" dirty="0" err="1"/>
              <a:t>ambulâncias</a:t>
            </a:r>
            <a:r>
              <a:rPr lang="en-US" dirty="0"/>
              <a:t> a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hospitais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próximos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emergency messages (EMs) – o </a:t>
            </a:r>
            <a:r>
              <a:rPr lang="en-US" dirty="0" err="1"/>
              <a:t>carro</a:t>
            </a:r>
            <a:r>
              <a:rPr lang="en-US" dirty="0"/>
              <a:t> </a:t>
            </a:r>
            <a:r>
              <a:rPr lang="en-US" dirty="0" err="1"/>
              <a:t>acindentado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para de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mensagens</a:t>
            </a:r>
            <a:r>
              <a:rPr lang="en-US" dirty="0"/>
              <a:t> de </a:t>
            </a:r>
            <a:r>
              <a:rPr lang="en-US" dirty="0" err="1"/>
              <a:t>emergência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o </a:t>
            </a:r>
            <a:r>
              <a:rPr lang="en-US" dirty="0" err="1"/>
              <a:t>carro</a:t>
            </a:r>
            <a:r>
              <a:rPr lang="en-US" dirty="0"/>
              <a:t> de </a:t>
            </a:r>
            <a:r>
              <a:rPr lang="en-US" dirty="0" err="1"/>
              <a:t>regate</a:t>
            </a:r>
            <a:r>
              <a:rPr lang="en-US" dirty="0"/>
              <a:t> </a:t>
            </a:r>
            <a:r>
              <a:rPr lang="en-US" dirty="0" err="1"/>
              <a:t>chegar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 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67561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dirty="0"/>
              <a:t>As </a:t>
            </a:r>
            <a:r>
              <a:rPr lang="pt-BR" dirty="0" err="1"/>
              <a:t>vanets</a:t>
            </a:r>
            <a:r>
              <a:rPr lang="pt-BR" dirty="0"/>
              <a:t> são Redes Veiculares </a:t>
            </a:r>
            <a:r>
              <a:rPr lang="pt-BR" dirty="0" err="1"/>
              <a:t>Ad-Hoc</a:t>
            </a:r>
            <a:r>
              <a:rPr lang="pt-BR" dirty="0"/>
              <a:t> (</a:t>
            </a:r>
            <a:r>
              <a:rPr lang="pt-BR" dirty="0" err="1"/>
              <a:t>Vehicular</a:t>
            </a:r>
            <a:r>
              <a:rPr lang="pt-BR" dirty="0"/>
              <a:t> </a:t>
            </a:r>
            <a:r>
              <a:rPr lang="pt-BR" dirty="0" err="1"/>
              <a:t>Ad-Hoc</a:t>
            </a:r>
            <a:r>
              <a:rPr lang="pt-BR" dirty="0"/>
              <a:t> Networks - </a:t>
            </a:r>
            <a:r>
              <a:rPr lang="pt-BR" dirty="0" err="1"/>
              <a:t>VANETs</a:t>
            </a:r>
            <a:r>
              <a:rPr lang="pt-BR" dirty="0"/>
              <a:t>) que são uma classe especial de Redes Móveis </a:t>
            </a:r>
            <a:r>
              <a:rPr lang="pt-BR" dirty="0" err="1"/>
              <a:t>Ad-Hoc</a:t>
            </a:r>
            <a:r>
              <a:rPr lang="pt-BR" dirty="0"/>
              <a:t> (Mobile </a:t>
            </a:r>
            <a:r>
              <a:rPr lang="pt-BR" dirty="0" err="1"/>
              <a:t>Ad-Hoc</a:t>
            </a:r>
            <a:r>
              <a:rPr lang="pt-BR" dirty="0"/>
              <a:t> Networks - </a:t>
            </a:r>
            <a:r>
              <a:rPr lang="pt-BR" dirty="0" err="1"/>
              <a:t>MANETs</a:t>
            </a:r>
            <a:r>
              <a:rPr lang="pt-BR" dirty="0"/>
              <a:t>) formadas por veículos e equipamentos de rodovias que possuem tecnologia wireless.</a:t>
            </a:r>
          </a:p>
          <a:p>
            <a:r>
              <a:rPr lang="pt-BR" dirty="0"/>
              <a:t>A comunicação nas </a:t>
            </a:r>
            <a:r>
              <a:rPr lang="pt-BR" dirty="0" err="1"/>
              <a:t>VANETs</a:t>
            </a:r>
            <a:r>
              <a:rPr lang="pt-BR" dirty="0"/>
              <a:t> é feita entre dois automóveis e/ou entre veículos e unidades laterais à pista (placas, sinais, paradas, </a:t>
            </a:r>
            <a:r>
              <a:rPr lang="pt-BR" dirty="0" err="1"/>
              <a:t>etc</a:t>
            </a:r>
            <a:r>
              <a:rPr lang="pt-BR" dirty="0"/>
              <a:t>), formando um sistema de transporte inteligente, capaz de trocar informações acerca do tráfego e das condições da pista praticamente em tempo real.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44443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>
            <a:normAutofit/>
          </a:bodyPr>
          <a:lstStyle/>
          <a:p>
            <a:r>
              <a:rPr lang="pt-BR" sz="3200" dirty="0" err="1"/>
              <a:t>Advantages</a:t>
            </a:r>
            <a:r>
              <a:rPr lang="pt-BR" sz="3200" dirty="0"/>
              <a:t>: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As redes Ad Hoc não necessitam de nenhuma </a:t>
            </a:r>
            <a:r>
              <a:rPr lang="pt-BR" dirty="0" err="1"/>
              <a:t>infra-estrutura</a:t>
            </a:r>
            <a:r>
              <a:rPr lang="pt-BR" dirty="0"/>
              <a:t> para funcionar, sendo possível cada estação se comunicar com outra sem ajuda de um intermediário.</a:t>
            </a:r>
          </a:p>
          <a:p>
            <a:pPr marL="0" indent="0">
              <a:buNone/>
            </a:pPr>
            <a:r>
              <a:rPr lang="pt-BR" dirty="0"/>
              <a:t>- segurança - tem o objetivo de reduzir as chances de acidentes ao fornecer informações sobre perigos encontrados à frente na estrada.</a:t>
            </a:r>
          </a:p>
          <a:p>
            <a:pPr marL="0" indent="0">
              <a:buNone/>
            </a:pPr>
            <a:r>
              <a:rPr lang="pt-BR" dirty="0"/>
              <a:t>- eficiência de tráfego - as aplicações desse tipo procuram reduzir o tempo de viagem e evitar a criação de congestionamentos.</a:t>
            </a:r>
          </a:p>
          <a:p>
            <a:pPr marL="0" indent="0">
              <a:buNone/>
            </a:pPr>
            <a:r>
              <a:rPr lang="pt-BR" dirty="0"/>
              <a:t>- entretenimento e conveniência - possibilidade de comunicação veículo-a-veículo e entre veículos e pontos de acesso nas vias traz a oportunidade de exploração comercial.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56268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>
            <a:normAutofit/>
          </a:bodyPr>
          <a:lstStyle/>
          <a:p>
            <a:r>
              <a:rPr lang="pt-BR" sz="3200" dirty="0" err="1"/>
              <a:t>Disadvantages</a:t>
            </a:r>
            <a:r>
              <a:rPr lang="pt-BR" sz="3200" dirty="0"/>
              <a:t>:</a:t>
            </a:r>
          </a:p>
          <a:p>
            <a:pPr>
              <a:buFontTx/>
              <a:buChar char="-"/>
            </a:pPr>
            <a:r>
              <a:rPr lang="pt-BR" dirty="0"/>
              <a:t>Distância para emissão de sinais V2V ou V2I.</a:t>
            </a:r>
          </a:p>
          <a:p>
            <a:pPr>
              <a:buFontTx/>
              <a:buChar char="-"/>
            </a:pPr>
            <a:r>
              <a:rPr lang="pt-BR" dirty="0"/>
              <a:t>a complexidade das estações é alta porque cada estação tem que implementar mecanismos de acesso ao meio, mecanismos para controlar problemas com “estações escondidas” e mecanismos para prover a qualidade de serviço desejada.</a:t>
            </a:r>
          </a:p>
          <a:p>
            <a:pPr marL="0" indent="0">
              <a:buNone/>
            </a:pPr>
            <a:r>
              <a:rPr lang="pt-BR" dirty="0"/>
              <a:t>- Servidores remotos – acabam gerando um atraso muito grande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12418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Explanation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en-US" dirty="0"/>
              <a:t>beaconing messages –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enviadias</a:t>
            </a:r>
            <a:r>
              <a:rPr lang="en-US" dirty="0"/>
              <a:t> por um </a:t>
            </a:r>
            <a:r>
              <a:rPr lang="pt-BR" dirty="0"/>
              <a:t>pequeno transmissor de rádio Bluetooth.</a:t>
            </a:r>
          </a:p>
          <a:p>
            <a:r>
              <a:rPr lang="en-US" b="0" i="0" u="none" strike="noStrike" dirty="0">
                <a:effectLst/>
                <a:latin typeface="+mj-lt"/>
              </a:rPr>
              <a:t>Multi-hop Wireless Ad Hoc Networking – É um Sistema que </a:t>
            </a:r>
            <a:r>
              <a:rPr lang="en-US" b="0" i="0" u="none" strike="noStrike" dirty="0" err="1">
                <a:effectLst/>
                <a:latin typeface="+mj-lt"/>
              </a:rPr>
              <a:t>utiliza</a:t>
            </a:r>
            <a:r>
              <a:rPr lang="en-US" b="0" i="0" u="none" strike="noStrike" dirty="0">
                <a:effectLst/>
                <a:latin typeface="+mj-lt"/>
              </a:rPr>
              <a:t> outros </a:t>
            </a:r>
            <a:r>
              <a:rPr lang="en-US" b="0" i="0" u="none" strike="noStrike" dirty="0" err="1">
                <a:effectLst/>
                <a:latin typeface="+mj-lt"/>
              </a:rPr>
              <a:t>pontos</a:t>
            </a:r>
            <a:r>
              <a:rPr lang="en-US" b="0" i="0" u="none" strike="noStrike" dirty="0">
                <a:effectLst/>
                <a:latin typeface="+mj-lt"/>
              </a:rPr>
              <a:t> </a:t>
            </a:r>
            <a:r>
              <a:rPr lang="en-US" b="0" i="0" u="none" strike="noStrike" dirty="0" err="1">
                <a:effectLst/>
                <a:latin typeface="+mj-lt"/>
              </a:rPr>
              <a:t>como</a:t>
            </a:r>
            <a:r>
              <a:rPr lang="en-US" b="0" i="0" u="none" strike="noStrike" dirty="0">
                <a:effectLst/>
                <a:latin typeface="+mj-lt"/>
              </a:rPr>
              <a:t> </a:t>
            </a:r>
            <a:r>
              <a:rPr lang="en-US" b="0" i="0" u="none" strike="noStrike" dirty="0" err="1">
                <a:effectLst/>
                <a:latin typeface="+mj-lt"/>
              </a:rPr>
              <a:t>repetidor</a:t>
            </a:r>
            <a:r>
              <a:rPr lang="en-US" dirty="0" err="1">
                <a:latin typeface="+mj-lt"/>
              </a:rPr>
              <a:t>es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sinal</a:t>
            </a:r>
            <a:r>
              <a:rPr lang="en-US" dirty="0">
                <a:latin typeface="+mj-lt"/>
              </a:rPr>
              <a:t>.</a:t>
            </a:r>
            <a:endParaRPr lang="en-US" b="0" i="0" u="none" strike="noStrike" dirty="0">
              <a:effectLst/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18077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Motivation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en-US" dirty="0"/>
              <a:t>increasing demand of vehicles for wireless applications</a:t>
            </a:r>
          </a:p>
          <a:p>
            <a:pPr>
              <a:buFontTx/>
              <a:buChar char="-"/>
            </a:pPr>
            <a:r>
              <a:rPr lang="en-US" dirty="0"/>
              <a:t>Com a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utilização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desenvolvidas</a:t>
            </a:r>
            <a:r>
              <a:rPr lang="en-US" dirty="0"/>
              <a:t> para </a:t>
            </a:r>
            <a:r>
              <a:rPr lang="en-US" dirty="0" err="1"/>
              <a:t>iovs</a:t>
            </a:r>
            <a:r>
              <a:rPr lang="en-US" dirty="0"/>
              <a:t>, a </a:t>
            </a:r>
            <a:r>
              <a:rPr lang="en-US" dirty="0" err="1"/>
              <a:t>demanda</a:t>
            </a:r>
            <a:r>
              <a:rPr lang="en-US" dirty="0"/>
              <a:t> por </a:t>
            </a:r>
            <a:r>
              <a:rPr lang="en-US" dirty="0" err="1"/>
              <a:t>conexões</a:t>
            </a:r>
            <a:r>
              <a:rPr lang="en-US" dirty="0"/>
              <a:t> de internet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fio</a:t>
            </a:r>
            <a:r>
              <a:rPr lang="en-US" dirty="0"/>
              <a:t> </a:t>
            </a:r>
            <a:r>
              <a:rPr lang="en-US" dirty="0" err="1"/>
              <a:t>acabaram</a:t>
            </a:r>
            <a:r>
              <a:rPr lang="en-US" dirty="0"/>
              <a:t> </a:t>
            </a:r>
            <a:r>
              <a:rPr lang="en-US" dirty="0" err="1"/>
              <a:t>aumentando</a:t>
            </a:r>
            <a:r>
              <a:rPr lang="en-US" dirty="0"/>
              <a:t> e </a:t>
            </a:r>
            <a:r>
              <a:rPr lang="en-US" dirty="0" err="1"/>
              <a:t>consequentemente</a:t>
            </a:r>
            <a:r>
              <a:rPr lang="en-US" dirty="0"/>
              <a:t> </a:t>
            </a:r>
            <a:r>
              <a:rPr lang="en-US" dirty="0" err="1"/>
              <a:t>aumentando</a:t>
            </a:r>
            <a:r>
              <a:rPr lang="en-US" dirty="0"/>
              <a:t> o </a:t>
            </a:r>
            <a:r>
              <a:rPr lang="en-US" dirty="0" err="1"/>
              <a:t>fluxo</a:t>
            </a:r>
            <a:r>
              <a:rPr lang="en-US" dirty="0"/>
              <a:t> de dados. </a:t>
            </a:r>
          </a:p>
          <a:p>
            <a:r>
              <a:rPr lang="en-US" dirty="0"/>
              <a:t>Message storm (congestion of </a:t>
            </a:r>
            <a:r>
              <a:rPr lang="en-US" dirty="0" err="1"/>
              <a:t>datas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Com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quantidade</a:t>
            </a:r>
            <a:r>
              <a:rPr lang="en-US" dirty="0"/>
              <a:t> de dados </a:t>
            </a:r>
            <a:r>
              <a:rPr lang="en-US" dirty="0" err="1"/>
              <a:t>trafegando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,  </a:t>
            </a:r>
            <a:r>
              <a:rPr lang="en-US" dirty="0" err="1"/>
              <a:t>uma</a:t>
            </a:r>
            <a:r>
              <a:rPr lang="en-US" dirty="0"/>
              <a:t> hora </a:t>
            </a:r>
            <a:r>
              <a:rPr lang="en-US" dirty="0" err="1"/>
              <a:t>haverá</a:t>
            </a:r>
            <a:r>
              <a:rPr lang="en-US" dirty="0"/>
              <a:t> um </a:t>
            </a:r>
            <a:r>
              <a:rPr lang="en-US" dirty="0" err="1"/>
              <a:t>congestionamento</a:t>
            </a:r>
            <a:r>
              <a:rPr lang="en-US" dirty="0"/>
              <a:t> de dados, </a:t>
            </a:r>
            <a:r>
              <a:rPr lang="en-US" dirty="0" err="1"/>
              <a:t>gerando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.</a:t>
            </a:r>
          </a:p>
          <a:p>
            <a:r>
              <a:rPr lang="pt-BR" dirty="0" err="1"/>
              <a:t>centralized</a:t>
            </a:r>
            <a:r>
              <a:rPr lang="pt-BR" dirty="0"/>
              <a:t> server</a:t>
            </a:r>
          </a:p>
          <a:p>
            <a:pPr>
              <a:buFontTx/>
              <a:buChar char="-"/>
            </a:pPr>
            <a:r>
              <a:rPr lang="pt-BR" dirty="0"/>
              <a:t>O </a:t>
            </a:r>
            <a:r>
              <a:rPr lang="pt-BR" dirty="0" err="1"/>
              <a:t>iovs</a:t>
            </a:r>
            <a:r>
              <a:rPr lang="pt-BR" dirty="0"/>
              <a:t> utilizam servidores centralizados, gerando um </a:t>
            </a:r>
            <a:r>
              <a:rPr lang="pt-BR" dirty="0" err="1"/>
              <a:t>delay</a:t>
            </a:r>
            <a:r>
              <a:rPr lang="pt-BR" dirty="0"/>
              <a:t> grande para o veículo receber ou enviar a mensagem</a:t>
            </a:r>
          </a:p>
          <a:p>
            <a:r>
              <a:rPr lang="en-US" dirty="0"/>
              <a:t>all cars needed to update the central server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- Depende dos dados de todos os carros para atualizar o banco de dados</a:t>
            </a:r>
          </a:p>
          <a:p>
            <a:pPr>
              <a:buFontTx/>
              <a:buChar char="-"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146785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Motivation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en-US" dirty="0"/>
              <a:t>packet loss – PERDAS DE PACOTES PELO MESSAGE STORMS</a:t>
            </a:r>
          </a:p>
          <a:p>
            <a:r>
              <a:rPr lang="en-US" dirty="0"/>
              <a:t>poor communication –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perdas</a:t>
            </a:r>
            <a:r>
              <a:rPr lang="en-US" dirty="0"/>
              <a:t> de </a:t>
            </a:r>
            <a:r>
              <a:rPr lang="en-US" dirty="0" err="1"/>
              <a:t>pacotes</a:t>
            </a:r>
            <a:r>
              <a:rPr lang="en-US" dirty="0"/>
              <a:t>, </a:t>
            </a:r>
            <a:r>
              <a:rPr lang="en-US" dirty="0" err="1"/>
              <a:t>podem</a:t>
            </a:r>
            <a:r>
              <a:rPr lang="en-US" dirty="0"/>
              <a:t> haver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comunicação</a:t>
            </a:r>
            <a:endParaRPr lang="en-US" dirty="0"/>
          </a:p>
          <a:p>
            <a:r>
              <a:rPr lang="en-US" dirty="0"/>
              <a:t>High latency – </a:t>
            </a:r>
            <a:r>
              <a:rPr lang="en-US" dirty="0" err="1"/>
              <a:t>Demora</a:t>
            </a:r>
            <a:r>
              <a:rPr lang="en-US" dirty="0"/>
              <a:t> para </a:t>
            </a:r>
            <a:r>
              <a:rPr lang="en-US" dirty="0" err="1"/>
              <a:t>envio</a:t>
            </a:r>
            <a:r>
              <a:rPr lang="en-US" dirty="0"/>
              <a:t> e </a:t>
            </a:r>
            <a:r>
              <a:rPr lang="en-US" dirty="0" err="1"/>
              <a:t>recebimento</a:t>
            </a:r>
            <a:r>
              <a:rPr lang="en-US" dirty="0"/>
              <a:t> de dados</a:t>
            </a:r>
          </a:p>
          <a:p>
            <a:r>
              <a:rPr lang="en-US" dirty="0"/>
              <a:t>energy overheads – </a:t>
            </a:r>
            <a:r>
              <a:rPr lang="en-US" dirty="0" err="1"/>
              <a:t>sobrecarga</a:t>
            </a:r>
            <a:r>
              <a:rPr lang="en-US" dirty="0"/>
              <a:t> de </a:t>
            </a:r>
            <a:r>
              <a:rPr lang="en-US" dirty="0" err="1"/>
              <a:t>energia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tráfego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endParaRPr lang="en-US" dirty="0"/>
          </a:p>
          <a:p>
            <a:r>
              <a:rPr lang="en-US" dirty="0"/>
              <a:t>delay in propagating emergency messages – PODE ser decisive para a </a:t>
            </a:r>
            <a:r>
              <a:rPr lang="en-US" dirty="0" err="1"/>
              <a:t>vida</a:t>
            </a:r>
            <a:r>
              <a:rPr lang="en-US" dirty="0"/>
              <a:t> do </a:t>
            </a:r>
            <a:r>
              <a:rPr lang="en-US" dirty="0" err="1"/>
              <a:t>acidentado</a:t>
            </a:r>
            <a:endParaRPr lang="en-US" dirty="0"/>
          </a:p>
          <a:p>
            <a:r>
              <a:rPr lang="pt-BR" dirty="0" err="1"/>
              <a:t>repeated</a:t>
            </a:r>
            <a:r>
              <a:rPr lang="pt-BR" dirty="0"/>
              <a:t> </a:t>
            </a:r>
            <a:r>
              <a:rPr lang="pt-BR" dirty="0" err="1"/>
              <a:t>packages</a:t>
            </a:r>
            <a:r>
              <a:rPr lang="pt-BR" dirty="0"/>
              <a:t> – pacotes repetidos podem se colidir com outros pacotes, gerando perda de dados importantes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1351932149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393</TotalTime>
  <Words>930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Gotícula</vt:lpstr>
      <vt:lpstr>Apresentação do PowerPoint</vt:lpstr>
      <vt:lpstr>IoV (Internet of Vehicles)</vt:lpstr>
      <vt:lpstr>IoV (Internet of Vehicles)</vt:lpstr>
      <vt:lpstr>Vehicular ad hoc network (VANET) </vt:lpstr>
      <vt:lpstr>Vehicular ad hoc network (VANET) </vt:lpstr>
      <vt:lpstr>Vehicular ad hoc network (VANET) </vt:lpstr>
      <vt:lpstr>Explanation</vt:lpstr>
      <vt:lpstr>Motivation</vt:lpstr>
      <vt:lpstr>Motivation</vt:lpstr>
      <vt:lpstr>fog computing</vt:lpstr>
      <vt:lpstr>problem solving schemes</vt:lpstr>
      <vt:lpstr>problem solving schemes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marlon massa</dc:creator>
  <cp:lastModifiedBy>marlon massa</cp:lastModifiedBy>
  <cp:revision>36</cp:revision>
  <dcterms:created xsi:type="dcterms:W3CDTF">2020-09-12T21:10:58Z</dcterms:created>
  <dcterms:modified xsi:type="dcterms:W3CDTF">2020-09-13T19:10:41Z</dcterms:modified>
</cp:coreProperties>
</file>