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1" r:id="rId4"/>
    <p:sldId id="258" r:id="rId5"/>
    <p:sldId id="260" r:id="rId6"/>
    <p:sldId id="264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28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09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754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694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02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357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678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210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06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9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07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10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73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36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52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92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90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14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99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link.springer.com/chapter/10.1007/978-3-540-30566-8_3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1FFA1-30A3-4B07-91AF-C1881E40D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01E4AA-5521-4E93-A25D-60BC6F398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4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IoV</a:t>
            </a:r>
            <a:r>
              <a:rPr lang="pt-BR" dirty="0"/>
              <a:t> (Internet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Vehicles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pt-BR" dirty="0" err="1"/>
              <a:t>Intelligent</a:t>
            </a:r>
            <a:r>
              <a:rPr lang="pt-BR" dirty="0"/>
              <a:t> </a:t>
            </a:r>
            <a:r>
              <a:rPr lang="pt-BR" dirty="0" err="1"/>
              <a:t>transportation</a:t>
            </a:r>
            <a:r>
              <a:rPr lang="pt-BR" dirty="0"/>
              <a:t> systems (ITS)</a:t>
            </a:r>
          </a:p>
          <a:p>
            <a:r>
              <a:rPr lang="pt-BR" dirty="0"/>
              <a:t>Active communication </a:t>
            </a:r>
          </a:p>
          <a:p>
            <a:r>
              <a:rPr lang="pt-BR" dirty="0"/>
              <a:t>Mobile communication </a:t>
            </a:r>
            <a:r>
              <a:rPr lang="en-US" dirty="0"/>
              <a:t>between vehicles and other networks</a:t>
            </a:r>
          </a:p>
          <a:p>
            <a:endParaRPr lang="en-US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234615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IoV</a:t>
            </a:r>
            <a:r>
              <a:rPr lang="pt-BR" dirty="0"/>
              <a:t> (Internet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Vehicles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>
            <a:normAutofit lnSpcReduction="10000"/>
          </a:bodyPr>
          <a:lstStyle/>
          <a:p>
            <a:r>
              <a:rPr lang="pt-BR" sz="3000" dirty="0" err="1"/>
              <a:t>Applications</a:t>
            </a:r>
            <a:r>
              <a:rPr lang="pt-BR" sz="3000" dirty="0"/>
              <a:t>:</a:t>
            </a:r>
          </a:p>
          <a:p>
            <a:pPr marL="0" indent="0">
              <a:buNone/>
            </a:pPr>
            <a:r>
              <a:rPr lang="pt-BR" dirty="0"/>
              <a:t>- S</a:t>
            </a:r>
            <a:r>
              <a:rPr lang="en-US" dirty="0"/>
              <a:t>mart traffic management</a:t>
            </a:r>
          </a:p>
          <a:p>
            <a:pPr marL="0" indent="0">
              <a:buNone/>
            </a:pPr>
            <a:r>
              <a:rPr lang="en-US" dirty="0"/>
              <a:t>- Mobile crowd sensing</a:t>
            </a:r>
          </a:p>
          <a:p>
            <a:pPr marL="0" indent="0">
              <a:buNone/>
            </a:pPr>
            <a:r>
              <a:rPr lang="en-US" dirty="0"/>
              <a:t>- Accident reporting</a:t>
            </a:r>
          </a:p>
          <a:p>
            <a:pPr marL="0" indent="0">
              <a:buNone/>
            </a:pPr>
            <a:r>
              <a:rPr lang="en-US" dirty="0"/>
              <a:t>- Weather alerts</a:t>
            </a:r>
          </a:p>
          <a:p>
            <a:pPr marL="0" indent="0">
              <a:buNone/>
            </a:pPr>
            <a:r>
              <a:rPr lang="en-US" dirty="0"/>
              <a:t>- Monitoring</a:t>
            </a:r>
          </a:p>
          <a:p>
            <a:pPr marL="0" indent="0">
              <a:buNone/>
            </a:pPr>
            <a:r>
              <a:rPr lang="en-US" dirty="0"/>
              <a:t>- Parking alerts</a:t>
            </a:r>
          </a:p>
          <a:p>
            <a:pPr marL="0" indent="0">
              <a:buNone/>
            </a:pPr>
            <a:r>
              <a:rPr lang="en-US" dirty="0"/>
              <a:t>- Audio/video streaming in vehicles</a:t>
            </a:r>
          </a:p>
          <a:p>
            <a:pPr marL="0" indent="0">
              <a:buNone/>
            </a:pPr>
            <a:r>
              <a:rPr lang="en-US" dirty="0"/>
              <a:t>- Points of interest (Marts, Fuel Station, Restaurants)</a:t>
            </a:r>
          </a:p>
          <a:p>
            <a:pPr>
              <a:buFontTx/>
              <a:buChar char="-"/>
            </a:pPr>
            <a:r>
              <a:rPr lang="en-US" dirty="0"/>
              <a:t>E-Health</a:t>
            </a:r>
          </a:p>
          <a:p>
            <a:pPr>
              <a:buFontTx/>
              <a:buChar char="-"/>
            </a:pPr>
            <a:r>
              <a:rPr lang="en-US" dirty="0"/>
              <a:t>emergency messages (EMs)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267561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b="0" i="0" dirty="0" err="1">
                <a:solidFill>
                  <a:srgbClr val="333333"/>
                </a:solidFill>
                <a:effectLst/>
              </a:rPr>
              <a:t>Vehicular</a:t>
            </a:r>
            <a:r>
              <a:rPr lang="pt-BR" b="0" i="0" dirty="0">
                <a:solidFill>
                  <a:srgbClr val="333333"/>
                </a:solidFill>
                <a:effectLst/>
              </a:rPr>
              <a:t> ad hoc network (VANET)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pt-BR" dirty="0"/>
              <a:t>Mobile network</a:t>
            </a:r>
          </a:p>
          <a:p>
            <a:r>
              <a:rPr lang="pt-BR" dirty="0" err="1"/>
              <a:t>Vehicular</a:t>
            </a:r>
            <a:r>
              <a:rPr lang="pt-BR" dirty="0"/>
              <a:t> network</a:t>
            </a:r>
          </a:p>
          <a:p>
            <a:r>
              <a:rPr lang="pt-BR" dirty="0" err="1"/>
              <a:t>Vehicle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Vehicle</a:t>
            </a:r>
            <a:r>
              <a:rPr lang="pt-BR" dirty="0"/>
              <a:t> (V2V)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Vehicle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Infrastructure</a:t>
            </a:r>
            <a:r>
              <a:rPr lang="pt-BR" dirty="0"/>
              <a:t> (V2I)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31353A-6696-43E8-8530-C5B0B2658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9A4873-711B-4FA4-9A42-B315356A4ED3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44443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b="0" i="0" dirty="0" err="1">
                <a:solidFill>
                  <a:srgbClr val="333333"/>
                </a:solidFill>
                <a:effectLst/>
              </a:rPr>
              <a:t>Vehicular</a:t>
            </a:r>
            <a:r>
              <a:rPr lang="pt-BR" b="0" i="0" dirty="0">
                <a:solidFill>
                  <a:srgbClr val="333333"/>
                </a:solidFill>
                <a:effectLst/>
              </a:rPr>
              <a:t> ad hoc network (VANET)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>
            <a:normAutofit/>
          </a:bodyPr>
          <a:lstStyle/>
          <a:p>
            <a:r>
              <a:rPr lang="pt-BR" sz="3200" dirty="0" err="1"/>
              <a:t>Advantages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- </a:t>
            </a:r>
            <a:r>
              <a:rPr lang="pt-BR" dirty="0" err="1"/>
              <a:t>Don’t</a:t>
            </a:r>
            <a:r>
              <a:rPr lang="pt-BR" dirty="0"/>
              <a:t> </a:t>
            </a:r>
            <a:r>
              <a:rPr lang="pt-BR" dirty="0" err="1"/>
              <a:t>need</a:t>
            </a:r>
            <a:r>
              <a:rPr lang="pt-BR" dirty="0"/>
              <a:t> </a:t>
            </a:r>
            <a:r>
              <a:rPr lang="pt-BR" dirty="0" err="1"/>
              <a:t>infrastructure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- Security</a:t>
            </a:r>
          </a:p>
          <a:p>
            <a:pPr marL="0" indent="0">
              <a:buNone/>
            </a:pPr>
            <a:r>
              <a:rPr lang="pt-BR" dirty="0"/>
              <a:t>- </a:t>
            </a:r>
            <a:r>
              <a:rPr lang="pt-BR" dirty="0" err="1"/>
              <a:t>Traffic</a:t>
            </a:r>
            <a:r>
              <a:rPr lang="pt-BR" dirty="0"/>
              <a:t> </a:t>
            </a:r>
            <a:r>
              <a:rPr lang="pt-BR" dirty="0" err="1"/>
              <a:t>efficiency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- </a:t>
            </a:r>
            <a:r>
              <a:rPr lang="pt-BR" dirty="0" err="1"/>
              <a:t>Entertainment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Convenience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sz="3200" dirty="0" err="1"/>
              <a:t>Disadvantages</a:t>
            </a:r>
            <a:r>
              <a:rPr lang="pt-BR" sz="3200" dirty="0"/>
              <a:t>:</a:t>
            </a:r>
          </a:p>
          <a:p>
            <a:pPr marL="0" indent="0">
              <a:buNone/>
            </a:pPr>
            <a:r>
              <a:rPr lang="pt-BR" dirty="0"/>
              <a:t>- </a:t>
            </a:r>
            <a:r>
              <a:rPr lang="pt-BR" dirty="0" err="1"/>
              <a:t>Distance</a:t>
            </a:r>
            <a:r>
              <a:rPr lang="pt-BR" dirty="0"/>
              <a:t> </a:t>
            </a:r>
            <a:r>
              <a:rPr lang="pt-BR" dirty="0" err="1"/>
              <a:t>betwen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vehicles</a:t>
            </a:r>
            <a:endParaRPr lang="pt-BR" dirty="0"/>
          </a:p>
          <a:p>
            <a:pPr>
              <a:buFontTx/>
              <a:buChar char="-"/>
            </a:pPr>
            <a:r>
              <a:rPr lang="pt-BR" dirty="0"/>
              <a:t>High </a:t>
            </a:r>
            <a:r>
              <a:rPr lang="pt-BR" dirty="0" err="1"/>
              <a:t>complexity</a:t>
            </a:r>
            <a:endParaRPr lang="pt-BR" dirty="0"/>
          </a:p>
          <a:p>
            <a:pPr>
              <a:buFontTx/>
              <a:buChar char="-"/>
            </a:pPr>
            <a:r>
              <a:rPr lang="pt-BR" dirty="0"/>
              <a:t>Remote server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31353A-6696-43E8-8530-C5B0B2658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9A4873-711B-4FA4-9A42-B315356A4ED3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256268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Explanation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en-US" dirty="0"/>
              <a:t>beaconing messages</a:t>
            </a:r>
          </a:p>
          <a:p>
            <a:r>
              <a:rPr lang="en-US" b="0" i="0" u="none" strike="noStrike" dirty="0">
                <a:effectLst/>
                <a:latin typeface="+mj-lt"/>
              </a:rPr>
              <a:t>Multi-hop Wireless Ad Hoc Networking</a:t>
            </a:r>
          </a:p>
          <a:p>
            <a:endParaRPr lang="en-US" b="0" i="0" u="none" strike="noStrike" dirty="0">
              <a:effectLst/>
              <a:latin typeface="+mj-lt"/>
            </a:endParaRPr>
          </a:p>
          <a:p>
            <a:endParaRPr lang="en-US" b="0" i="0" u="none" strike="noStrike" dirty="0">
              <a:effectLst/>
              <a:latin typeface="arial" panose="020B06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18077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Motivation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en-US" dirty="0"/>
              <a:t>increasing demand of vehicles for wireless applications</a:t>
            </a:r>
          </a:p>
          <a:p>
            <a:r>
              <a:rPr lang="en-US" dirty="0"/>
              <a:t>Message storm (congestion of </a:t>
            </a:r>
            <a:r>
              <a:rPr lang="en-US" dirty="0" err="1"/>
              <a:t>datas</a:t>
            </a:r>
            <a:r>
              <a:rPr lang="en-US" dirty="0"/>
              <a:t>)</a:t>
            </a:r>
          </a:p>
          <a:p>
            <a:r>
              <a:rPr lang="pt-BR" dirty="0" err="1"/>
              <a:t>centralized</a:t>
            </a:r>
            <a:r>
              <a:rPr lang="pt-BR" dirty="0"/>
              <a:t> server</a:t>
            </a:r>
          </a:p>
          <a:p>
            <a:r>
              <a:rPr lang="en-US" dirty="0"/>
              <a:t>all cars needed to update the central server</a:t>
            </a:r>
            <a:r>
              <a:rPr lang="pt-BR" dirty="0"/>
              <a:t> </a:t>
            </a:r>
          </a:p>
          <a:p>
            <a:r>
              <a:rPr lang="en-US" dirty="0"/>
              <a:t>packet loss</a:t>
            </a:r>
          </a:p>
          <a:p>
            <a:r>
              <a:rPr lang="en-US" dirty="0"/>
              <a:t>poor communication</a:t>
            </a:r>
          </a:p>
          <a:p>
            <a:r>
              <a:rPr lang="en-US" dirty="0"/>
              <a:t>High latency</a:t>
            </a:r>
          </a:p>
          <a:p>
            <a:r>
              <a:rPr lang="en-US" dirty="0"/>
              <a:t>energy overheads</a:t>
            </a:r>
          </a:p>
          <a:p>
            <a:r>
              <a:rPr lang="en-US" dirty="0"/>
              <a:t>delay in propagating emergency messages</a:t>
            </a:r>
          </a:p>
          <a:p>
            <a:r>
              <a:rPr lang="pt-BR" dirty="0" err="1"/>
              <a:t>repeated</a:t>
            </a:r>
            <a:r>
              <a:rPr lang="pt-BR" dirty="0"/>
              <a:t> </a:t>
            </a:r>
            <a:r>
              <a:rPr lang="pt-BR" dirty="0" err="1"/>
              <a:t>packages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146785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/>
              <a:t>fog </a:t>
            </a:r>
            <a:r>
              <a:rPr lang="pt-BR" dirty="0" err="1"/>
              <a:t>computing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fr-FR" dirty="0"/>
              <a:t>energy efficient message dissemination (E²MD)</a:t>
            </a:r>
          </a:p>
          <a:p>
            <a:r>
              <a:rPr lang="pt-BR" dirty="0"/>
              <a:t>local server</a:t>
            </a:r>
            <a:endParaRPr lang="fr-FR" dirty="0"/>
          </a:p>
          <a:p>
            <a:r>
              <a:rPr lang="en-US" dirty="0"/>
              <a:t>distributes data and process locally</a:t>
            </a:r>
            <a:endParaRPr lang="pt-BR" dirty="0"/>
          </a:p>
          <a:p>
            <a:r>
              <a:rPr lang="en-US" dirty="0"/>
              <a:t>chooses the most reliable vehicle that has the shortest route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92116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problem</a:t>
            </a:r>
            <a:r>
              <a:rPr lang="pt-BR" dirty="0"/>
              <a:t> </a:t>
            </a:r>
            <a:r>
              <a:rPr lang="pt-BR" dirty="0" err="1"/>
              <a:t>solving</a:t>
            </a:r>
            <a:r>
              <a:rPr lang="pt-BR" dirty="0"/>
              <a:t> </a:t>
            </a:r>
            <a:r>
              <a:rPr lang="pt-BR" dirty="0" err="1"/>
              <a:t>schemes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pt-BR" dirty="0"/>
              <a:t>Bandwidth </a:t>
            </a:r>
            <a:r>
              <a:rPr lang="pt-BR" dirty="0" err="1"/>
              <a:t>control‑based</a:t>
            </a:r>
            <a:r>
              <a:rPr lang="pt-BR" dirty="0"/>
              <a:t> </a:t>
            </a:r>
            <a:r>
              <a:rPr lang="pt-BR" dirty="0" err="1"/>
              <a:t>schemes</a:t>
            </a:r>
            <a:endParaRPr lang="pt-BR" dirty="0"/>
          </a:p>
          <a:p>
            <a:r>
              <a:rPr lang="pt-BR" dirty="0" err="1"/>
              <a:t>Transmission</a:t>
            </a:r>
            <a:r>
              <a:rPr lang="pt-BR" dirty="0"/>
              <a:t> </a:t>
            </a:r>
            <a:r>
              <a:rPr lang="pt-BR" dirty="0" err="1"/>
              <a:t>power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schemes</a:t>
            </a:r>
            <a:endParaRPr lang="pt-BR" dirty="0"/>
          </a:p>
          <a:p>
            <a:r>
              <a:rPr lang="pt-BR" dirty="0" err="1"/>
              <a:t>Segmentation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/>
              <a:t>schemes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71474449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384</TotalTime>
  <Words>260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Arial</vt:lpstr>
      <vt:lpstr>Tw Cen MT</vt:lpstr>
      <vt:lpstr>Gotícula</vt:lpstr>
      <vt:lpstr>Apresentação do PowerPoint</vt:lpstr>
      <vt:lpstr>IoV (Internet of Vehicles)</vt:lpstr>
      <vt:lpstr>IoV (Internet of Vehicles)</vt:lpstr>
      <vt:lpstr>Vehicular ad hoc network (VANET) </vt:lpstr>
      <vt:lpstr>Vehicular ad hoc network (VANET) </vt:lpstr>
      <vt:lpstr>Explanation</vt:lpstr>
      <vt:lpstr>Motivation</vt:lpstr>
      <vt:lpstr>fog computing</vt:lpstr>
      <vt:lpstr>problem solving schemes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marlon massa</dc:creator>
  <cp:lastModifiedBy>marlon massa</cp:lastModifiedBy>
  <cp:revision>31</cp:revision>
  <dcterms:created xsi:type="dcterms:W3CDTF">2020-09-12T21:10:58Z</dcterms:created>
  <dcterms:modified xsi:type="dcterms:W3CDTF">2020-09-13T19:10:54Z</dcterms:modified>
</cp:coreProperties>
</file>