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9" r:id="rId3"/>
    <p:sldId id="313" r:id="rId4"/>
    <p:sldId id="258" r:id="rId5"/>
    <p:sldId id="314" r:id="rId6"/>
    <p:sldId id="283" r:id="rId7"/>
  </p:sldIdLst>
  <p:sldSz cx="9144000" cy="5143500" type="screen16x9"/>
  <p:notesSz cx="6858000" cy="9144000"/>
  <p:embeddedFontLst>
    <p:embeddedFont>
      <p:font typeface="Barlow SemiBold" panose="020B0604020202020204" charset="0"/>
      <p:regular r:id="rId9"/>
      <p:bold r:id="rId10"/>
      <p:italic r:id="rId11"/>
      <p:boldItalic r:id="rId12"/>
    </p:embeddedFont>
    <p:embeddedFont>
      <p:font typeface="Commissioner" panose="020B0604020202020204" charset="0"/>
      <p:regular r:id="rId13"/>
      <p:bold r:id="rId14"/>
    </p:embeddedFont>
    <p:embeddedFont>
      <p:font typeface="Commissioner ExtraBold" charset="0"/>
      <p:bold r:id="rId15"/>
    </p:embeddedFont>
    <p:embeddedFont>
      <p:font typeface="Syne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BCE41F6-EEC2-47C6-B1D5-31DA20976680}">
          <p14:sldIdLst>
            <p14:sldId id="256"/>
            <p14:sldId id="259"/>
            <p14:sldId id="313"/>
            <p14:sldId id="258"/>
            <p14:sldId id="31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41EF8-A2E8-4F98-808B-48125AC08965}">
  <a:tblStyle styleId="{69E41EF8-A2E8-4F98-808B-48125AC08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811cd57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811cd571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811cd57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811cd571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7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811cd57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811cd571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44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710ee6ade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710ee6ade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3269949" y="3913766"/>
            <a:ext cx="6732640" cy="125851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-626096" y="-193028"/>
            <a:ext cx="3369906" cy="172236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6098039" y="3457193"/>
            <a:ext cx="3402170" cy="173865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509300" y="-193031"/>
            <a:ext cx="2657853" cy="709603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 flipH="1">
            <a:off x="-534003" y="-410922"/>
            <a:ext cx="2365353" cy="254074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3143152"/>
            <a:ext cx="4858076" cy="312954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0" y="339255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41641"/>
            <a:ext cx="1977187" cy="52787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0356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79" r:id="rId5"/>
    <p:sldLayoutId id="2147483680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Alamsyah </a:t>
            </a:r>
            <a:r>
              <a:rPr lang="en-ID" dirty="0" err="1"/>
              <a:t>Bimasakti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1597000" y="3549250"/>
            <a:ext cx="38949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ID" dirty="0"/>
              <a:t>unction, Method, </a:t>
            </a:r>
            <a:r>
              <a:rPr lang="en-ID" dirty="0" err="1"/>
              <a:t>Callback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-59801" y="821937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-ID" dirty="0"/>
              <a:t>Function</a:t>
            </a:r>
            <a:endParaRPr dirty="0"/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1"/>
          </p:nvPr>
        </p:nvSpPr>
        <p:spPr>
          <a:xfrm>
            <a:off x="2501523" y="1531229"/>
            <a:ext cx="461334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/>
              <a:t>Function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code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kali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21B16-E722-4849-BB1D-CC84687B33B6}"/>
              </a:ext>
            </a:extLst>
          </p:cNvPr>
          <p:cNvSpPr txBox="1"/>
          <p:nvPr/>
        </p:nvSpPr>
        <p:spPr>
          <a:xfrm>
            <a:off x="1741203" y="2277985"/>
            <a:ext cx="190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Statemen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1A6FC-A3CA-41DE-A152-432616D93BE0}"/>
              </a:ext>
            </a:extLst>
          </p:cNvPr>
          <p:cNvSpPr txBox="1"/>
          <p:nvPr/>
        </p:nvSpPr>
        <p:spPr>
          <a:xfrm>
            <a:off x="6702087" y="2225712"/>
            <a:ext cx="198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ES6 Arrow Function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CD5B0-81BC-4A18-A6F6-3824126C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04" y="2571750"/>
            <a:ext cx="1905266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B4C44-DB85-48F0-8DDC-2CFD0DC44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088" y="2651168"/>
            <a:ext cx="1981477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5ADD8-E3C9-4681-B1F1-7AD6BFE46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044" y="2562223"/>
            <a:ext cx="1705213" cy="6954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B1E459-8B65-4286-9E3D-6532DAB214E7}"/>
              </a:ext>
            </a:extLst>
          </p:cNvPr>
          <p:cNvSpPr txBox="1"/>
          <p:nvPr/>
        </p:nvSpPr>
        <p:spPr>
          <a:xfrm>
            <a:off x="4038911" y="2240521"/>
            <a:ext cx="198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Expressions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2444575" y="798574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D" b="1" dirty="0"/>
              <a:t>Built-in methods</a:t>
            </a:r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1"/>
          </p:nvPr>
        </p:nvSpPr>
        <p:spPr>
          <a:xfrm>
            <a:off x="2444575" y="1702025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US" dirty="0"/>
              <a:t>property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83155-602F-455E-8567-B2F22675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51" y="3550578"/>
            <a:ext cx="2324424" cy="562053"/>
          </a:xfrm>
          <a:prstGeom prst="rect">
            <a:avLst/>
          </a:prstGeom>
        </p:spPr>
      </p:pic>
      <p:sp>
        <p:nvSpPr>
          <p:cNvPr id="19" name="Google Shape;335;p40">
            <a:extLst>
              <a:ext uri="{FF2B5EF4-FFF2-40B4-BE49-F238E27FC236}">
                <a16:creationId xmlns:a16="http://schemas.microsoft.com/office/drawing/2014/main" id="{2B72018D-0F77-4B95-843C-BAB26A31268D}"/>
              </a:ext>
            </a:extLst>
          </p:cNvPr>
          <p:cNvSpPr txBox="1">
            <a:spLocks/>
          </p:cNvSpPr>
          <p:nvPr/>
        </p:nvSpPr>
        <p:spPr>
          <a:xfrm>
            <a:off x="2150558" y="2647127"/>
            <a:ext cx="5452533" cy="17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yne"/>
              <a:buNone/>
              <a:defRPr sz="21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ID" dirty="0"/>
              <a:t>Cara </a:t>
            </a:r>
            <a:r>
              <a:rPr lang="en-ID" dirty="0" err="1"/>
              <a:t>mengakses</a:t>
            </a:r>
            <a:r>
              <a:rPr lang="en-ID" dirty="0"/>
              <a:t> built in method</a:t>
            </a: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Menggunakan</a:t>
            </a:r>
            <a:r>
              <a:rPr lang="en-US" dirty="0"/>
              <a:t> dot(.)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pemisah</a:t>
            </a: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method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Buka dan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kurung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890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604800" y="34317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Built-in Method/Function</a:t>
            </a:r>
            <a:endParaRPr dirty="0"/>
          </a:p>
        </p:txBody>
      </p:sp>
      <p:sp>
        <p:nvSpPr>
          <p:cNvPr id="319" name="Google Shape;319;p39"/>
          <p:cNvSpPr txBox="1">
            <a:spLocks noGrp="1"/>
          </p:cNvSpPr>
          <p:nvPr>
            <p:ph type="subTitle" idx="1"/>
          </p:nvPr>
        </p:nvSpPr>
        <p:spPr>
          <a:xfrm>
            <a:off x="5107783" y="3567382"/>
            <a:ext cx="3624984" cy="6127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US" dirty="0"/>
              <a:t>.</a:t>
            </a:r>
            <a:r>
              <a:rPr lang="en-ID" dirty="0"/>
              <a:t>sort() =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array </a:t>
            </a:r>
            <a:r>
              <a:rPr lang="en-ID" dirty="0" err="1"/>
              <a:t>berdasarkan</a:t>
            </a:r>
            <a:r>
              <a:rPr lang="en-ID" dirty="0"/>
              <a:t> abjad</a:t>
            </a:r>
          </a:p>
        </p:txBody>
      </p:sp>
      <p:sp>
        <p:nvSpPr>
          <p:cNvPr id="322" name="Google Shape;322;p39"/>
          <p:cNvSpPr txBox="1">
            <a:spLocks noGrp="1"/>
          </p:cNvSpPr>
          <p:nvPr>
            <p:ph type="subTitle" idx="5"/>
          </p:nvPr>
        </p:nvSpPr>
        <p:spPr>
          <a:xfrm>
            <a:off x="316609" y="3857569"/>
            <a:ext cx="3399586" cy="749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US" dirty="0"/>
              <a:t>split() =  </a:t>
            </a:r>
            <a:r>
              <a:rPr lang="en-US" dirty="0" err="1"/>
              <a:t>memecahkan</a:t>
            </a:r>
            <a:r>
              <a:rPr lang="en-US" dirty="0"/>
              <a:t> string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</a:t>
            </a:r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8"/>
          </p:nvPr>
        </p:nvSpPr>
        <p:spPr>
          <a:xfrm>
            <a:off x="5539167" y="1900915"/>
            <a:ext cx="3413220" cy="64633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.map() =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kesulurahan</a:t>
            </a:r>
            <a:r>
              <a:rPr lang="en-US" dirty="0"/>
              <a:t> array</a:t>
            </a:r>
          </a:p>
        </p:txBody>
      </p:sp>
      <p:sp>
        <p:nvSpPr>
          <p:cNvPr id="328" name="Google Shape;328;p39"/>
          <p:cNvSpPr txBox="1">
            <a:spLocks noGrp="1"/>
          </p:cNvSpPr>
          <p:nvPr>
            <p:ph type="subTitle" idx="14"/>
          </p:nvPr>
        </p:nvSpPr>
        <p:spPr>
          <a:xfrm>
            <a:off x="360252" y="1581459"/>
            <a:ext cx="3574768" cy="6463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Aft>
                <a:spcPts val="1200"/>
              </a:spcAft>
            </a:pPr>
            <a:r>
              <a:rPr lang="en-US" dirty="0"/>
              <a:t>.join() = </a:t>
            </a:r>
            <a:r>
              <a:rPr lang="en-US" dirty="0" err="1"/>
              <a:t>mengubah</a:t>
            </a:r>
            <a:r>
              <a:rPr lang="en-US" dirty="0"/>
              <a:t> array </a:t>
            </a:r>
            <a:r>
              <a:rPr lang="en-US" dirty="0" err="1"/>
              <a:t>menjadi</a:t>
            </a:r>
            <a:r>
              <a:rPr lang="en-US" dirty="0"/>
              <a:t> string</a:t>
            </a:r>
            <a:endParaRPr lang="en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2B4E8B-325F-4413-916C-E42DC418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34" y="2714366"/>
            <a:ext cx="4210638" cy="685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41CCC3-E352-4CFC-85B0-CABDB8047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09" y="2615590"/>
            <a:ext cx="2800741" cy="9431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9DE212-AEDB-4FF9-8F6A-F5021BCA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167" y="675342"/>
            <a:ext cx="3029373" cy="11717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805DE4-FFB8-42E4-B55B-8133FAB71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609" y="2396484"/>
            <a:ext cx="1867161" cy="2191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CCE21A-147D-4247-AE54-9C3BFA20C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09" y="3558697"/>
            <a:ext cx="4582164" cy="2095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124B43-16AB-431A-84C9-046166071A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52" y="879771"/>
            <a:ext cx="3277057" cy="657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906276" y="240689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-US" dirty="0"/>
              <a:t>Callback Function</a:t>
            </a:r>
            <a:endParaRPr dirty="0"/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1"/>
          </p:nvPr>
        </p:nvSpPr>
        <p:spPr>
          <a:xfrm>
            <a:off x="1577530" y="983389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 err="1"/>
              <a:t>Adalah</a:t>
            </a:r>
            <a:r>
              <a:rPr lang="en-ID" dirty="0"/>
              <a:t> function yang di </a:t>
            </a:r>
            <a:r>
              <a:rPr lang="en-ID" dirty="0" err="1"/>
              <a:t>kirimkan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function lain </a:t>
            </a:r>
            <a:r>
              <a:rPr lang="en-ID" dirty="0" err="1"/>
              <a:t>sebagai</a:t>
            </a:r>
            <a:r>
              <a:rPr lang="en-ID" dirty="0"/>
              <a:t> parameter</a:t>
            </a:r>
            <a:endParaRPr dirty="0"/>
          </a:p>
        </p:txBody>
      </p:sp>
      <p:grpSp>
        <p:nvGrpSpPr>
          <p:cNvPr id="337" name="Google Shape;337;p40"/>
          <p:cNvGrpSpPr/>
          <p:nvPr/>
        </p:nvGrpSpPr>
        <p:grpSpPr>
          <a:xfrm>
            <a:off x="6651888" y="817103"/>
            <a:ext cx="462975" cy="462556"/>
            <a:chOff x="3481708" y="3386870"/>
            <a:chExt cx="462975" cy="462556"/>
          </a:xfrm>
        </p:grpSpPr>
        <p:sp>
          <p:nvSpPr>
            <p:cNvPr id="338" name="Google Shape;338;p40"/>
            <p:cNvSpPr/>
            <p:nvPr/>
          </p:nvSpPr>
          <p:spPr>
            <a:xfrm>
              <a:off x="3531908" y="3386870"/>
              <a:ext cx="132319" cy="126905"/>
            </a:xfrm>
            <a:custGeom>
              <a:avLst/>
              <a:gdLst/>
              <a:ahLst/>
              <a:cxnLst/>
              <a:rect l="l" t="t" r="r" b="b"/>
              <a:pathLst>
                <a:path w="1882" h="1805" extrusionOk="0">
                  <a:moveTo>
                    <a:pt x="465" y="0"/>
                  </a:moveTo>
                  <a:cubicBezTo>
                    <a:pt x="358" y="0"/>
                    <a:pt x="251" y="42"/>
                    <a:pt x="167" y="125"/>
                  </a:cubicBezTo>
                  <a:cubicBezTo>
                    <a:pt x="1" y="280"/>
                    <a:pt x="1" y="554"/>
                    <a:pt x="167" y="697"/>
                  </a:cubicBezTo>
                  <a:lnTo>
                    <a:pt x="1251" y="1768"/>
                  </a:lnTo>
                  <a:cubicBezTo>
                    <a:pt x="1275" y="1792"/>
                    <a:pt x="1301" y="1804"/>
                    <a:pt x="1325" y="1804"/>
                  </a:cubicBezTo>
                  <a:cubicBezTo>
                    <a:pt x="1349" y="1804"/>
                    <a:pt x="1370" y="1792"/>
                    <a:pt x="1382" y="1768"/>
                  </a:cubicBezTo>
                  <a:lnTo>
                    <a:pt x="1834" y="1328"/>
                  </a:lnTo>
                  <a:cubicBezTo>
                    <a:pt x="1882" y="1280"/>
                    <a:pt x="1882" y="1221"/>
                    <a:pt x="1834" y="1197"/>
                  </a:cubicBezTo>
                  <a:lnTo>
                    <a:pt x="763" y="125"/>
                  </a:lnTo>
                  <a:cubicBezTo>
                    <a:pt x="679" y="42"/>
                    <a:pt x="572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3536970" y="3608270"/>
              <a:ext cx="132319" cy="127749"/>
            </a:xfrm>
            <a:custGeom>
              <a:avLst/>
              <a:gdLst/>
              <a:ahLst/>
              <a:cxnLst/>
              <a:rect l="l" t="t" r="r" b="b"/>
              <a:pathLst>
                <a:path w="1882" h="1817" extrusionOk="0">
                  <a:moveTo>
                    <a:pt x="1317" y="0"/>
                  </a:moveTo>
                  <a:cubicBezTo>
                    <a:pt x="1292" y="0"/>
                    <a:pt x="1268" y="12"/>
                    <a:pt x="1250" y="36"/>
                  </a:cubicBezTo>
                  <a:lnTo>
                    <a:pt x="179" y="1108"/>
                  </a:lnTo>
                  <a:cubicBezTo>
                    <a:pt x="0" y="1263"/>
                    <a:pt x="0" y="1524"/>
                    <a:pt x="167" y="1691"/>
                  </a:cubicBezTo>
                  <a:cubicBezTo>
                    <a:pt x="250" y="1774"/>
                    <a:pt x="357" y="1816"/>
                    <a:pt x="464" y="1816"/>
                  </a:cubicBezTo>
                  <a:cubicBezTo>
                    <a:pt x="572" y="1816"/>
                    <a:pt x="679" y="1774"/>
                    <a:pt x="762" y="1691"/>
                  </a:cubicBezTo>
                  <a:lnTo>
                    <a:pt x="1834" y="620"/>
                  </a:lnTo>
                  <a:cubicBezTo>
                    <a:pt x="1881" y="572"/>
                    <a:pt x="1881" y="512"/>
                    <a:pt x="1834" y="489"/>
                  </a:cubicBezTo>
                  <a:lnTo>
                    <a:pt x="1393" y="36"/>
                  </a:lnTo>
                  <a:cubicBezTo>
                    <a:pt x="1369" y="12"/>
                    <a:pt x="1343" y="0"/>
                    <a:pt x="1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3760479" y="3386870"/>
              <a:ext cx="131475" cy="126905"/>
            </a:xfrm>
            <a:custGeom>
              <a:avLst/>
              <a:gdLst/>
              <a:ahLst/>
              <a:cxnLst/>
              <a:rect l="l" t="t" r="r" b="b"/>
              <a:pathLst>
                <a:path w="1870" h="1805" extrusionOk="0">
                  <a:moveTo>
                    <a:pt x="1409" y="0"/>
                  </a:moveTo>
                  <a:cubicBezTo>
                    <a:pt x="1301" y="0"/>
                    <a:pt x="1191" y="42"/>
                    <a:pt x="1107" y="125"/>
                  </a:cubicBezTo>
                  <a:lnTo>
                    <a:pt x="36" y="1197"/>
                  </a:lnTo>
                  <a:cubicBezTo>
                    <a:pt x="0" y="1233"/>
                    <a:pt x="0" y="1292"/>
                    <a:pt x="36" y="1328"/>
                  </a:cubicBezTo>
                  <a:lnTo>
                    <a:pt x="500" y="1768"/>
                  </a:lnTo>
                  <a:cubicBezTo>
                    <a:pt x="524" y="1792"/>
                    <a:pt x="551" y="1804"/>
                    <a:pt x="575" y="1804"/>
                  </a:cubicBezTo>
                  <a:cubicBezTo>
                    <a:pt x="598" y="1804"/>
                    <a:pt x="619" y="1792"/>
                    <a:pt x="631" y="1768"/>
                  </a:cubicBezTo>
                  <a:lnTo>
                    <a:pt x="1703" y="697"/>
                  </a:lnTo>
                  <a:cubicBezTo>
                    <a:pt x="1869" y="542"/>
                    <a:pt x="1869" y="268"/>
                    <a:pt x="1703" y="125"/>
                  </a:cubicBezTo>
                  <a:cubicBezTo>
                    <a:pt x="1625" y="42"/>
                    <a:pt x="1518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3757104" y="3608270"/>
              <a:ext cx="130631" cy="127749"/>
            </a:xfrm>
            <a:custGeom>
              <a:avLst/>
              <a:gdLst/>
              <a:ahLst/>
              <a:cxnLst/>
              <a:rect l="l" t="t" r="r" b="b"/>
              <a:pathLst>
                <a:path w="1858" h="1817" extrusionOk="0">
                  <a:moveTo>
                    <a:pt x="554" y="0"/>
                  </a:moveTo>
                  <a:cubicBezTo>
                    <a:pt x="530" y="0"/>
                    <a:pt x="506" y="12"/>
                    <a:pt x="489" y="36"/>
                  </a:cubicBezTo>
                  <a:lnTo>
                    <a:pt x="48" y="489"/>
                  </a:lnTo>
                  <a:cubicBezTo>
                    <a:pt x="0" y="524"/>
                    <a:pt x="0" y="584"/>
                    <a:pt x="48" y="620"/>
                  </a:cubicBezTo>
                  <a:lnTo>
                    <a:pt x="1120" y="1691"/>
                  </a:lnTo>
                  <a:cubicBezTo>
                    <a:pt x="1197" y="1774"/>
                    <a:pt x="1304" y="1816"/>
                    <a:pt x="1410" y="1816"/>
                  </a:cubicBezTo>
                  <a:cubicBezTo>
                    <a:pt x="1516" y="1816"/>
                    <a:pt x="1620" y="1774"/>
                    <a:pt x="1691" y="1691"/>
                  </a:cubicBezTo>
                  <a:cubicBezTo>
                    <a:pt x="1858" y="1524"/>
                    <a:pt x="1858" y="1263"/>
                    <a:pt x="1691" y="1108"/>
                  </a:cubicBezTo>
                  <a:lnTo>
                    <a:pt x="620" y="36"/>
                  </a:lnTo>
                  <a:cubicBezTo>
                    <a:pt x="602" y="12"/>
                    <a:pt x="578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3696006" y="3549492"/>
              <a:ext cx="34380" cy="31217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44" y="1"/>
                  </a:moveTo>
                  <a:cubicBezTo>
                    <a:pt x="166" y="1"/>
                    <a:pt x="89" y="40"/>
                    <a:pt x="48" y="122"/>
                  </a:cubicBezTo>
                  <a:cubicBezTo>
                    <a:pt x="48" y="146"/>
                    <a:pt x="36" y="146"/>
                    <a:pt x="36" y="158"/>
                  </a:cubicBezTo>
                  <a:cubicBezTo>
                    <a:pt x="0" y="241"/>
                    <a:pt x="36" y="324"/>
                    <a:pt x="96" y="384"/>
                  </a:cubicBezTo>
                  <a:cubicBezTo>
                    <a:pt x="119" y="408"/>
                    <a:pt x="179" y="444"/>
                    <a:pt x="238" y="444"/>
                  </a:cubicBezTo>
                  <a:cubicBezTo>
                    <a:pt x="298" y="444"/>
                    <a:pt x="357" y="408"/>
                    <a:pt x="405" y="384"/>
                  </a:cubicBezTo>
                  <a:cubicBezTo>
                    <a:pt x="488" y="289"/>
                    <a:pt x="488" y="158"/>
                    <a:pt x="405" y="63"/>
                  </a:cubicBezTo>
                  <a:cubicBezTo>
                    <a:pt x="360" y="22"/>
                    <a:pt x="301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3674211" y="3466810"/>
              <a:ext cx="77901" cy="59480"/>
            </a:xfrm>
            <a:custGeom>
              <a:avLst/>
              <a:gdLst/>
              <a:ahLst/>
              <a:cxnLst/>
              <a:rect l="l" t="t" r="r" b="b"/>
              <a:pathLst>
                <a:path w="1108" h="846" extrusionOk="0">
                  <a:moveTo>
                    <a:pt x="548" y="0"/>
                  </a:moveTo>
                  <a:cubicBezTo>
                    <a:pt x="441" y="0"/>
                    <a:pt x="346" y="12"/>
                    <a:pt x="239" y="24"/>
                  </a:cubicBezTo>
                  <a:cubicBezTo>
                    <a:pt x="239" y="60"/>
                    <a:pt x="251" y="84"/>
                    <a:pt x="251" y="119"/>
                  </a:cubicBezTo>
                  <a:cubicBezTo>
                    <a:pt x="251" y="250"/>
                    <a:pt x="215" y="369"/>
                    <a:pt x="108" y="453"/>
                  </a:cubicBezTo>
                  <a:lnTo>
                    <a:pt x="1" y="560"/>
                  </a:lnTo>
                  <a:lnTo>
                    <a:pt x="286" y="846"/>
                  </a:lnTo>
                  <a:cubicBezTo>
                    <a:pt x="364" y="798"/>
                    <a:pt x="453" y="774"/>
                    <a:pt x="545" y="774"/>
                  </a:cubicBezTo>
                  <a:cubicBezTo>
                    <a:pt x="638" y="774"/>
                    <a:pt x="733" y="798"/>
                    <a:pt x="822" y="846"/>
                  </a:cubicBezTo>
                  <a:lnTo>
                    <a:pt x="1108" y="560"/>
                  </a:lnTo>
                  <a:lnTo>
                    <a:pt x="1001" y="453"/>
                  </a:lnTo>
                  <a:cubicBezTo>
                    <a:pt x="882" y="334"/>
                    <a:pt x="834" y="179"/>
                    <a:pt x="858" y="24"/>
                  </a:cubicBezTo>
                  <a:cubicBezTo>
                    <a:pt x="763" y="0"/>
                    <a:pt x="656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3752112" y="3526220"/>
              <a:ext cx="72839" cy="72065"/>
            </a:xfrm>
            <a:custGeom>
              <a:avLst/>
              <a:gdLst/>
              <a:ahLst/>
              <a:cxnLst/>
              <a:rect l="l" t="t" r="r" b="b"/>
              <a:pathLst>
                <a:path w="1036" h="1025" extrusionOk="0">
                  <a:moveTo>
                    <a:pt x="274" y="1"/>
                  </a:moveTo>
                  <a:lnTo>
                    <a:pt x="0" y="286"/>
                  </a:lnTo>
                  <a:cubicBezTo>
                    <a:pt x="83" y="441"/>
                    <a:pt x="83" y="655"/>
                    <a:pt x="0" y="822"/>
                  </a:cubicBezTo>
                  <a:lnTo>
                    <a:pt x="191" y="1025"/>
                  </a:lnTo>
                  <a:lnTo>
                    <a:pt x="298" y="917"/>
                  </a:lnTo>
                  <a:cubicBezTo>
                    <a:pt x="381" y="834"/>
                    <a:pt x="500" y="786"/>
                    <a:pt x="631" y="786"/>
                  </a:cubicBezTo>
                  <a:cubicBezTo>
                    <a:pt x="774" y="786"/>
                    <a:pt x="893" y="834"/>
                    <a:pt x="976" y="917"/>
                  </a:cubicBezTo>
                  <a:lnTo>
                    <a:pt x="1036" y="977"/>
                  </a:lnTo>
                  <a:lnTo>
                    <a:pt x="917" y="405"/>
                  </a:lnTo>
                  <a:cubicBezTo>
                    <a:pt x="905" y="322"/>
                    <a:pt x="869" y="251"/>
                    <a:pt x="857" y="179"/>
                  </a:cubicBezTo>
                  <a:cubicBezTo>
                    <a:pt x="798" y="191"/>
                    <a:pt x="750" y="203"/>
                    <a:pt x="691" y="203"/>
                  </a:cubicBezTo>
                  <a:cubicBezTo>
                    <a:pt x="560" y="203"/>
                    <a:pt x="441" y="167"/>
                    <a:pt x="357" y="72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3601372" y="3526220"/>
              <a:ext cx="73753" cy="7206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751" y="1"/>
                  </a:moveTo>
                  <a:lnTo>
                    <a:pt x="680" y="72"/>
                  </a:lnTo>
                  <a:cubicBezTo>
                    <a:pt x="596" y="167"/>
                    <a:pt x="477" y="203"/>
                    <a:pt x="334" y="203"/>
                  </a:cubicBezTo>
                  <a:cubicBezTo>
                    <a:pt x="275" y="203"/>
                    <a:pt x="215" y="191"/>
                    <a:pt x="179" y="179"/>
                  </a:cubicBezTo>
                  <a:cubicBezTo>
                    <a:pt x="144" y="251"/>
                    <a:pt x="132" y="322"/>
                    <a:pt x="120" y="394"/>
                  </a:cubicBezTo>
                  <a:lnTo>
                    <a:pt x="1" y="977"/>
                  </a:lnTo>
                  <a:lnTo>
                    <a:pt x="60" y="917"/>
                  </a:lnTo>
                  <a:cubicBezTo>
                    <a:pt x="144" y="834"/>
                    <a:pt x="263" y="786"/>
                    <a:pt x="394" y="786"/>
                  </a:cubicBezTo>
                  <a:cubicBezTo>
                    <a:pt x="537" y="786"/>
                    <a:pt x="656" y="834"/>
                    <a:pt x="739" y="917"/>
                  </a:cubicBezTo>
                  <a:lnTo>
                    <a:pt x="846" y="1025"/>
                  </a:lnTo>
                  <a:lnTo>
                    <a:pt x="1049" y="822"/>
                  </a:lnTo>
                  <a:cubicBezTo>
                    <a:pt x="1013" y="727"/>
                    <a:pt x="989" y="644"/>
                    <a:pt x="989" y="548"/>
                  </a:cubicBezTo>
                  <a:cubicBezTo>
                    <a:pt x="989" y="453"/>
                    <a:pt x="1013" y="358"/>
                    <a:pt x="1049" y="274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3600528" y="3601590"/>
              <a:ext cx="224422" cy="150739"/>
            </a:xfrm>
            <a:custGeom>
              <a:avLst/>
              <a:gdLst/>
              <a:ahLst/>
              <a:cxnLst/>
              <a:rect l="l" t="t" r="r" b="b"/>
              <a:pathLst>
                <a:path w="3192" h="2144" extrusionOk="0">
                  <a:moveTo>
                    <a:pt x="1334" y="0"/>
                  </a:moveTo>
                  <a:lnTo>
                    <a:pt x="1120" y="203"/>
                  </a:lnTo>
                  <a:lnTo>
                    <a:pt x="1192" y="286"/>
                  </a:lnTo>
                  <a:cubicBezTo>
                    <a:pt x="1287" y="369"/>
                    <a:pt x="1346" y="488"/>
                    <a:pt x="1346" y="619"/>
                  </a:cubicBezTo>
                  <a:cubicBezTo>
                    <a:pt x="1346" y="762"/>
                    <a:pt x="1299" y="881"/>
                    <a:pt x="1192" y="965"/>
                  </a:cubicBezTo>
                  <a:lnTo>
                    <a:pt x="120" y="2036"/>
                  </a:lnTo>
                  <a:cubicBezTo>
                    <a:pt x="84" y="2084"/>
                    <a:pt x="49" y="2108"/>
                    <a:pt x="1" y="2143"/>
                  </a:cubicBezTo>
                  <a:lnTo>
                    <a:pt x="1049" y="2143"/>
                  </a:lnTo>
                  <a:cubicBezTo>
                    <a:pt x="1108" y="1917"/>
                    <a:pt x="1334" y="1750"/>
                    <a:pt x="1585" y="1750"/>
                  </a:cubicBezTo>
                  <a:lnTo>
                    <a:pt x="1596" y="1750"/>
                  </a:lnTo>
                  <a:cubicBezTo>
                    <a:pt x="1858" y="1750"/>
                    <a:pt x="2073" y="1917"/>
                    <a:pt x="2156" y="2143"/>
                  </a:cubicBezTo>
                  <a:lnTo>
                    <a:pt x="3192" y="2143"/>
                  </a:lnTo>
                  <a:cubicBezTo>
                    <a:pt x="3144" y="2108"/>
                    <a:pt x="3109" y="2084"/>
                    <a:pt x="3073" y="2036"/>
                  </a:cubicBezTo>
                  <a:lnTo>
                    <a:pt x="2001" y="965"/>
                  </a:lnTo>
                  <a:cubicBezTo>
                    <a:pt x="1918" y="881"/>
                    <a:pt x="1858" y="762"/>
                    <a:pt x="1858" y="619"/>
                  </a:cubicBezTo>
                  <a:cubicBezTo>
                    <a:pt x="1858" y="488"/>
                    <a:pt x="1894" y="369"/>
                    <a:pt x="2001" y="286"/>
                  </a:cubicBezTo>
                  <a:lnTo>
                    <a:pt x="2073" y="203"/>
                  </a:lnTo>
                  <a:lnTo>
                    <a:pt x="1870" y="0"/>
                  </a:lnTo>
                  <a:cubicBezTo>
                    <a:pt x="1775" y="48"/>
                    <a:pt x="1692" y="60"/>
                    <a:pt x="1596" y="60"/>
                  </a:cubicBezTo>
                  <a:cubicBezTo>
                    <a:pt x="1513" y="60"/>
                    <a:pt x="1406" y="48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3481708" y="3752260"/>
              <a:ext cx="462975" cy="97165"/>
            </a:xfrm>
            <a:custGeom>
              <a:avLst/>
              <a:gdLst/>
              <a:ahLst/>
              <a:cxnLst/>
              <a:rect l="l" t="t" r="r" b="b"/>
              <a:pathLst>
                <a:path w="6585" h="1382" extrusionOk="0">
                  <a:moveTo>
                    <a:pt x="3275" y="0"/>
                  </a:moveTo>
                  <a:cubicBezTo>
                    <a:pt x="3167" y="0"/>
                    <a:pt x="3084" y="84"/>
                    <a:pt x="3084" y="191"/>
                  </a:cubicBezTo>
                  <a:lnTo>
                    <a:pt x="3084" y="1000"/>
                  </a:lnTo>
                  <a:lnTo>
                    <a:pt x="2691" y="1000"/>
                  </a:lnTo>
                  <a:lnTo>
                    <a:pt x="2691" y="405"/>
                  </a:lnTo>
                  <a:lnTo>
                    <a:pt x="1084" y="405"/>
                  </a:lnTo>
                  <a:lnTo>
                    <a:pt x="941" y="1000"/>
                  </a:lnTo>
                  <a:lnTo>
                    <a:pt x="191" y="1000"/>
                  </a:lnTo>
                  <a:cubicBezTo>
                    <a:pt x="96" y="1000"/>
                    <a:pt x="0" y="1084"/>
                    <a:pt x="0" y="1191"/>
                  </a:cubicBezTo>
                  <a:cubicBezTo>
                    <a:pt x="0" y="1298"/>
                    <a:pt x="96" y="1381"/>
                    <a:pt x="191" y="1381"/>
                  </a:cubicBezTo>
                  <a:lnTo>
                    <a:pt x="6382" y="1381"/>
                  </a:lnTo>
                  <a:cubicBezTo>
                    <a:pt x="6489" y="1381"/>
                    <a:pt x="6584" y="1298"/>
                    <a:pt x="6584" y="1191"/>
                  </a:cubicBezTo>
                  <a:cubicBezTo>
                    <a:pt x="6561" y="1084"/>
                    <a:pt x="6489" y="1000"/>
                    <a:pt x="6370" y="1000"/>
                  </a:cubicBezTo>
                  <a:lnTo>
                    <a:pt x="5584" y="1000"/>
                  </a:lnTo>
                  <a:lnTo>
                    <a:pt x="5430" y="405"/>
                  </a:lnTo>
                  <a:lnTo>
                    <a:pt x="3858" y="405"/>
                  </a:lnTo>
                  <a:lnTo>
                    <a:pt x="3858" y="1000"/>
                  </a:lnTo>
                  <a:lnTo>
                    <a:pt x="3489" y="1000"/>
                  </a:lnTo>
                  <a:lnTo>
                    <a:pt x="3489" y="191"/>
                  </a:lnTo>
                  <a:cubicBezTo>
                    <a:pt x="3489" y="84"/>
                    <a:pt x="3394" y="0"/>
                    <a:pt x="3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54D4BF5-BC79-471F-9EDF-571E4E48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37" y="2146959"/>
            <a:ext cx="3495387" cy="23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9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4"/>
          <p:cNvSpPr txBox="1">
            <a:spLocks noGrp="1"/>
          </p:cNvSpPr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 err="1"/>
              <a:t>Tugas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103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Barlow SemiBold</vt:lpstr>
      <vt:lpstr>Commissioner</vt:lpstr>
      <vt:lpstr>Syne</vt:lpstr>
      <vt:lpstr>Arial</vt:lpstr>
      <vt:lpstr>Commissioner ExtraBold</vt:lpstr>
      <vt:lpstr>Wind Energy Supplier Pitch Deck by Slidesgo</vt:lpstr>
      <vt:lpstr>Alamsyah Bimasakti</vt:lpstr>
      <vt:lpstr>Function</vt:lpstr>
      <vt:lpstr>Built-in methods</vt:lpstr>
      <vt:lpstr>Built-in Method/Function</vt:lpstr>
      <vt:lpstr>Callback Function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Alamsyah Bimasakti</dc:title>
  <dc:creator>Alamsyah Bima</dc:creator>
  <cp:lastModifiedBy>Alamsyah Bima</cp:lastModifiedBy>
  <cp:revision>24</cp:revision>
  <dcterms:modified xsi:type="dcterms:W3CDTF">2022-08-03T08:15:40Z</dcterms:modified>
</cp:coreProperties>
</file>