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  <p:sldMasterId id="2147483649" r:id="rId2"/>
  </p:sldMasterIdLst>
  <p:notesMasterIdLst>
    <p:notesMasterId r:id="rId3"/>
  </p:notes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y="5143500" cx="9144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b="0" cap="none" sz="1400" i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1pPr>
    <a:lvl2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b="0" cap="none" sz="1400" i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2pPr>
    <a:lvl3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b="0" cap="none" sz="1400" i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3pPr>
    <a:lvl4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b="0" cap="none" sz="1400" i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4pPr>
    <a:lvl5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b="0" cap="none" sz="1400" i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5pPr>
    <a:lvl6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b="0" cap="none" sz="1400" i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6pPr>
    <a:lvl7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b="0" cap="none" sz="1400" i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7pPr>
    <a:lvl8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b="0" cap="none" sz="1400" i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8pPr>
    <a:lvl9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b="0" cap="none" sz="1400" i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 snapToGrid="0">
      <p:cViewPr varScale="1">
        <p:scale>
          <a:sx n="112" d="100"/>
          <a:sy n="112" d="100"/>
        </p:scale>
        <p:origin x="0" y="0"/>
      </p:cViewPr>
      <p:guideLst>
        <p:guide orient="horz" pos="2392"/>
        <p:guide orient="horz" pos="1424"/>
        <p:guide orient="horz" pos="152"/>
        <p:guide orient="horz" pos="2784"/>
        <p:guide pos="2880"/>
        <p:guide pos="416"/>
        <p:guide pos="2000"/>
        <p:guide pos="3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381299" y="685800"/>
            <a:ext cx="6096075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700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-29845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0" charset="0"/>
              <a:buChar char="●"/>
            </a:pPr>
            <a:endParaRPr altLang="en-US" b="0" cap="none" sz="1100" i="0" lang="zh-CN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fontAlgn="auto" hangingPunct="1" indent="0" marL="0">
      <a:lnSpc>
        <a:spcPct val="100000"/>
      </a:lnSpc>
      <a:spcBef>
        <a:spcPts val="0"/>
      </a:spcBef>
      <a:spcAft>
        <a:spcPts val="0"/>
      </a:spcAft>
      <a:buNone/>
      <a:defRPr baseline="0" b="0" cap="none" sz="1400" i="0" kern="0" spc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1pPr>
    <a:lvl2pPr algn="l" defTabSz="914400" fontAlgn="auto" hangingPunct="1" indent="0" marL="0">
      <a:lnSpc>
        <a:spcPct val="100000"/>
      </a:lnSpc>
      <a:spcBef>
        <a:spcPts val="0"/>
      </a:spcBef>
      <a:spcAft>
        <a:spcPts val="0"/>
      </a:spcAft>
      <a:buNone/>
      <a:defRPr baseline="0" b="0" cap="none" sz="1400" i="0" kern="0" spc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2pPr>
    <a:lvl3pPr algn="l" defTabSz="914400" fontAlgn="auto" hangingPunct="1" indent="0" marL="0">
      <a:lnSpc>
        <a:spcPct val="100000"/>
      </a:lnSpc>
      <a:spcBef>
        <a:spcPts val="0"/>
      </a:spcBef>
      <a:spcAft>
        <a:spcPts val="0"/>
      </a:spcAft>
      <a:buNone/>
      <a:defRPr baseline="0" b="0" cap="none" sz="1400" i="0" kern="0" spc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3pPr>
    <a:lvl4pPr algn="l" defTabSz="914400" fontAlgn="auto" hangingPunct="1" indent="0" marL="0">
      <a:lnSpc>
        <a:spcPct val="100000"/>
      </a:lnSpc>
      <a:spcBef>
        <a:spcPts val="0"/>
      </a:spcBef>
      <a:spcAft>
        <a:spcPts val="0"/>
      </a:spcAft>
      <a:buNone/>
      <a:defRPr baseline="0" b="0" cap="none" sz="1400" i="0" kern="0" spc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4pPr>
    <a:lvl5pPr algn="l" defTabSz="914400" fontAlgn="auto" hangingPunct="1" indent="0" marL="0">
      <a:lnSpc>
        <a:spcPct val="100000"/>
      </a:lnSpc>
      <a:spcBef>
        <a:spcPts val="0"/>
      </a:spcBef>
      <a:spcAft>
        <a:spcPts val="0"/>
      </a:spcAft>
      <a:buNone/>
      <a:defRPr baseline="0" b="0" cap="none" sz="1400" i="0" kern="0" spc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5pPr>
    <a:lvl6pPr algn="l" defTabSz="914400" fontAlgn="auto" hangingPunct="1" indent="0" marL="0">
      <a:lnSpc>
        <a:spcPct val="100000"/>
      </a:lnSpc>
      <a:spcBef>
        <a:spcPts val="0"/>
      </a:spcBef>
      <a:spcAft>
        <a:spcPts val="0"/>
      </a:spcAft>
      <a:buNone/>
      <a:defRPr baseline="0" b="0" cap="none" sz="1400" i="0" kern="0" spc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6pPr>
    <a:lvl7pPr algn="l" defTabSz="914400" fontAlgn="auto" hangingPunct="1" indent="0" marL="0">
      <a:lnSpc>
        <a:spcPct val="100000"/>
      </a:lnSpc>
      <a:spcBef>
        <a:spcPts val="0"/>
      </a:spcBef>
      <a:spcAft>
        <a:spcPts val="0"/>
      </a:spcAft>
      <a:buNone/>
      <a:defRPr baseline="0" b="0" cap="none" sz="1400" i="0" kern="0" spc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7pPr>
    <a:lvl8pPr algn="l" defTabSz="914400" fontAlgn="auto" hangingPunct="1" indent="0" marL="0">
      <a:lnSpc>
        <a:spcPct val="100000"/>
      </a:lnSpc>
      <a:spcBef>
        <a:spcPts val="0"/>
      </a:spcBef>
      <a:spcAft>
        <a:spcPts val="0"/>
      </a:spcAft>
      <a:buNone/>
      <a:defRPr baseline="0" b="0" cap="none" sz="1400" i="0" kern="0" spc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8pPr>
    <a:lvl9pPr algn="l" defTabSz="914400" fontAlgn="auto" hangingPunct="1" indent="0" marL="0">
      <a:lnSpc>
        <a:spcPct val="100000"/>
      </a:lnSpc>
      <a:spcBef>
        <a:spcPts val="0"/>
      </a:spcBef>
      <a:spcAft>
        <a:spcPts val="0"/>
      </a:spcAft>
      <a:buNone/>
      <a:defRPr baseline="0" b="0" cap="none" sz="1400" i="0" kern="0" spc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endParaRPr altLang="en-US" lang="zh-CN"/>
          </a:p>
        </p:txBody>
      </p:sp>
      <p:sp>
        <p:nvSpPr>
          <p:cNvPr id="1048588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381000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endParaRPr altLang="en-US" lang="zh-CN"/>
          </a:p>
        </p:txBody>
      </p:sp>
      <p:sp>
        <p:nvSpPr>
          <p:cNvPr id="1048598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381299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ap="flat" cmpd="sng">
            <a:noFill/>
            <a:prstDash val="solid"/>
            <a:miter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381000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ap="flat" cmpd="sng">
            <a:noFill/>
            <a:prstDash val="solid"/>
            <a:miter/>
          </a:ln>
        </p:spPr>
      </p:sp>
      <p:sp>
        <p:nvSpPr>
          <p:cNvPr id="1048637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endParaRPr altLang="en-US" lang="zh-CN"/>
          </a:p>
        </p:txBody>
      </p:sp>
      <p:sp>
        <p:nvSpPr>
          <p:cNvPr id="1048646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381000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endParaRPr altLang="en-US" lang="zh-CN"/>
          </a:p>
        </p:txBody>
      </p:sp>
      <p:sp>
        <p:nvSpPr>
          <p:cNvPr id="1048648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381000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2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75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92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78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rgbClr val="FFFFFF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文本框"/>
          <p:cNvSpPr>
            <a:spLocks noGrp="1"/>
          </p:cNvSpPr>
          <p:nvPr>
            <p:ph type="ftr" idx="5"/>
          </p:nvPr>
        </p:nvSpPr>
        <p:spPr>
          <a:xfrm rot="0">
            <a:off x="0" y="0"/>
            <a:ext cx="0" cy="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</a:bodyPr>
          <a:p>
            <a:pPr algn="ctr"/>
            <a:endParaRPr altLang="en-US" lang="zh-CN">
              <a:solidFill>
                <a:srgbClr val="898989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1048577" name="文本框"/>
          <p:cNvSpPr>
            <a:spLocks noGrp="1"/>
          </p:cNvSpPr>
          <p:nvPr>
            <p:ph type="dt" idx="6"/>
          </p:nvPr>
        </p:nvSpPr>
        <p:spPr>
          <a:xfrm rot="0">
            <a:off x="0" y="0"/>
            <a:ext cx="0" cy="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</a:bodyPr>
          <a:p>
            <a:pPr algn="l"/>
            <a:endParaRPr altLang="en-US" lang="zh-CN">
              <a:solidFill>
                <a:srgbClr val="898989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1048578" name="文本框"/>
          <p:cNvSpPr>
            <a:spLocks noGrp="1"/>
          </p:cNvSpPr>
          <p:nvPr>
            <p:ph type="sldNum" idx="7"/>
          </p:nvPr>
        </p:nvSpPr>
        <p:spPr>
          <a:xfrm rot="0">
            <a:off x="0" y="0"/>
            <a:ext cx="0" cy="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400" i="0" kern="0" lang="en-US" spc="0" strike="noStrike" u="none">
                <a:solidFill>
                  <a:srgbClr val="898989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&lt;#&gt;</a:t>
            </a:fld>
            <a:endParaRPr altLang="en-US" lang="zh-CN">
              <a:solidFill>
                <a:srgbClr val="898989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rgbClr val="FFFFFF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图片" descr="A picture containing person, computer, indoor  Description automatically generated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rcRect r="11110"/>
          <a:stretch>
            <a:fillRect/>
          </a:stretch>
        </p:blipFill>
        <p:spPr>
          <a:xfrm rot="0" flipH="1">
            <a:off x="0" y="0"/>
            <a:ext cx="9144000" cy="5143493"/>
          </a:xfrm>
          <a:prstGeom prst="rect"/>
          <a:noFill/>
          <a:ln w="12700" cap="flat" cmpd="sng">
            <a:noFill/>
            <a:prstDash val="solid"/>
            <a:round/>
          </a:ln>
        </p:spPr>
      </p:pic>
      <p:pic>
        <p:nvPicPr>
          <p:cNvPr id="2097155" name="图片" descr="Shape  Description automatically generated with low confidence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0" y="6"/>
            <a:ext cx="9143990" cy="5148000"/>
          </a:xfrm>
          <a:prstGeom prst="rect"/>
          <a:noFill/>
          <a:ln w="12700" cap="flat" cmpd="sng">
            <a:noFill/>
            <a:prstDash val="solid"/>
            <a:round/>
          </a:ln>
        </p:spPr>
      </p:pic>
      <p:sp>
        <p:nvSpPr>
          <p:cNvPr id="1048581" name="矩形"/>
          <p:cNvSpPr/>
          <p:nvPr/>
        </p:nvSpPr>
        <p:spPr>
          <a:xfrm rot="0">
            <a:off x="0" y="638171"/>
            <a:ext cx="4734046" cy="4030832"/>
          </a:xfrm>
          <a:prstGeom prst="rect"/>
          <a:solidFill>
            <a:srgbClr val="223669"/>
          </a:solidFill>
          <a:ln w="12700" cap="flat" cmpd="sng">
            <a:noFill/>
            <a:prstDash val="solid"/>
            <a:round/>
          </a:ln>
        </p:spPr>
      </p:sp>
      <p:sp>
        <p:nvSpPr>
          <p:cNvPr id="1048582" name="矩形"/>
          <p:cNvSpPr/>
          <p:nvPr/>
        </p:nvSpPr>
        <p:spPr>
          <a:xfrm rot="0">
            <a:off x="0" y="819942"/>
            <a:ext cx="144711" cy="323529"/>
          </a:xfrm>
          <a:prstGeom prst="rect"/>
          <a:solidFill>
            <a:srgbClr val="C88C32"/>
          </a:solidFill>
          <a:ln w="12700" cap="flat" cmpd="sng">
            <a:noFill/>
            <a:prstDash val="solid"/>
            <a:round/>
          </a:ln>
        </p:spPr>
      </p:sp>
      <p:sp>
        <p:nvSpPr>
          <p:cNvPr id="1048583" name="文本框"/>
          <p:cNvSpPr>
            <a:spLocks noGrp="1"/>
          </p:cNvSpPr>
          <p:nvPr>
            <p:ph type="title"/>
          </p:nvPr>
        </p:nvSpPr>
        <p:spPr>
          <a:xfrm rot="0">
            <a:off x="144711" y="810810"/>
            <a:ext cx="3421450" cy="344091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ctr" anchorCtr="0" bIns="45700" lIns="90000" rIns="91425" tIns="45700" vert="horz" wrap="square">
            <a:prstTxWarp prst="textNoShape"/>
          </a:bodyPr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="1" cap="none" sz="1700" i="0" lang="zh-CN" strike="noStrike" u="none">
              <a:solidFill>
                <a:srgbClr val="FFFFFF"/>
              </a:solidFill>
              <a:latin typeface="Public Sans" pitchFamily="0" charset="0"/>
              <a:ea typeface="Public Sans" pitchFamily="0" charset="0"/>
              <a:cs typeface="Public Sans" pitchFamily="0" charset="0"/>
              <a:sym typeface="Public Sans" pitchFamily="0" charset="0"/>
            </a:endParaRPr>
          </a:p>
        </p:txBody>
      </p:sp>
      <p:sp>
        <p:nvSpPr>
          <p:cNvPr id="1048584" name="文本框"/>
          <p:cNvSpPr>
            <a:spLocks noGrp="1"/>
          </p:cNvSpPr>
          <p:nvPr>
            <p:ph type="body" idx="1"/>
          </p:nvPr>
        </p:nvSpPr>
        <p:spPr>
          <a:xfrm rot="0">
            <a:off x="144711" y="1295658"/>
            <a:ext cx="4343206" cy="303642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45700" lIns="91425" rIns="91425" tIns="45700" vert="horz" wrap="square">
            <a:prstTxWarp prst="textNoShape"/>
          </a:bodyPr>
          <a:p>
            <a:pPr algn="l" indent="-3175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oto Sans Symbols" pitchFamily="0" charset="0"/>
              <a:buChar char="▪"/>
            </a:pPr>
            <a:endParaRPr altLang="en-US" b="0" cap="none" sz="1400" i="0" lang="zh-CN" strike="noStrike" u="none">
              <a:solidFill>
                <a:srgbClr val="FFFFFF"/>
              </a:solidFill>
              <a:latin typeface="Public Sans" pitchFamily="0" charset="0"/>
              <a:ea typeface="Public Sans" pitchFamily="0" charset="0"/>
              <a:cs typeface="Public Sans" pitchFamily="0" charset="0"/>
              <a:sym typeface="Public Sans" pitchFamily="0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rgbClr val="FFFFFF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图片" descr="Shape  Description automatically generated with low confidence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0" y="0"/>
            <a:ext cx="9143990" cy="5143493"/>
          </a:xfrm>
          <a:prstGeom prst="rect"/>
          <a:noFill/>
          <a:ln w="12700" cap="flat" cmpd="sng">
            <a:noFill/>
            <a:prstDash val="solid"/>
            <a:round/>
          </a:ln>
        </p:spPr>
      </p:pic>
      <p:sp>
        <p:nvSpPr>
          <p:cNvPr id="1048605" name="文本框"/>
          <p:cNvSpPr>
            <a:spLocks noGrp="1"/>
          </p:cNvSpPr>
          <p:nvPr>
            <p:ph type="title"/>
          </p:nvPr>
        </p:nvSpPr>
        <p:spPr>
          <a:xfrm rot="0">
            <a:off x="135731" y="202405"/>
            <a:ext cx="7886700" cy="344091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45700" lIns="91425" rIns="91425" tIns="45700" vert="horz" wrap="square">
            <a:prstTxWarp prst="textNoShape"/>
          </a:bodyPr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="1" cap="none" sz="1700" i="0" lang="zh-CN" strike="noStrike" u="none">
              <a:solidFill>
                <a:srgbClr val="22366A"/>
              </a:solidFill>
              <a:latin typeface="Public Sans" pitchFamily="0" charset="0"/>
              <a:ea typeface="Public Sans" pitchFamily="0" charset="0"/>
              <a:cs typeface="Public Sans" pitchFamily="0" charset="0"/>
              <a:sym typeface="Public Sans" pitchFamily="0" charset="0"/>
            </a:endParaRPr>
          </a:p>
        </p:txBody>
      </p:sp>
      <p:sp>
        <p:nvSpPr>
          <p:cNvPr id="1048606" name="矩形"/>
          <p:cNvSpPr/>
          <p:nvPr/>
        </p:nvSpPr>
        <p:spPr>
          <a:xfrm rot="0">
            <a:off x="0" y="202405"/>
            <a:ext cx="135731" cy="344091"/>
          </a:xfrm>
          <a:prstGeom prst="rect"/>
          <a:solidFill>
            <a:srgbClr val="22366A"/>
          </a:solidFill>
          <a:ln w="12700" cap="flat" cmpd="sng">
            <a:noFill/>
            <a:prstDash val="solid"/>
            <a:round/>
          </a:ln>
        </p:spPr>
      </p:sp>
      <p:grpSp>
        <p:nvGrpSpPr>
          <p:cNvPr id="64" name="组合"/>
          <p:cNvGrpSpPr/>
          <p:nvPr/>
        </p:nvGrpSpPr>
        <p:grpSpPr>
          <a:xfrm>
            <a:off x="2441263" y="1060409"/>
            <a:ext cx="4259385" cy="3399177"/>
            <a:chOff x="2441263" y="1060409"/>
            <a:chExt cx="4259385" cy="3399177"/>
          </a:xfrm>
        </p:grpSpPr>
        <p:pic>
          <p:nvPicPr>
            <p:cNvPr id="2097159" name="图片" descr="Icon  Description automatically generated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2625376" y="1060409"/>
              <a:ext cx="3885072" cy="3371043"/>
            </a:xfrm>
            <a:prstGeom prst="rect"/>
            <a:noFill/>
            <a:ln w="12700" cap="flat" cmpd="sng">
              <a:noFill/>
              <a:prstDash val="solid"/>
              <a:round/>
            </a:ln>
          </p:spPr>
        </p:pic>
        <p:grpSp>
          <p:nvGrpSpPr>
            <p:cNvPr id="65" name="组合"/>
            <p:cNvGrpSpPr/>
            <p:nvPr/>
          </p:nvGrpSpPr>
          <p:grpSpPr>
            <a:xfrm>
              <a:off x="2441263" y="1082319"/>
              <a:ext cx="4259385" cy="3377267"/>
              <a:chOff x="2441263" y="1082319"/>
              <a:chExt cx="4259385" cy="3377267"/>
            </a:xfrm>
          </p:grpSpPr>
          <p:sp>
            <p:nvSpPr>
              <p:cNvPr id="1048607" name="椭圆"/>
              <p:cNvSpPr/>
              <p:nvPr/>
            </p:nvSpPr>
            <p:spPr>
              <a:xfrm rot="0">
                <a:off x="6618722" y="2307724"/>
                <a:ext cx="81925" cy="81925"/>
              </a:xfrm>
              <a:prstGeom prst="ellipse"/>
              <a:solidFill>
                <a:srgbClr val="BC8638"/>
              </a:solidFill>
              <a:ln w="12700" cap="flat" cmpd="sng">
                <a:noFill/>
                <a:prstDash val="solid"/>
                <a:round/>
              </a:ln>
            </p:spPr>
          </p:sp>
          <p:sp>
            <p:nvSpPr>
              <p:cNvPr id="1048608" name="椭圆"/>
              <p:cNvSpPr/>
              <p:nvPr/>
            </p:nvSpPr>
            <p:spPr>
              <a:xfrm rot="0">
                <a:off x="6426200" y="3559912"/>
                <a:ext cx="81925" cy="81926"/>
              </a:xfrm>
              <a:prstGeom prst="ellipse"/>
              <a:solidFill>
                <a:srgbClr val="035081"/>
              </a:solidFill>
              <a:ln w="12700" cap="flat" cmpd="sng">
                <a:noFill/>
                <a:prstDash val="solid"/>
                <a:round/>
              </a:ln>
            </p:spPr>
          </p:sp>
          <p:sp>
            <p:nvSpPr>
              <p:cNvPr id="1048609" name="椭圆"/>
              <p:cNvSpPr/>
              <p:nvPr/>
            </p:nvSpPr>
            <p:spPr>
              <a:xfrm rot="0">
                <a:off x="5448688" y="4377659"/>
                <a:ext cx="81925" cy="81926"/>
              </a:xfrm>
              <a:prstGeom prst="ellipse"/>
              <a:solidFill>
                <a:srgbClr val="BC8638"/>
              </a:solidFill>
              <a:ln w="12700" cap="flat" cmpd="sng">
                <a:noFill/>
                <a:prstDash val="solid"/>
                <a:round/>
              </a:ln>
            </p:spPr>
          </p:sp>
          <p:sp>
            <p:nvSpPr>
              <p:cNvPr id="1048610" name="椭圆"/>
              <p:cNvSpPr/>
              <p:nvPr/>
            </p:nvSpPr>
            <p:spPr>
              <a:xfrm rot="0">
                <a:off x="6444214" y="1082319"/>
                <a:ext cx="81925" cy="81925"/>
              </a:xfrm>
              <a:prstGeom prst="ellipse"/>
              <a:solidFill>
                <a:srgbClr val="035081"/>
              </a:solidFill>
              <a:ln w="12700" cap="flat" cmpd="sng">
                <a:noFill/>
                <a:prstDash val="solid"/>
                <a:round/>
              </a:ln>
            </p:spPr>
          </p:sp>
          <p:sp>
            <p:nvSpPr>
              <p:cNvPr id="1048611" name="椭圆"/>
              <p:cNvSpPr/>
              <p:nvPr/>
            </p:nvSpPr>
            <p:spPr>
              <a:xfrm rot="0">
                <a:off x="2441263" y="2307725"/>
                <a:ext cx="81926" cy="81925"/>
              </a:xfrm>
              <a:prstGeom prst="ellipse"/>
              <a:solidFill>
                <a:srgbClr val="BC8638"/>
              </a:solidFill>
              <a:ln w="12700" cap="flat" cmpd="sng">
                <a:noFill/>
                <a:prstDash val="solid"/>
                <a:round/>
              </a:ln>
            </p:spPr>
          </p:sp>
          <p:sp>
            <p:nvSpPr>
              <p:cNvPr id="1048612" name="椭圆"/>
              <p:cNvSpPr/>
              <p:nvPr/>
            </p:nvSpPr>
            <p:spPr>
              <a:xfrm rot="0">
                <a:off x="2619761" y="3566686"/>
                <a:ext cx="81926" cy="81926"/>
              </a:xfrm>
              <a:prstGeom prst="ellipse"/>
              <a:solidFill>
                <a:srgbClr val="035081"/>
              </a:solidFill>
              <a:ln w="12700" cap="flat" cmpd="sng">
                <a:noFill/>
                <a:prstDash val="solid"/>
                <a:round/>
              </a:ln>
            </p:spPr>
          </p:sp>
          <p:sp>
            <p:nvSpPr>
              <p:cNvPr id="1048613" name="椭圆"/>
              <p:cNvSpPr/>
              <p:nvPr/>
            </p:nvSpPr>
            <p:spPr>
              <a:xfrm rot="0">
                <a:off x="3592732" y="4377660"/>
                <a:ext cx="81926" cy="81926"/>
              </a:xfrm>
              <a:prstGeom prst="ellipse"/>
              <a:solidFill>
                <a:srgbClr val="BC8638"/>
              </a:solidFill>
              <a:ln w="12700" cap="flat" cmpd="sng">
                <a:noFill/>
                <a:prstDash val="solid"/>
                <a:round/>
              </a:ln>
            </p:spPr>
          </p:sp>
          <p:sp>
            <p:nvSpPr>
              <p:cNvPr id="1048614" name="椭圆"/>
              <p:cNvSpPr/>
              <p:nvPr/>
            </p:nvSpPr>
            <p:spPr>
              <a:xfrm rot="0">
                <a:off x="2619761" y="1089093"/>
                <a:ext cx="81926" cy="81925"/>
              </a:xfrm>
              <a:prstGeom prst="ellipse"/>
              <a:solidFill>
                <a:srgbClr val="035081"/>
              </a:solidFill>
              <a:ln w="12700" cap="flat" cmpd="sng">
                <a:noFill/>
                <a:prstDash val="solid"/>
                <a:round/>
              </a:ln>
            </p:spPr>
          </p:sp>
        </p:grpSp>
        <p:grpSp>
          <p:nvGrpSpPr>
            <p:cNvPr id="66" name="组合"/>
            <p:cNvGrpSpPr/>
            <p:nvPr/>
          </p:nvGrpSpPr>
          <p:grpSpPr>
            <a:xfrm>
              <a:off x="3551613" y="1394868"/>
              <a:ext cx="2053983" cy="2053983"/>
              <a:chOff x="3551613" y="1394868"/>
              <a:chExt cx="2053983" cy="2053983"/>
            </a:xfrm>
          </p:grpSpPr>
          <p:sp>
            <p:nvSpPr>
              <p:cNvPr id="1048615" name="椭圆"/>
              <p:cNvSpPr/>
              <p:nvPr/>
            </p:nvSpPr>
            <p:spPr>
              <a:xfrm rot="0">
                <a:off x="3551613" y="1394868"/>
                <a:ext cx="2053983" cy="2053983"/>
              </a:xfrm>
              <a:prstGeom prst="ellipse"/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</a:ln>
            </p:spPr>
          </p:sp>
          <p:sp>
            <p:nvSpPr>
              <p:cNvPr id="1048616" name="椭圆"/>
              <p:cNvSpPr/>
              <p:nvPr/>
            </p:nvSpPr>
            <p:spPr>
              <a:xfrm rot="0">
                <a:off x="3605970" y="1449225"/>
                <a:ext cx="1945268" cy="1945268"/>
              </a:xfrm>
              <a:prstGeom prst="ellipse"/>
              <a:solidFill>
                <a:srgbClr val="FFFFFF"/>
              </a:solidFill>
              <a:ln w="12700" cap="flat" cmpd="sng">
                <a:noFill/>
                <a:prstDash val="solid"/>
                <a:round/>
              </a:ln>
            </p:spPr>
          </p:sp>
        </p:grpSp>
      </p:grpSp>
      <p:sp>
        <p:nvSpPr>
          <p:cNvPr id="1048617" name="文本框"/>
          <p:cNvSpPr>
            <a:spLocks noGrp="1"/>
          </p:cNvSpPr>
          <p:nvPr>
            <p:ph type="body" idx="1"/>
          </p:nvPr>
        </p:nvSpPr>
        <p:spPr>
          <a:xfrm rot="0">
            <a:off x="3719245" y="2264415"/>
            <a:ext cx="1714750" cy="320141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ctr" anchorCtr="0" bIns="45700" lIns="91425" rIns="91425" tIns="45700" vert="horz" wrap="square">
            <a:prstTxWarp prst="textNoShape"/>
          </a:bodyPr>
          <a:p>
            <a:pPr algn="ctr" indent="-2286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="1" cap="none" sz="1400" i="0" lang="zh-CN" strike="noStrike" u="none">
              <a:solidFill>
                <a:srgbClr val="000000"/>
              </a:solidFill>
              <a:latin typeface="Public Sans" pitchFamily="0" charset="0"/>
              <a:ea typeface="Public Sans" pitchFamily="0" charset="0"/>
              <a:cs typeface="Public Sans" pitchFamily="0" charset="0"/>
              <a:sym typeface="Public Sans" pitchFamily="0" charset="0"/>
            </a:endParaRPr>
          </a:p>
        </p:txBody>
      </p:sp>
      <p:sp>
        <p:nvSpPr>
          <p:cNvPr id="1048618" name="文本框"/>
          <p:cNvSpPr>
            <a:spLocks noGrp="1"/>
          </p:cNvSpPr>
          <p:nvPr>
            <p:ph type="body" idx="2"/>
          </p:nvPr>
        </p:nvSpPr>
        <p:spPr>
          <a:xfrm rot="0">
            <a:off x="817134" y="961108"/>
            <a:ext cx="1714750" cy="320142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ctr" anchorCtr="0" bIns="45700" lIns="91425" rIns="91425" tIns="45700" vert="horz" wrap="square">
            <a:prstTxWarp prst="textNoShape"/>
          </a:bodyPr>
          <a:p>
            <a:pPr algn="r" indent="-2286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="1" cap="none" sz="1400" i="0" lang="zh-CN" strike="noStrike" u="none">
              <a:solidFill>
                <a:srgbClr val="000000"/>
              </a:solidFill>
              <a:latin typeface="Public Sans" pitchFamily="0" charset="0"/>
              <a:ea typeface="Public Sans" pitchFamily="0" charset="0"/>
              <a:cs typeface="Public Sans" pitchFamily="0" charset="0"/>
              <a:sym typeface="Public Sans" pitchFamily="0" charset="0"/>
            </a:endParaRPr>
          </a:p>
        </p:txBody>
      </p:sp>
      <p:sp>
        <p:nvSpPr>
          <p:cNvPr id="1048619" name="文本框"/>
          <p:cNvSpPr>
            <a:spLocks noGrp="1"/>
          </p:cNvSpPr>
          <p:nvPr>
            <p:ph type="body" idx="3"/>
          </p:nvPr>
        </p:nvSpPr>
        <p:spPr>
          <a:xfrm rot="0">
            <a:off x="633920" y="2188616"/>
            <a:ext cx="1714750" cy="320142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ctr" anchorCtr="0" bIns="45700" lIns="91425" rIns="91425" tIns="45700" vert="horz" wrap="square">
            <a:prstTxWarp prst="textNoShape"/>
          </a:bodyPr>
          <a:p>
            <a:pPr algn="r" indent="-2286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="1" cap="none" sz="1400" i="0" lang="zh-CN" strike="noStrike" u="none">
              <a:solidFill>
                <a:srgbClr val="000000"/>
              </a:solidFill>
              <a:latin typeface="Public Sans" pitchFamily="0" charset="0"/>
              <a:ea typeface="Public Sans" pitchFamily="0" charset="0"/>
              <a:cs typeface="Public Sans" pitchFamily="0" charset="0"/>
              <a:sym typeface="Public Sans" pitchFamily="0" charset="0"/>
            </a:endParaRPr>
          </a:p>
        </p:txBody>
      </p:sp>
      <p:sp>
        <p:nvSpPr>
          <p:cNvPr id="1048620" name="文本框"/>
          <p:cNvSpPr>
            <a:spLocks noGrp="1"/>
          </p:cNvSpPr>
          <p:nvPr>
            <p:ph type="body" idx="4"/>
          </p:nvPr>
        </p:nvSpPr>
        <p:spPr>
          <a:xfrm rot="0">
            <a:off x="803908" y="3448851"/>
            <a:ext cx="1714750" cy="320141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ctr" anchorCtr="0" bIns="45700" lIns="91425" rIns="91425" tIns="45700" vert="horz" wrap="square">
            <a:prstTxWarp prst="textNoShape"/>
          </a:bodyPr>
          <a:p>
            <a:pPr algn="r" indent="-2286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="1" cap="none" sz="1400" i="0" lang="zh-CN" strike="noStrike" u="none">
              <a:solidFill>
                <a:srgbClr val="000000"/>
              </a:solidFill>
              <a:latin typeface="Public Sans" pitchFamily="0" charset="0"/>
              <a:ea typeface="Public Sans" pitchFamily="0" charset="0"/>
              <a:cs typeface="Public Sans" pitchFamily="0" charset="0"/>
              <a:sym typeface="Public Sans" pitchFamily="0" charset="0"/>
            </a:endParaRPr>
          </a:p>
        </p:txBody>
      </p:sp>
      <p:sp>
        <p:nvSpPr>
          <p:cNvPr id="1048621" name="文本框"/>
          <p:cNvSpPr>
            <a:spLocks noGrp="1"/>
          </p:cNvSpPr>
          <p:nvPr>
            <p:ph type="body" idx="5"/>
          </p:nvPr>
        </p:nvSpPr>
        <p:spPr>
          <a:xfrm rot="0">
            <a:off x="1798245" y="4258551"/>
            <a:ext cx="1714749" cy="320142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ctr" anchorCtr="0" bIns="45700" lIns="91425" rIns="91425" tIns="45700" vert="horz" wrap="square">
            <a:prstTxWarp prst="textNoShape"/>
          </a:bodyPr>
          <a:p>
            <a:pPr algn="r" indent="-2286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="1" cap="none" sz="1400" i="0" lang="zh-CN" strike="noStrike" u="none">
              <a:solidFill>
                <a:srgbClr val="000000"/>
              </a:solidFill>
              <a:latin typeface="Public Sans" pitchFamily="0" charset="0"/>
              <a:ea typeface="Public Sans" pitchFamily="0" charset="0"/>
              <a:cs typeface="Public Sans" pitchFamily="0" charset="0"/>
              <a:sym typeface="Public Sans" pitchFamily="0" charset="0"/>
            </a:endParaRPr>
          </a:p>
        </p:txBody>
      </p:sp>
      <p:sp>
        <p:nvSpPr>
          <p:cNvPr id="1048622" name="文本框"/>
          <p:cNvSpPr>
            <a:spLocks noGrp="1"/>
          </p:cNvSpPr>
          <p:nvPr>
            <p:ph type="body" idx="6"/>
          </p:nvPr>
        </p:nvSpPr>
        <p:spPr>
          <a:xfrm rot="0">
            <a:off x="6615516" y="961108"/>
            <a:ext cx="1714750" cy="320142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ctr" anchorCtr="0" bIns="45700" lIns="91425" rIns="91425" tIns="45700" vert="horz" wrap="square">
            <a:prstTxWarp prst="textNoShape"/>
          </a:bodyPr>
          <a:p>
            <a:pPr algn="l" indent="-2286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="1" cap="none" sz="1400" i="0" lang="zh-CN" strike="noStrike" u="none">
              <a:solidFill>
                <a:srgbClr val="000000"/>
              </a:solidFill>
              <a:latin typeface="Public Sans" pitchFamily="0" charset="0"/>
              <a:ea typeface="Public Sans" pitchFamily="0" charset="0"/>
              <a:cs typeface="Public Sans" pitchFamily="0" charset="0"/>
              <a:sym typeface="Public Sans" pitchFamily="0" charset="0"/>
            </a:endParaRPr>
          </a:p>
        </p:txBody>
      </p:sp>
      <p:sp>
        <p:nvSpPr>
          <p:cNvPr id="1048623" name="文本框"/>
          <p:cNvSpPr>
            <a:spLocks noGrp="1"/>
          </p:cNvSpPr>
          <p:nvPr>
            <p:ph type="body" idx="7"/>
          </p:nvPr>
        </p:nvSpPr>
        <p:spPr>
          <a:xfrm rot="0">
            <a:off x="6787153" y="2188616"/>
            <a:ext cx="1714750" cy="320142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ctr" anchorCtr="0" bIns="45700" lIns="91425" rIns="91425" tIns="45700" vert="horz" wrap="square">
            <a:prstTxWarp prst="textNoShape"/>
          </a:bodyPr>
          <a:p>
            <a:pPr algn="l" indent="-2286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="1" cap="none" sz="1400" i="0" lang="zh-CN" strike="noStrike" u="none">
              <a:solidFill>
                <a:srgbClr val="000000"/>
              </a:solidFill>
              <a:latin typeface="Public Sans" pitchFamily="0" charset="0"/>
              <a:ea typeface="Public Sans" pitchFamily="0" charset="0"/>
              <a:cs typeface="Public Sans" pitchFamily="0" charset="0"/>
              <a:sym typeface="Public Sans" pitchFamily="0" charset="0"/>
            </a:endParaRPr>
          </a:p>
        </p:txBody>
      </p:sp>
      <p:sp>
        <p:nvSpPr>
          <p:cNvPr id="1048624" name="文本框"/>
          <p:cNvSpPr>
            <a:spLocks noGrp="1"/>
          </p:cNvSpPr>
          <p:nvPr>
            <p:ph type="body" idx="8"/>
          </p:nvPr>
        </p:nvSpPr>
        <p:spPr>
          <a:xfrm rot="0">
            <a:off x="6602289" y="3448851"/>
            <a:ext cx="1714750" cy="320141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ctr" anchorCtr="0" bIns="45700" lIns="91425" rIns="91425" tIns="45700" vert="horz" wrap="square">
            <a:prstTxWarp prst="textNoShape"/>
          </a:bodyPr>
          <a:p>
            <a:pPr algn="l" indent="-2286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="1" cap="none" sz="1400" i="0" lang="zh-CN" strike="noStrike" u="none">
              <a:solidFill>
                <a:srgbClr val="000000"/>
              </a:solidFill>
              <a:latin typeface="Public Sans" pitchFamily="0" charset="0"/>
              <a:ea typeface="Public Sans" pitchFamily="0" charset="0"/>
              <a:cs typeface="Public Sans" pitchFamily="0" charset="0"/>
              <a:sym typeface="Public Sans" pitchFamily="0" charset="0"/>
            </a:endParaRPr>
          </a:p>
        </p:txBody>
      </p:sp>
      <p:sp>
        <p:nvSpPr>
          <p:cNvPr id="1048625" name="文本框"/>
          <p:cNvSpPr>
            <a:spLocks noGrp="1"/>
          </p:cNvSpPr>
          <p:nvPr>
            <p:ph type="body" idx="9"/>
          </p:nvPr>
        </p:nvSpPr>
        <p:spPr>
          <a:xfrm rot="0">
            <a:off x="5584939" y="4258551"/>
            <a:ext cx="1714750" cy="320142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ctr" anchorCtr="0" bIns="45700" lIns="91425" rIns="91425" tIns="45700" vert="horz" wrap="square">
            <a:prstTxWarp prst="textNoShape"/>
          </a:bodyPr>
          <a:p>
            <a:pPr algn="l" indent="-2286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="1" cap="none" sz="1400" i="0" lang="zh-CN" strike="noStrike" u="none">
              <a:solidFill>
                <a:srgbClr val="000000"/>
              </a:solidFill>
              <a:latin typeface="Public Sans" pitchFamily="0" charset="0"/>
              <a:ea typeface="Public Sans" pitchFamily="0" charset="0"/>
              <a:cs typeface="Public Sans" pitchFamily="0" charset="0"/>
              <a:sym typeface="Public Sans" pitchFamily="0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rgbClr val="FFFFFF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" descr="A computer on a table  Description automatically generated with medium confidence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rcRect t="8552" r="1749" b="8552"/>
          <a:stretch>
            <a:fillRect/>
          </a:stretch>
        </p:blipFill>
        <p:spPr>
          <a:xfrm rot="0">
            <a:off x="-1" y="-1"/>
            <a:ext cx="9144001" cy="5143501"/>
          </a:xfrm>
          <a:prstGeom prst="rect"/>
          <a:noFill/>
          <a:ln w="12700" cap="flat" cmpd="sng">
            <a:noFill/>
            <a:prstDash val="solid"/>
            <a:round/>
          </a:ln>
        </p:spPr>
      </p:pic>
      <p:pic>
        <p:nvPicPr>
          <p:cNvPr id="2097161" name="图片" descr="Shape  Description automatically generated with low confidence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0" y="0"/>
            <a:ext cx="9143990" cy="5143493"/>
          </a:xfrm>
          <a:prstGeom prst="rect"/>
          <a:noFill/>
          <a:ln w="12700" cap="flat" cmpd="sng">
            <a:noFill/>
            <a:prstDash val="solid"/>
            <a:round/>
          </a:ln>
        </p:spPr>
      </p:pic>
      <p:sp>
        <p:nvSpPr>
          <p:cNvPr id="1048638" name="矩形"/>
          <p:cNvSpPr/>
          <p:nvPr/>
        </p:nvSpPr>
        <p:spPr>
          <a:xfrm rot="0">
            <a:off x="2240495" y="1407885"/>
            <a:ext cx="4811570" cy="76670"/>
          </a:xfrm>
          <a:prstGeom prst="rect"/>
          <a:solidFill>
            <a:srgbClr val="F0C8CE"/>
          </a:solidFill>
          <a:ln w="12700" cap="flat" cmpd="sng">
            <a:noFill/>
            <a:prstDash val="solid"/>
            <a:round/>
          </a:ln>
        </p:spPr>
      </p:sp>
      <p:pic>
        <p:nvPicPr>
          <p:cNvPr id="2097162" name="图片" descr="Shape  Description automatically generated with low confidence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 rot="0">
            <a:off x="2692835" y="1785257"/>
            <a:ext cx="1181100" cy="1181099"/>
          </a:xfrm>
          <a:prstGeom prst="rect"/>
          <a:noFill/>
          <a:ln w="12700" cap="flat" cmpd="sng">
            <a:noFill/>
            <a:prstDash val="solid"/>
            <a:round/>
          </a:ln>
        </p:spPr>
      </p:pic>
      <p:sp>
        <p:nvSpPr>
          <p:cNvPr id="1048639" name="矩形"/>
          <p:cNvSpPr/>
          <p:nvPr/>
        </p:nvSpPr>
        <p:spPr>
          <a:xfrm rot="0">
            <a:off x="2233323" y="613458"/>
            <a:ext cx="4818742" cy="794427"/>
          </a:xfrm>
          <a:prstGeom prst="rect"/>
          <a:solidFill>
            <a:srgbClr val="223669"/>
          </a:solidFill>
          <a:ln w="12700" cap="flat" cmpd="sng">
            <a:noFill/>
            <a:prstDash val="solid"/>
            <a:round/>
          </a:ln>
        </p:spPr>
      </p:sp>
      <p:sp>
        <p:nvSpPr>
          <p:cNvPr id="1048640" name="文本框"/>
          <p:cNvSpPr>
            <a:spLocks noGrp="1"/>
          </p:cNvSpPr>
          <p:nvPr>
            <p:ph type="body" idx="1"/>
          </p:nvPr>
        </p:nvSpPr>
        <p:spPr>
          <a:xfrm rot="0">
            <a:off x="2634216" y="802314"/>
            <a:ext cx="4016955" cy="449263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ctr" anchorCtr="0" bIns="45700" lIns="91425" rIns="91425" tIns="45700" vert="horz" wrap="square">
            <a:prstTxWarp prst="textNoShape"/>
          </a:bodyPr>
          <a:p>
            <a:pPr algn="ctr" indent="-2286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="1" cap="none" sz="1800" i="1" lang="zh-CN" strike="noStrike" u="none">
              <a:solidFill>
                <a:srgbClr val="FFFFFF"/>
              </a:solidFill>
              <a:latin typeface="Public Sans" pitchFamily="0" charset="0"/>
              <a:ea typeface="Public Sans" pitchFamily="0" charset="0"/>
              <a:cs typeface="Public Sans" pitchFamily="0" charset="0"/>
              <a:sym typeface="Public Sans" pitchFamily="0" charset="0"/>
            </a:endParaRPr>
          </a:p>
        </p:txBody>
      </p:sp>
      <p:sp>
        <p:nvSpPr>
          <p:cNvPr id="1048641" name="文本框"/>
          <p:cNvSpPr>
            <a:spLocks noGrp="1"/>
          </p:cNvSpPr>
          <p:nvPr>
            <p:ph type="body" idx="2"/>
          </p:nvPr>
        </p:nvSpPr>
        <p:spPr>
          <a:xfrm rot="0">
            <a:off x="4079630" y="1996884"/>
            <a:ext cx="2722324" cy="449263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ctr" anchorCtr="0" bIns="45700" lIns="91425" rIns="91425" tIns="45700" vert="horz" wrap="square">
            <a:prstTxWarp prst="textNoShape"/>
          </a:bodyPr>
          <a:p>
            <a:pPr algn="ctr" indent="-2286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="1" cap="none" sz="1400" i="1" lang="zh-CN" strike="noStrike" u="none">
              <a:solidFill>
                <a:srgbClr val="C88C32"/>
              </a:solidFill>
              <a:latin typeface="Public Sans" pitchFamily="0" charset="0"/>
              <a:ea typeface="Public Sans" pitchFamily="0" charset="0"/>
              <a:cs typeface="Public Sans" pitchFamily="0" charset="0"/>
              <a:sym typeface="Public Sans" pitchFamily="0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rgbClr val="FFFFFF"/>
        </a:solidFill>
      </p:bgPr>
    </p:bg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图片" descr="Graphical user interface, application  Description automatically generated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0" y="0"/>
            <a:ext cx="9144000" cy="5143500"/>
          </a:xfrm>
          <a:prstGeom prst="rect"/>
          <a:noFill/>
          <a:ln w="12700" cap="flat" cmpd="sng">
            <a:noFill/>
            <a:prstDash val="solid"/>
            <a:round/>
          </a:ln>
        </p:spPr>
      </p:pic>
      <p:pic>
        <p:nvPicPr>
          <p:cNvPr id="2097164" name="图片" descr="Shape  Description automatically generated with low confidence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0" y="0"/>
            <a:ext cx="9144000" cy="5143500"/>
          </a:xfrm>
          <a:prstGeom prst="rect"/>
          <a:noFill/>
          <a:ln w="12700" cap="flat" cmpd="sng">
            <a:noFill/>
            <a:prstDash val="solid"/>
            <a:round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7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50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71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90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58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59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61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62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63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64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52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53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55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656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69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67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rgbClr val="FFFFFF"/>
        </a:solid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图片" descr="Shape  Description automatically generated with low confidence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0" y="0"/>
            <a:ext cx="9143988" cy="5147998"/>
          </a:xfrm>
          <a:prstGeom prst="rect"/>
          <a:noFill/>
          <a:ln w="12700" cap="flat" cmpd="sng">
            <a:noFill/>
            <a:prstDash val="solid"/>
            <a:round/>
          </a:ln>
        </p:spPr>
      </p:pic>
      <p:grpSp>
        <p:nvGrpSpPr>
          <p:cNvPr id="52" name="组合"/>
          <p:cNvGrpSpPr/>
          <p:nvPr/>
        </p:nvGrpSpPr>
        <p:grpSpPr>
          <a:xfrm>
            <a:off x="270520" y="225966"/>
            <a:ext cx="175200" cy="4733543"/>
            <a:chOff x="270520" y="225966"/>
            <a:chExt cx="175200" cy="4733543"/>
          </a:xfrm>
        </p:grpSpPr>
        <p:grpSp>
          <p:nvGrpSpPr>
            <p:cNvPr id="53" name="组合"/>
            <p:cNvGrpSpPr/>
            <p:nvPr/>
          </p:nvGrpSpPr>
          <p:grpSpPr>
            <a:xfrm>
              <a:off x="270520" y="3635311"/>
              <a:ext cx="175200" cy="1324199"/>
              <a:chOff x="270520" y="3635311"/>
              <a:chExt cx="175200" cy="1324199"/>
            </a:xfrm>
          </p:grpSpPr>
          <p:sp>
            <p:nvSpPr>
              <p:cNvPr id="1048589" name="矩形"/>
              <p:cNvSpPr/>
              <p:nvPr/>
            </p:nvSpPr>
            <p:spPr>
              <a:xfrm rot="0">
                <a:off x="270520" y="3635311"/>
                <a:ext cx="175200" cy="373799"/>
              </a:xfrm>
              <a:prstGeom prst="rect"/>
              <a:solidFill>
                <a:srgbClr val="C88C32"/>
              </a:solidFill>
              <a:ln w="12700" cap="flat" cmpd="sng">
                <a:noFill/>
                <a:prstDash val="solid"/>
                <a:round/>
              </a:ln>
            </p:spPr>
          </p:sp>
          <p:cxnSp>
            <p:nvCxnSpPr>
              <p:cNvPr id="3145728" name="直线连接线"/>
              <p:cNvCxnSpPr>
                <a:cxnSpLocks/>
              </p:cNvCxnSpPr>
              <p:nvPr/>
            </p:nvCxnSpPr>
            <p:spPr>
              <a:xfrm rot="0">
                <a:off x="358150" y="3846810"/>
                <a:ext cx="1587" cy="1112700"/>
              </a:xfrm>
              <a:prstGeom prst="straightConnector1"/>
              <a:noFill/>
              <a:ln w="12700" cap="flat" cmpd="sng">
                <a:solidFill>
                  <a:srgbClr val="C88C32"/>
                </a:solidFill>
                <a:prstDash val="solid"/>
                <a:round/>
              </a:ln>
            </p:spPr>
          </p:cxnSp>
        </p:grpSp>
        <p:grpSp>
          <p:nvGrpSpPr>
            <p:cNvPr id="54" name="组合"/>
            <p:cNvGrpSpPr/>
            <p:nvPr/>
          </p:nvGrpSpPr>
          <p:grpSpPr>
            <a:xfrm>
              <a:off x="270520" y="225966"/>
              <a:ext cx="175200" cy="3018423"/>
              <a:chOff x="270520" y="225966"/>
              <a:chExt cx="175200" cy="3018423"/>
            </a:xfrm>
          </p:grpSpPr>
          <p:cxnSp>
            <p:nvCxnSpPr>
              <p:cNvPr id="3145729" name="直线连接线"/>
              <p:cNvCxnSpPr>
                <a:cxnSpLocks/>
              </p:cNvCxnSpPr>
              <p:nvPr/>
            </p:nvCxnSpPr>
            <p:spPr>
              <a:xfrm rot="0">
                <a:off x="358150" y="431890"/>
                <a:ext cx="1587" cy="2812500"/>
              </a:xfrm>
              <a:prstGeom prst="straightConnector1"/>
              <a:noFill/>
              <a:ln w="12700" cap="flat" cmpd="sng">
                <a:solidFill>
                  <a:srgbClr val="223669"/>
                </a:solidFill>
                <a:prstDash val="solid"/>
                <a:round/>
              </a:ln>
            </p:spPr>
          </p:cxnSp>
          <p:sp>
            <p:nvSpPr>
              <p:cNvPr id="1048590" name="矩形"/>
              <p:cNvSpPr/>
              <p:nvPr/>
            </p:nvSpPr>
            <p:spPr>
              <a:xfrm rot="0">
                <a:off x="270520" y="225966"/>
                <a:ext cx="175200" cy="373800"/>
              </a:xfrm>
              <a:prstGeom prst="rect"/>
              <a:solidFill>
                <a:srgbClr val="223669"/>
              </a:solidFill>
              <a:ln w="12700" cap="flat" cmpd="sng">
                <a:noFill/>
                <a:prstDash val="solid"/>
                <a:round/>
              </a:ln>
            </p:spPr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8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94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95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85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86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87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88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97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98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80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681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8.xml"/><Relationship Id="rId1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dt="0" ftr="0" hdr="0" sldNum="0"/>
  <p:txStyles>
    <p:titleStyle>
      <a:lvl1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1pPr>
    </p:titleStyle>
    <p:bodyStyle>
      <a:lvl1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1pPr>
      <a:lvl2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2pPr>
      <a:lvl3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3pPr>
      <a:lvl4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4pPr>
      <a:lvl5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5pPr>
      <a:lvl6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6pPr>
      <a:lvl7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7pPr>
      <a:lvl8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8pPr>
      <a:lvl9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9pPr>
    </p:body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lt2" tx1="dk1" tx2="dk2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hf dt="0" ftr="0" hdr="0" sldNum="0"/>
  <p:txStyles>
    <p:titleStyle>
      <a:lvl1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1pPr>
    </p:titleStyle>
    <p:bodyStyle>
      <a:lvl1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1pPr>
      <a:lvl2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2pPr>
      <a:lvl3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3pPr>
      <a:lvl4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4pPr>
      <a:lvl5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5pPr>
      <a:lvl6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6pPr>
      <a:lvl7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7pPr>
      <a:lvl8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8pPr>
      <a:lvl9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hyperlink" Target="http://weightxreps.net/" TargetMode="External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"/>
          <p:cNvGrpSpPr/>
          <p:nvPr/>
        </p:nvGrpSpPr>
        <p:grpSpPr>
          <a:xfrm>
            <a:off x="5638" y="3947"/>
            <a:ext cx="9132357" cy="5128355"/>
            <a:chOff x="5638" y="3947"/>
            <a:chExt cx="9132357" cy="5128355"/>
          </a:xfrm>
        </p:grpSpPr>
        <p:pic>
          <p:nvPicPr>
            <p:cNvPr id="2097152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5638" y="3947"/>
              <a:ext cx="9132357" cy="512835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sp>
          <p:nvSpPr>
            <p:cNvPr id="1048579" name="曲线"/>
            <p:cNvSpPr/>
            <p:nvPr/>
          </p:nvSpPr>
          <p:spPr>
            <a:xfrm rot="0">
              <a:off x="348660" y="3252901"/>
              <a:ext cx="526400" cy="12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9" y="12297"/>
                  </a:lnTo>
                </a:path>
              </a:pathLst>
            </a:custGeom>
            <a:noFill/>
            <a:ln w="28439" cap="flat" cmpd="sng">
              <a:solidFill>
                <a:srgbClr val="213569"/>
              </a:solidFill>
              <a:prstDash val="solid"/>
              <a:round/>
            </a:ln>
          </p:spPr>
        </p:sp>
      </p:grpSp>
      <p:sp>
        <p:nvSpPr>
          <p:cNvPr id="1048580" name="矩形"/>
          <p:cNvSpPr/>
          <p:nvPr/>
        </p:nvSpPr>
        <p:spPr>
          <a:xfrm rot="0">
            <a:off x="345678" y="2383402"/>
            <a:ext cx="3693579" cy="71118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2684" vert="horz" wrap="square">
            <a:prstTxWarp prst="textNoShape"/>
            <a:spAutoFit/>
          </a:bodyPr>
          <a:p>
            <a:pPr algn="l" indent="0" marL="12573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0" cap="none" sz="2397" i="0" kern="0" lang="en-US" spc="0" strike="noStrike" u="none">
                <a:solidFill>
                  <a:srgbClr val="213568"/>
                </a:solidFill>
                <a:latin typeface="PUBLIC SANS" pitchFamily="0" charset="0"/>
                <a:ea typeface="Arial" pitchFamily="0" charset="0"/>
                <a:cs typeface="Arial Black" pitchFamily="0" charset="0"/>
                <a:sym typeface="Arial" pitchFamily="0" charset="0"/>
              </a:rPr>
              <a:t>WORK OUT TRACKER</a:t>
            </a:r>
            <a:endParaRPr altLang="zh-CN" baseline="0" b="0" cap="none" sz="2397" i="0" kern="0" lang="en-US" spc="0" strike="noStrike" u="none">
              <a:solidFill>
                <a:srgbClr val="213568"/>
              </a:solidFill>
              <a:latin typeface="PUBLIC SANS" pitchFamily="0" charset="0"/>
              <a:ea typeface="Arial" pitchFamily="0" charset="0"/>
              <a:cs typeface="Arial Black" pitchFamily="0" charset="0"/>
              <a:sym typeface="Arial" pitchFamily="0" charset="0"/>
            </a:endParaRPr>
          </a:p>
          <a:p>
            <a:pPr algn="l" indent="0" marL="12573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altLang="zh-CN" baseline="0" b="0" cap="none" sz="2397" i="0" kern="0" lang="en-US" spc="0" strike="noStrike" u="none">
                <a:solidFill>
                  <a:srgbClr val="213568"/>
                </a:solidFill>
                <a:latin typeface="PUBLIC SANS" pitchFamily="0" charset="0"/>
                <a:ea typeface="Arial" pitchFamily="0" charset="0"/>
                <a:cs typeface="Arial Black" pitchFamily="0" charset="0"/>
                <a:sym typeface="Arial" pitchFamily="0" charset="0"/>
              </a:rPr>
              <a:t>TASK -5</a:t>
            </a:r>
            <a:endParaRPr altLang="en-US" baseline="0" b="0" cap="none" sz="2397" i="0" kern="0" lang="zh-CN" spc="0" strike="noStrike" u="none">
              <a:solidFill>
                <a:srgbClr val="000000"/>
              </a:solidFill>
              <a:latin typeface="PUBLIC SANS" pitchFamily="0" charset="0"/>
              <a:ea typeface="Arial" pitchFamily="0" charset="0"/>
              <a:cs typeface="Arial Black" pitchFamily="0" charset="0"/>
              <a:sym typeface="Arial" pitchFamily="0" charset="0"/>
            </a:endParaRPr>
          </a:p>
        </p:txBody>
      </p:sp>
      <p:pic>
        <p:nvPicPr>
          <p:cNvPr id="2097153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3972259" y="13"/>
            <a:ext cx="5165736" cy="5011837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文本框"/>
          <p:cNvSpPr>
            <a:spLocks noGrp="1"/>
          </p:cNvSpPr>
          <p:nvPr>
            <p:ph type="body" idx="1"/>
          </p:nvPr>
        </p:nvSpPr>
        <p:spPr>
          <a:xfrm rot="0">
            <a:off x="2634216" y="802314"/>
            <a:ext cx="4016955" cy="449263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ctr" anchorCtr="0" bIns="45700" lIns="91425" rIns="91425" tIns="4570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1" kern="0" lang="en-US" spc="0" strike="noStrike" u="none">
                <a:solidFill>
                  <a:srgbClr val="FFFFFF"/>
                </a:solidFill>
                <a:latin typeface="Public Sans" pitchFamily="0" charset="0"/>
                <a:ea typeface="Public Sans" pitchFamily="0" charset="0"/>
                <a:cs typeface="Public Sans" pitchFamily="0" charset="0"/>
                <a:sym typeface="Public Sans" pitchFamily="0" charset="0"/>
              </a:rPr>
              <a:t>Submission Github</a:t>
            </a:r>
            <a:endParaRPr altLang="en-US" baseline="0" b="1" cap="none" sz="1800" i="1" kern="0" lang="zh-CN" spc="0" strike="noStrike" u="none">
              <a:solidFill>
                <a:srgbClr val="FFFFFF"/>
              </a:solidFill>
              <a:latin typeface="Public Sans" pitchFamily="0" charset="0"/>
              <a:ea typeface="Public Sans" pitchFamily="0" charset="0"/>
              <a:cs typeface="Public Sans" pitchFamily="0" charset="0"/>
              <a:sym typeface="Public Sans" pitchFamily="0" charset="0"/>
            </a:endParaRPr>
          </a:p>
        </p:txBody>
      </p:sp>
      <p:sp>
        <p:nvSpPr>
          <p:cNvPr id="1048643" name="文本框"/>
          <p:cNvSpPr>
            <a:spLocks noGrp="1"/>
          </p:cNvSpPr>
          <p:nvPr>
            <p:ph type="body" idx="2"/>
          </p:nvPr>
        </p:nvSpPr>
        <p:spPr>
          <a:xfrm rot="0">
            <a:off x="2186610" y="1507595"/>
            <a:ext cx="4797286" cy="30095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ctr" anchorCtr="0" bIns="45700" lIns="91425" rIns="91425" tIns="45700" vert="horz" wrap="square">
            <a:prstTxWarp prst="textNoShape"/>
            <a:spAutoFit/>
          </a:bodyPr>
          <a:p>
            <a:pPr algn="ct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en-US" baseline="0" b="0" cap="none" sz="1400" i="0" kern="0" lang="zh-CN" spc="0" strike="noStrike" u="none">
                <a:solidFill>
                  <a:srgbClr val="BD8738"/>
                </a:solidFill>
                <a:latin typeface="Arial" pitchFamily="0" charset="0"/>
                <a:ea typeface="EB Garamond SemiBold" pitchFamily="0" charset="0"/>
                <a:cs typeface="EB Garamond SemiBold" pitchFamily="0" charset="0"/>
                <a:sym typeface="EB Garamond SemiBold" pitchFamily="0" charset="0"/>
              </a:rPr>
              <a:t>https://github.com/Massdeepak/Group_A53_7.git</a:t>
            </a:r>
            <a:endParaRPr altLang="en-US" baseline="0" b="0" cap="none" sz="1400" i="0" kern="0" lang="zh-CN" spc="0" strike="noStrike" u="none">
              <a:solidFill>
                <a:srgbClr val="BD8738"/>
              </a:solidFill>
              <a:latin typeface="Arial" pitchFamily="0" charset="0"/>
              <a:ea typeface="EB Garamond SemiBold" pitchFamily="0" charset="0"/>
              <a:cs typeface="EB Garamond SemiBold" pitchFamily="0" charset="0"/>
              <a:sym typeface="EB Garamond SemiBold" pitchFamily="0" charset="0"/>
            </a:endParaRPr>
          </a:p>
        </p:txBody>
      </p:sp>
      <p:sp>
        <p:nvSpPr>
          <p:cNvPr id="1048644" name="矩形"/>
          <p:cNvSpPr/>
          <p:nvPr/>
        </p:nvSpPr>
        <p:spPr>
          <a:xfrm rot="0">
            <a:off x="4029075" y="2185987"/>
            <a:ext cx="2114550" cy="9296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HOSTING LINK: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400" i="0" kern="0" lang="en-US" spc="0" strike="noStrike" u="none">
              <a:solidFill>
                <a:srgbClr val="FF0000"/>
              </a:solidFill>
              <a:latin typeface="-apple-system" pitchFamily="0" charset="0"/>
              <a:ea typeface="Arial" pitchFamily="0" charset="0"/>
              <a:cs typeface="Arial" pitchFamily="0" charset="0"/>
              <a:sym typeface="Arial" pitchFamily="0" charset="0"/>
              <a:hlinkClick r:id="rId1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400" i="0" kern="0" lang="en-US" spc="0" strike="noStrike" u="none">
              <a:solidFill>
                <a:srgbClr val="FF0000"/>
              </a:solidFill>
              <a:latin typeface="-apple-system" pitchFamily="0" charset="0"/>
              <a:ea typeface="Arial" pitchFamily="0" charset="0"/>
              <a:cs typeface="Arial" pitchFamily="0" charset="0"/>
              <a:sym typeface="Arial" pitchFamily="0" charset="0"/>
              <a:hlinkClick r:id="rId1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5878C8"/>
                </a:solidFill>
                <a:latin typeface="-apple-system" pitchFamily="0" charset="0"/>
                <a:ea typeface="Arial" pitchFamily="0" charset="0"/>
                <a:cs typeface="Arial" pitchFamily="0" charset="0"/>
                <a:sym typeface="Arial" pitchFamily="0" charset="0"/>
                <a:hlinkClick r:id="rId1"/>
              </a:rPr>
              <a:t>http://weightxreps.net/</a:t>
            </a:r>
            <a:endParaRPr altLang="en-US" baseline="0" b="0" cap="none" sz="1400" i="0" kern="0" lang="zh-CN" spc="0" strike="noStrike" u="none">
              <a:solidFill>
                <a:srgbClr val="5878C8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0" y="0"/>
            <a:ext cx="9144000" cy="5143500"/>
          </a:xfrm>
          <a:prstGeom prst="rect"/>
          <a:noFill/>
          <a:ln w="12700" cap="flat" cmpd="sng">
            <a:noFill/>
            <a:prstDash val="solid"/>
            <a:rou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文本框"/>
          <p:cNvSpPr>
            <a:spLocks noGrp="1"/>
          </p:cNvSpPr>
          <p:nvPr>
            <p:ph type="title"/>
          </p:nvPr>
        </p:nvSpPr>
        <p:spPr>
          <a:xfrm rot="0">
            <a:off x="386168" y="843399"/>
            <a:ext cx="3417231" cy="343667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ctr" anchorCtr="0" bIns="45644" lIns="89889" rIns="91312" tIns="45644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27" i="0" kern="0" lang="en-US" spc="0" strike="noStrike" u="none">
                <a:solidFill>
                  <a:schemeClr val="accent6"/>
                </a:solidFill>
                <a:latin typeface="EB Garamond" pitchFamily="0" charset="0"/>
                <a:ea typeface="EB Garamond" pitchFamily="0" charset="0"/>
                <a:cs typeface="EB Garamond" pitchFamily="0" charset="0"/>
                <a:sym typeface="EB Garamond" pitchFamily="0" charset="0"/>
              </a:rPr>
              <a:t>Chat Application and Website</a:t>
            </a:r>
            <a:endParaRPr altLang="en-US" baseline="0" b="1" cap="none" sz="1827" i="0" kern="0" lang="zh-CN" spc="0" strike="noStrike" u="none">
              <a:solidFill>
                <a:schemeClr val="accent6"/>
              </a:solidFill>
              <a:latin typeface="EB Garamond" pitchFamily="0" charset="0"/>
              <a:ea typeface="EB Garamond" pitchFamily="0" charset="0"/>
              <a:cs typeface="EB Garamond" pitchFamily="0" charset="0"/>
              <a:sym typeface="EB Garamond" pitchFamily="0" charset="0"/>
            </a:endParaRPr>
          </a:p>
        </p:txBody>
      </p:sp>
      <p:sp>
        <p:nvSpPr>
          <p:cNvPr id="1048586" name="文本框"/>
          <p:cNvSpPr>
            <a:spLocks noGrp="1"/>
          </p:cNvSpPr>
          <p:nvPr>
            <p:ph type="body" idx="1"/>
          </p:nvPr>
        </p:nvSpPr>
        <p:spPr>
          <a:xfrm rot="0">
            <a:off x="150171" y="1297233"/>
            <a:ext cx="4542978" cy="3032677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45644" lIns="91312" rIns="91312" tIns="45644" vert="horz" wrap="square">
            <a:prstTxWarp prst="textNoShape"/>
          </a:bodyPr>
          <a:p>
            <a:pPr algn="l" indent="-285369" marL="28536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B Garamond Medium" pitchFamily="2" charset="0"/>
              <a:buChar char="▪"/>
            </a:pPr>
            <a:r>
              <a:rPr altLang="zh-CN" baseline="0" b="0" cap="none" sz="1400" i="0" kern="0" lang="en-US" spc="0" strike="noStrike" u="none">
                <a:solidFill>
                  <a:srgbClr val="FFFFFF"/>
                </a:solidFill>
                <a:latin typeface="EB Garamond Medium" pitchFamily="2" charset="0"/>
                <a:ea typeface="EB Garamond Medium" pitchFamily="2" charset="0"/>
                <a:cs typeface="EB Garamond Medium" pitchFamily="2" charset="0"/>
                <a:sym typeface="EB Garamond Medium" pitchFamily="2" charset="0"/>
              </a:rPr>
              <a:t>To create a to do planner</a:t>
            </a:r>
            <a:endParaRPr altLang="en-US" baseline="0" b="0" cap="none" sz="1400" i="0" kern="0" lang="zh-CN" spc="0" strike="noStrike" u="none">
              <a:solidFill>
                <a:srgbClr val="FFFFFF"/>
              </a:solidFill>
              <a:latin typeface="EB Garamond Medium" pitchFamily="2" charset="0"/>
              <a:ea typeface="EB Garamond Medium" pitchFamily="2" charset="0"/>
              <a:cs typeface="EB Garamond Medium" pitchFamily="2" charset="0"/>
              <a:sym typeface="EB Garamond Medium" pitchFamily="2" charset="0"/>
            </a:endParaRPr>
          </a:p>
        </p:txBody>
      </p:sp>
      <p:pic>
        <p:nvPicPr>
          <p:cNvPr id="209715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4952528" y="244990"/>
            <a:ext cx="8447846" cy="5137158"/>
          </a:xfrm>
          <a:prstGeom prst="rect"/>
          <a:noFill/>
          <a:ln w="12700" cap="flat" cmpd="sng">
            <a:noFill/>
            <a:prstDash val="solid"/>
            <a:round/>
          </a:ln>
        </p:spPr>
      </p:pic>
      <p:graphicFrame>
        <p:nvGraphicFramePr>
          <p:cNvPr id="4194304" name="Table"/>
          <p:cNvGraphicFramePr>
            <a:graphicFrameLocks noGrp="1"/>
          </p:cNvGraphicFramePr>
          <p:nvPr>
            <p:ph type="tbl"/>
          </p:nvPr>
        </p:nvGraphicFramePr>
        <p:xfrm>
          <a:off x="150171" y="1955580"/>
          <a:ext cx="4421830" cy="2375904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1526215"/>
                <a:gridCol w="2054177"/>
                <a:gridCol w="841397"/>
              </a:tblGrid>
              <a:tr h="578301">
                <a:tc>
                  <a:txBody>
                    <a:bodyPr/>
                    <a:p>
                      <a:pPr algn="ctr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zh-CN" baseline="0" b="1" cap="none" sz="1400" i="0" kern="0" lang="en-US" spc="0" strike="noStrike" u="none">
                          <a:solidFill>
                            <a:schemeClr val="accent6"/>
                          </a:solidFill>
                          <a:latin typeface="EB Garamond Medium" pitchFamily="2" charset="0"/>
                          <a:ea typeface="EB Garamond Medium" pitchFamily="2" charset="0"/>
                          <a:cs typeface="Arial" pitchFamily="0" charset="0"/>
                          <a:sym typeface="Arial" pitchFamily="0" charset="0"/>
                        </a:rPr>
                        <a:t>LMS Username</a:t>
                      </a:r>
                      <a:endParaRPr altLang="en-US" baseline="0" b="1" cap="none" sz="1400" i="0" kern="0" lang="zh-CN" spc="0" strike="noStrike" u="none">
                        <a:solidFill>
                          <a:schemeClr val="accent6"/>
                        </a:solidFill>
                        <a:latin typeface="EB Garamond Medium" pitchFamily="2" charset="0"/>
                        <a:ea typeface="EB Garamond Medium" pitchFamily="2" charset="0"/>
                        <a:cs typeface="Arial" pitchFamily="0" charset="0"/>
                        <a:sym typeface="Arial" pitchFamily="0" charset="0"/>
                      </a:endParaRPr>
                    </a:p>
                  </a:txBody>
                  <a:tcPr marL="91300" marR="91300" marT="91300" marB="9130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ctr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zh-CN" baseline="0" b="1" cap="none" sz="1400" i="0" kern="0" lang="en-US" spc="0" strike="noStrike" u="none">
                          <a:solidFill>
                            <a:schemeClr val="accent6"/>
                          </a:solidFill>
                          <a:latin typeface="EB Garamond Medium" pitchFamily="2" charset="0"/>
                          <a:ea typeface="EB Garamond Medium" pitchFamily="2" charset="0"/>
                          <a:cs typeface="Arial" pitchFamily="0" charset="0"/>
                          <a:sym typeface="Arial" pitchFamily="0" charset="0"/>
                        </a:rPr>
                        <a:t>Name </a:t>
                      </a:r>
                      <a:endParaRPr altLang="en-US" baseline="0" b="1" cap="none" sz="1400" i="0" kern="0" lang="zh-CN" spc="0" strike="noStrike" u="none">
                        <a:solidFill>
                          <a:schemeClr val="accent6"/>
                        </a:solidFill>
                        <a:latin typeface="EB Garamond Medium" pitchFamily="2" charset="0"/>
                        <a:ea typeface="EB Garamond Medium" pitchFamily="2" charset="0"/>
                        <a:cs typeface="Arial" pitchFamily="0" charset="0"/>
                        <a:sym typeface="Arial" pitchFamily="0" charset="0"/>
                      </a:endParaRPr>
                    </a:p>
                  </a:txBody>
                  <a:tcPr marL="91300" marR="91300" marT="91300" marB="9130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ctr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zh-CN" baseline="0" b="1" cap="none" sz="1400" i="0" kern="0" lang="en-US" spc="0" strike="noStrike" u="none">
                          <a:solidFill>
                            <a:schemeClr val="accent6"/>
                          </a:solidFill>
                          <a:latin typeface="EB Garamond Medium" pitchFamily="2" charset="0"/>
                          <a:ea typeface="EB Garamond Medium" pitchFamily="2" charset="0"/>
                          <a:cs typeface="Arial" pitchFamily="0" charset="0"/>
                          <a:sym typeface="Arial" pitchFamily="0" charset="0"/>
                        </a:rPr>
                        <a:t>Batch</a:t>
                      </a:r>
                      <a:r>
                        <a:rPr altLang="zh-CN" baseline="0" b="1" cap="none" sz="1400" i="0" kern="0" lang="en-US" spc="0" strike="noStrike" u="none">
                          <a:solidFill>
                            <a:srgbClr val="C88C32"/>
                          </a:solidFill>
                          <a:latin typeface="EB Garamond Medium" pitchFamily="2" charset="0"/>
                          <a:ea typeface="EB Garamond Medium" pitchFamily="2" charset="0"/>
                          <a:cs typeface="Arial" pitchFamily="0" charset="0"/>
                          <a:sym typeface="Arial" pitchFamily="0" charset="0"/>
                        </a:rPr>
                        <a:t> </a:t>
                      </a:r>
                      <a:endParaRPr altLang="en-US" baseline="0" b="1" cap="none" sz="1400" i="0" kern="0" lang="zh-CN" spc="0" strike="noStrike" u="none">
                        <a:solidFill>
                          <a:srgbClr val="C88C32"/>
                        </a:solidFill>
                        <a:latin typeface="EB Garamond Medium" pitchFamily="2" charset="0"/>
                        <a:ea typeface="EB Garamond Medium" pitchFamily="2" charset="0"/>
                        <a:cs typeface="Arial" pitchFamily="0" charset="0"/>
                        <a:sym typeface="Arial" pitchFamily="0" charset="0"/>
                      </a:endParaRPr>
                    </a:p>
                  </a:txBody>
                  <a:tcPr marL="91300" marR="91300" marT="91300" marB="9130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78301">
                <a:tc>
                  <a:txBody>
                    <a:bodyPr/>
                    <a:p>
                      <a:pPr algn="l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zh-CN" baseline="0" b="0" cap="none" sz="1400" i="0" kern="0" lang="en-US" spc="0" strike="noStrike" u="none">
                          <a:solidFill>
                            <a:schemeClr val="bg1"/>
                          </a:solidFill>
                          <a:latin typeface="EB Garamond Medium" pitchFamily="2" charset="0"/>
                          <a:ea typeface="EB Garamond Medium" pitchFamily="2" charset="0"/>
                          <a:cs typeface="Arial" pitchFamily="0" charset="0"/>
                          <a:sym typeface="Arial" pitchFamily="0" charset="0"/>
                        </a:rPr>
                        <a:t>2113a53223</a:t>
                      </a:r>
                      <a:endParaRPr altLang="en-US" baseline="0" b="0" cap="none" sz="1400" i="0" kern="0" lang="zh-CN" spc="0" strike="noStrike" u="none">
                        <a:solidFill>
                          <a:schemeClr val="bg1"/>
                        </a:solidFill>
                        <a:latin typeface="EB Garamond Medium" pitchFamily="2" charset="0"/>
                        <a:ea typeface="EB Garamond Medium" pitchFamily="2" charset="0"/>
                        <a:cs typeface="Arial" pitchFamily="0" charset="0"/>
                        <a:sym typeface="Arial" pitchFamily="0" charset="0"/>
                      </a:endParaRPr>
                    </a:p>
                  </a:txBody>
                  <a:tcPr marL="91300" marR="91300" marT="91300" marB="9130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l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zh-CN" baseline="0" b="0" cap="none" sz="1400" i="0" kern="0" lang="en-US" spc="0" strike="noStrike" u="none">
                          <a:solidFill>
                            <a:schemeClr val="bg1"/>
                          </a:solidFill>
                          <a:latin typeface="EB Garamond Medium" pitchFamily="2" charset="0"/>
                          <a:ea typeface="EB Garamond Medium" pitchFamily="2" charset="0"/>
                          <a:cs typeface="Arial" pitchFamily="0" charset="0"/>
                          <a:sym typeface="Arial" pitchFamily="0" charset="0"/>
                        </a:rPr>
                        <a:t>Deepak.L</a:t>
                      </a:r>
                      <a:endParaRPr altLang="en-US" baseline="0" b="0" cap="none" sz="1400" i="0" kern="0" lang="zh-CN" spc="0" strike="noStrike" u="none">
                        <a:solidFill>
                          <a:schemeClr val="bg1"/>
                        </a:solidFill>
                        <a:latin typeface="EB Garamond Medium" pitchFamily="2" charset="0"/>
                        <a:ea typeface="EB Garamond Medium" pitchFamily="2" charset="0"/>
                        <a:cs typeface="Arial" pitchFamily="0" charset="0"/>
                        <a:sym typeface="Arial" pitchFamily="0" charset="0"/>
                      </a:endParaRPr>
                    </a:p>
                  </a:txBody>
                  <a:tcPr marL="91300" marR="91300" marT="91300" marB="9130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l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zh-CN" baseline="0" b="0" cap="none" sz="1400" i="0" kern="0" lang="en-US" spc="0" strike="noStrike" u="none">
                          <a:solidFill>
                            <a:schemeClr val="bg1"/>
                          </a:solidFill>
                          <a:latin typeface="EB Garamond Medium" pitchFamily="2" charset="0"/>
                          <a:ea typeface="EB Garamond Medium" pitchFamily="2" charset="0"/>
                          <a:cs typeface="Arial" pitchFamily="0" charset="0"/>
                          <a:sym typeface="Arial" pitchFamily="0" charset="0"/>
                        </a:rPr>
                        <a:t>A53</a:t>
                      </a:r>
                      <a:endParaRPr altLang="en-US" baseline="0" b="0" cap="none" sz="1400" i="0" kern="0" lang="zh-CN" spc="0" strike="noStrike" u="none">
                        <a:solidFill>
                          <a:schemeClr val="bg1"/>
                        </a:solidFill>
                        <a:latin typeface="EB Garamond Medium" pitchFamily="2" charset="0"/>
                        <a:ea typeface="EB Garamond Medium" pitchFamily="2" charset="0"/>
                        <a:cs typeface="Arial" pitchFamily="0" charset="0"/>
                        <a:sym typeface="Arial" pitchFamily="0" charset="0"/>
                      </a:endParaRPr>
                    </a:p>
                  </a:txBody>
                  <a:tcPr marL="91300" marR="91300" marT="91300" marB="9130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78301">
                <a:tc>
                  <a:txBody>
                    <a:bodyPr/>
                    <a:p>
                      <a:pPr algn="l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zh-CN" baseline="0" b="0" cap="none" sz="1400" i="0" kern="0" lang="en-US" spc="0" strike="noStrike" u="none">
                          <a:solidFill>
                            <a:schemeClr val="bg1"/>
                          </a:solidFill>
                          <a:latin typeface="EB Garamond Medium" pitchFamily="2" charset="0"/>
                          <a:ea typeface="EB Garamond Medium" pitchFamily="2" charset="0"/>
                          <a:cs typeface="Arial" pitchFamily="0" charset="0"/>
                          <a:sym typeface="Arial" pitchFamily="0" charset="0"/>
                        </a:rPr>
                        <a:t>2113a53215</a:t>
                      </a:r>
                      <a:endParaRPr altLang="en-US" baseline="0" b="0" cap="none" sz="1400" i="0" kern="0" lang="zh-CN" spc="0" strike="noStrike" u="none">
                        <a:solidFill>
                          <a:schemeClr val="bg1"/>
                        </a:solidFill>
                        <a:latin typeface="EB Garamond Medium" pitchFamily="2" charset="0"/>
                        <a:ea typeface="EB Garamond Medium" pitchFamily="2" charset="0"/>
                        <a:cs typeface="Arial" pitchFamily="0" charset="0"/>
                        <a:sym typeface="Arial" pitchFamily="0" charset="0"/>
                      </a:endParaRPr>
                    </a:p>
                  </a:txBody>
                  <a:tcPr marL="91300" marR="91300" marT="91300" marB="9130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l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zh-CN" baseline="0" b="0" cap="none" sz="1400" i="0" kern="0" lang="en-US" spc="0" strike="noStrike" u="none">
                          <a:solidFill>
                            <a:schemeClr val="bg1"/>
                          </a:solidFill>
                          <a:latin typeface="EB Garamond Medium" pitchFamily="2" charset="0"/>
                          <a:ea typeface="EB Garamond Medium" pitchFamily="2" charset="0"/>
                          <a:cs typeface="Arial" pitchFamily="0" charset="0"/>
                          <a:sym typeface="Arial" pitchFamily="0" charset="0"/>
                        </a:rPr>
                        <a:t>Aravind .B</a:t>
                      </a:r>
                      <a:endParaRPr altLang="en-US" baseline="0" b="0" cap="none" sz="1400" i="0" kern="0" lang="zh-CN" spc="0" strike="noStrike" u="none">
                        <a:solidFill>
                          <a:schemeClr val="bg1"/>
                        </a:solidFill>
                        <a:latin typeface="EB Garamond Medium" pitchFamily="2" charset="0"/>
                        <a:ea typeface="EB Garamond Medium" pitchFamily="2" charset="0"/>
                        <a:cs typeface="Arial" pitchFamily="0" charset="0"/>
                        <a:sym typeface="Arial" pitchFamily="0" charset="0"/>
                      </a:endParaRPr>
                    </a:p>
                  </a:txBody>
                  <a:tcPr marL="91300" marR="91300" marT="91300" marB="9130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l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zh-CN" baseline="0" b="0" cap="none" sz="1400" i="0" kern="0" lang="en-US" spc="0" strike="noStrike" u="none">
                          <a:solidFill>
                            <a:schemeClr val="bg1"/>
                          </a:solidFill>
                          <a:latin typeface="EB Garamond Medium" pitchFamily="2" charset="0"/>
                          <a:ea typeface="EB Garamond Medium" pitchFamily="2" charset="0"/>
                          <a:cs typeface="Arial" pitchFamily="0" charset="0"/>
                          <a:sym typeface="Arial" pitchFamily="0" charset="0"/>
                        </a:rPr>
                        <a:t>A53</a:t>
                      </a:r>
                      <a:endParaRPr altLang="en-US" baseline="0" b="0" cap="none" sz="1400" i="0" kern="0" lang="zh-CN" spc="0" strike="noStrike" u="none">
                        <a:solidFill>
                          <a:schemeClr val="bg1"/>
                        </a:solidFill>
                        <a:latin typeface="EB Garamond Medium" pitchFamily="2" charset="0"/>
                        <a:ea typeface="EB Garamond Medium" pitchFamily="2" charset="0"/>
                        <a:cs typeface="Arial" pitchFamily="0" charset="0"/>
                        <a:sym typeface="Arial" pitchFamily="0" charset="0"/>
                      </a:endParaRPr>
                    </a:p>
                  </a:txBody>
                  <a:tcPr marL="91300" marR="91300" marT="91300" marB="9130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78301">
                <a:tc>
                  <a:txBody>
                    <a:bodyPr/>
                    <a:p>
                      <a:pPr algn="l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zh-CN" baseline="0" b="0" cap="none" sz="1400" i="0" kern="0" lang="en-US" spc="0" strike="noStrike" u="none">
                          <a:solidFill>
                            <a:schemeClr val="bg1"/>
                          </a:solidFill>
                          <a:latin typeface="EB Garamond Medium" pitchFamily="2" charset="0"/>
                          <a:ea typeface="EB Garamond Medium" pitchFamily="2" charset="0"/>
                          <a:cs typeface="Arial" pitchFamily="0" charset="0"/>
                          <a:sym typeface="Arial" pitchFamily="0" charset="0"/>
                        </a:rPr>
                        <a:t>2113a53241</a:t>
                      </a:r>
                      <a:endParaRPr altLang="en-US" baseline="0" b="0" cap="none" sz="1400" i="0" kern="0" lang="zh-CN" spc="0" strike="noStrike" u="none">
                        <a:solidFill>
                          <a:schemeClr val="bg1"/>
                        </a:solidFill>
                        <a:latin typeface="EB Garamond Medium" pitchFamily="2" charset="0"/>
                        <a:ea typeface="EB Garamond Medium" pitchFamily="2" charset="0"/>
                        <a:cs typeface="Arial" pitchFamily="0" charset="0"/>
                        <a:sym typeface="Arial" pitchFamily="0" charset="0"/>
                      </a:endParaRPr>
                    </a:p>
                  </a:txBody>
                  <a:tcPr marL="91300" marR="91300" marT="91300" marB="9130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l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zh-CN" baseline="0" b="0" cap="none" sz="1400" i="0" kern="0" lang="en-US" spc="0" strike="noStrike" u="none">
                          <a:solidFill>
                            <a:schemeClr val="bg1"/>
                          </a:solidFill>
                          <a:latin typeface="EB Garamond Medium" pitchFamily="2" charset="0"/>
                          <a:ea typeface="EB Garamond Medium" pitchFamily="2" charset="0"/>
                          <a:cs typeface="Arial" pitchFamily="0" charset="0"/>
                          <a:sym typeface="Arial" pitchFamily="0" charset="0"/>
                        </a:rPr>
                        <a:t>Kishore.C.D</a:t>
                      </a:r>
                      <a:endParaRPr altLang="en-US" baseline="0" b="0" cap="none" sz="1400" i="0" kern="0" lang="zh-CN" spc="0" strike="noStrike" u="none">
                        <a:solidFill>
                          <a:schemeClr val="bg1"/>
                        </a:solidFill>
                        <a:latin typeface="EB Garamond Medium" pitchFamily="2" charset="0"/>
                        <a:ea typeface="EB Garamond Medium" pitchFamily="2" charset="0"/>
                        <a:cs typeface="Arial" pitchFamily="0" charset="0"/>
                        <a:sym typeface="Arial" pitchFamily="0" charset="0"/>
                      </a:endParaRPr>
                    </a:p>
                  </a:txBody>
                  <a:tcPr marL="91300" marR="91300" marT="91300" marB="9130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l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zh-CN" baseline="0" b="0" cap="none" sz="1400" i="0" kern="0" lang="en-US" spc="0" strike="noStrike" u="none">
                          <a:solidFill>
                            <a:schemeClr val="bg1"/>
                          </a:solidFill>
                          <a:latin typeface="EB Garamond Medium" pitchFamily="2" charset="0"/>
                          <a:ea typeface="EB Garamond Medium" pitchFamily="2" charset="0"/>
                          <a:cs typeface="Arial" pitchFamily="0" charset="0"/>
                          <a:sym typeface="Arial" pitchFamily="0" charset="0"/>
                        </a:rPr>
                        <a:t>A53</a:t>
                      </a:r>
                      <a:endParaRPr altLang="en-US" baseline="0" b="0" cap="none" sz="1400" i="0" kern="0" lang="zh-CN" spc="0" strike="noStrike" u="none">
                        <a:solidFill>
                          <a:schemeClr val="bg1"/>
                        </a:solidFill>
                        <a:latin typeface="EB Garamond Medium" pitchFamily="2" charset="0"/>
                        <a:ea typeface="EB Garamond Medium" pitchFamily="2" charset="0"/>
                        <a:cs typeface="Arial" pitchFamily="0" charset="0"/>
                        <a:sym typeface="Arial" pitchFamily="0" charset="0"/>
                      </a:endParaRPr>
                    </a:p>
                  </a:txBody>
                  <a:tcPr marL="91300" marR="91300" marT="91300" marB="9130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78301">
                <a:tc>
                  <a:txBody>
                    <a:bodyPr/>
                    <a:p>
                      <a:pPr algn="l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zh-CN" baseline="0" b="0" cap="none" sz="1400" i="0" kern="0" lang="en-US" spc="0" strike="noStrike" u="none">
                          <a:solidFill>
                            <a:schemeClr val="bg1"/>
                          </a:solidFill>
                          <a:latin typeface="EB Garamond Medium" pitchFamily="2" charset="0"/>
                          <a:ea typeface="EB Garamond Medium" pitchFamily="2" charset="0"/>
                          <a:cs typeface="Arial" pitchFamily="0" charset="0"/>
                          <a:sym typeface="Arial" pitchFamily="0" charset="0"/>
                        </a:rPr>
                        <a:t>2113a53217</a:t>
                      </a:r>
                      <a:endParaRPr altLang="en-US" baseline="0" b="0" cap="none" sz="1400" i="0" kern="0" lang="zh-CN" spc="0" strike="noStrike" u="none">
                        <a:solidFill>
                          <a:schemeClr val="bg1"/>
                        </a:solidFill>
                        <a:latin typeface="EB Garamond Medium" pitchFamily="2" charset="0"/>
                        <a:ea typeface="EB Garamond Medium" pitchFamily="2" charset="0"/>
                        <a:cs typeface="Arial" pitchFamily="0" charset="0"/>
                        <a:sym typeface="Arial" pitchFamily="0" charset="0"/>
                      </a:endParaRPr>
                    </a:p>
                  </a:txBody>
                  <a:tcPr marL="91300" marR="91300" marT="91300" marB="9130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l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zh-CN" baseline="0" b="0" cap="none" sz="1400" i="0" kern="0" lang="en-US" spc="0" strike="noStrike" u="none">
                          <a:solidFill>
                            <a:schemeClr val="bg1"/>
                          </a:solidFill>
                          <a:latin typeface="EB Garamond Medium" pitchFamily="2" charset="0"/>
                          <a:ea typeface="EB Garamond Medium" pitchFamily="2" charset="0"/>
                          <a:cs typeface="Arial" pitchFamily="0" charset="0"/>
                          <a:sym typeface="Arial" pitchFamily="0" charset="0"/>
                        </a:rPr>
                        <a:t>Arivezhilan</a:t>
                      </a:r>
                      <a:r>
                        <a:rPr altLang="zh-CN" baseline="0" b="0" cap="none" sz="1400" i="0" kern="0" lang="en-US" spc="0" strike="noStrike" u="none">
                          <a:solidFill>
                            <a:schemeClr val="bg1"/>
                          </a:solidFill>
                          <a:latin typeface="EB Garamond Medium" pitchFamily="2" charset="0"/>
                          <a:ea typeface="EB Garamond Medium" pitchFamily="2" charset="0"/>
                          <a:cs typeface="Arial" pitchFamily="0" charset="0"/>
                          <a:sym typeface="Arial" pitchFamily="0" charset="0"/>
                        </a:rPr>
                        <a:t>. RVA</a:t>
                      </a:r>
                      <a:endParaRPr altLang="en-US" baseline="0" b="0" cap="none" sz="1400" i="0" kern="0" lang="zh-CN" spc="0" strike="noStrike" u="none">
                        <a:solidFill>
                          <a:schemeClr val="bg1"/>
                        </a:solidFill>
                        <a:latin typeface="EB Garamond Medium" pitchFamily="2" charset="0"/>
                        <a:ea typeface="EB Garamond Medium" pitchFamily="2" charset="0"/>
                        <a:cs typeface="Arial" pitchFamily="0" charset="0"/>
                        <a:sym typeface="Arial" pitchFamily="0" charset="0"/>
                      </a:endParaRPr>
                    </a:p>
                  </a:txBody>
                  <a:tcPr marL="91300" marR="91300" marT="91300" marB="9130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l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altLang="zh-CN" baseline="0" b="0" cap="none" sz="1400" i="0" kern="0" lang="en-US" spc="0" strike="noStrike" u="none">
                          <a:solidFill>
                            <a:schemeClr val="bg1"/>
                          </a:solidFill>
                          <a:latin typeface="EB Garamond Medium" pitchFamily="2" charset="0"/>
                          <a:ea typeface="EB Garamond Medium" pitchFamily="2" charset="0"/>
                          <a:cs typeface="Arial" pitchFamily="0" charset="0"/>
                          <a:sym typeface="Arial" pitchFamily="0" charset="0"/>
                        </a:rPr>
                        <a:t>A53</a:t>
                      </a:r>
                      <a:endParaRPr altLang="en-US" baseline="0" b="0" cap="none" sz="1400" i="0" kern="0" lang="zh-CN" spc="0" strike="noStrike" u="none">
                        <a:solidFill>
                          <a:schemeClr val="bg1"/>
                        </a:solidFill>
                        <a:latin typeface="EB Garamond Medium" pitchFamily="2" charset="0"/>
                        <a:ea typeface="EB Garamond Medium" pitchFamily="2" charset="0"/>
                        <a:cs typeface="Arial" pitchFamily="0" charset="0"/>
                        <a:sym typeface="Arial" pitchFamily="0" charset="0"/>
                      </a:endParaRPr>
                    </a:p>
                  </a:txBody>
                  <a:tcPr marL="91300" marR="91300" marT="91300" marB="9130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78301">
                <a:tc>
                  <a:txBody>
                    <a:bodyPr/>
                    <a:p>
                      <a:pPr algn="l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baseline="0" b="0" cap="none" sz="1400" i="0" kern="0" lang="zh-CN" spc="0" strike="noStrike" u="none">
                        <a:solidFill>
                          <a:schemeClr val="bg1"/>
                        </a:solidFill>
                        <a:latin typeface="EB Garamond Medium" pitchFamily="2" charset="0"/>
                        <a:ea typeface="EB Garamond Medium" pitchFamily="2" charset="0"/>
                        <a:cs typeface="Arial" pitchFamily="0" charset="0"/>
                        <a:sym typeface="Arial" pitchFamily="0" charset="0"/>
                      </a:endParaRPr>
                    </a:p>
                  </a:txBody>
                  <a:tcPr marL="91300" marR="91300" marT="91300" marB="9130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l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baseline="0" b="0" cap="none" sz="1400" i="0" kern="0" lang="zh-CN" spc="0" strike="noStrike" u="none">
                        <a:solidFill>
                          <a:schemeClr val="bg1"/>
                        </a:solidFill>
                        <a:latin typeface="EB Garamond Medium" pitchFamily="2" charset="0"/>
                        <a:ea typeface="EB Garamond Medium" pitchFamily="2" charset="0"/>
                        <a:cs typeface="Arial" pitchFamily="0" charset="0"/>
                        <a:sym typeface="Arial" pitchFamily="0" charset="0"/>
                      </a:endParaRPr>
                    </a:p>
                  </a:txBody>
                  <a:tcPr marL="91300" marR="91300" marT="91300" marB="9130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l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baseline="0" b="0" cap="none" sz="1400" i="0" kern="0" lang="zh-CN" spc="0" strike="noStrike" u="none">
                        <a:solidFill>
                          <a:schemeClr val="bg1"/>
                        </a:solidFill>
                        <a:latin typeface="EB Garamond Medium" pitchFamily="2" charset="0"/>
                        <a:ea typeface="EB Garamond Medium" pitchFamily="2" charset="0"/>
                        <a:cs typeface="Arial" pitchFamily="0" charset="0"/>
                        <a:sym typeface="Arial" pitchFamily="0" charset="0"/>
                      </a:endParaRPr>
                    </a:p>
                  </a:txBody>
                  <a:tcPr marL="91300" marR="91300" marT="91300" marB="9130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文本框"/>
          <p:cNvSpPr>
            <a:spLocks noGrp="1"/>
          </p:cNvSpPr>
          <p:nvPr>
            <p:ph type="body" idx="1"/>
          </p:nvPr>
        </p:nvSpPr>
        <p:spPr>
          <a:xfrm rot="0">
            <a:off x="481869" y="524842"/>
            <a:ext cx="6891900" cy="5274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45700" lIns="91425" rIns="91425" tIns="4570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100" i="0" kern="0" lang="en-US" spc="0" strike="noStrike" u="none">
                <a:solidFill>
                  <a:srgbClr val="000000"/>
                </a:solidFill>
                <a:latin typeface="EB Garamond" pitchFamily="0" charset="0"/>
                <a:ea typeface="EB Garamond" pitchFamily="0" charset="0"/>
                <a:cs typeface="EB Garamond" pitchFamily="0" charset="0"/>
                <a:sym typeface="EB Garamond" pitchFamily="0" charset="0"/>
              </a:rPr>
              <a:t>Do database modelling and create models</a:t>
            </a:r>
            <a:endParaRPr altLang="zh-CN" baseline="0" b="1" cap="none" sz="1400" i="0" kern="0" lang="en-US" spc="0" strike="noStrike" u="none">
              <a:solidFill>
                <a:srgbClr val="000000"/>
              </a:solidFill>
              <a:latin typeface="EB Garamond" pitchFamily="0" charset="0"/>
              <a:ea typeface="EB Garamond" pitchFamily="0" charset="0"/>
              <a:cs typeface="EB Garamond" pitchFamily="0" charset="0"/>
              <a:sym typeface="EB Garamond" pitchFamily="0" charset="0"/>
            </a:endParaRPr>
          </a:p>
          <a:p>
            <a:pPr algn="l" indent="-171450" marL="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itchFamily="0" charset="0"/>
              <a:buChar char="▪"/>
            </a:pPr>
            <a:r>
              <a:rPr altLang="zh-CN" baseline="0" b="0" cap="none" sz="1100" i="0" kern="0" lang="en-US" spc="0" strike="noStrike" u="none">
                <a:solidFill>
                  <a:srgbClr val="000000"/>
                </a:solidFill>
                <a:latin typeface="EB Garamond" pitchFamily="0" charset="0"/>
                <a:ea typeface="EB Garamond" pitchFamily="0" charset="0"/>
                <a:cs typeface="EB Garamond" pitchFamily="0" charset="0"/>
                <a:sym typeface="EB Garamond" pitchFamily="0" charset="0"/>
              </a:rPr>
              <a:t>Design schema for all the data to be stored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EB Garamond" pitchFamily="0" charset="0"/>
              <a:ea typeface="EB Garamond" pitchFamily="0" charset="0"/>
              <a:cs typeface="EB Garamond" pitchFamily="0" charset="0"/>
              <a:sym typeface="EB Garamond" pitchFamily="0" charset="0"/>
            </a:endParaRPr>
          </a:p>
          <a:p>
            <a:pPr algn="l" indent="-171450" marL="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itchFamily="0" charset="0"/>
              <a:buChar char="▪"/>
            </a:pPr>
            <a:r>
              <a:rPr altLang="zh-CN" baseline="0" b="0" cap="none" sz="1100" i="0" kern="0" lang="en-US" spc="0" strike="noStrike" u="none">
                <a:solidFill>
                  <a:srgbClr val="000000"/>
                </a:solidFill>
                <a:latin typeface="EB Garamond" pitchFamily="0" charset="0"/>
                <a:ea typeface="EB Garamond" pitchFamily="0" charset="0"/>
                <a:cs typeface="EB Garamond" pitchFamily="0" charset="0"/>
                <a:sym typeface="EB Garamond" pitchFamily="0" charset="0"/>
              </a:rPr>
              <a:t>Start mongodb local server and point the backend to the server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EB Garamond" pitchFamily="0" charset="0"/>
              <a:ea typeface="EB Garamond" pitchFamily="0" charset="0"/>
              <a:cs typeface="EB Garamond" pitchFamily="0" charset="0"/>
              <a:sym typeface="EB Garamond" pitchFamily="0" charset="0"/>
            </a:endParaRPr>
          </a:p>
          <a:p>
            <a:pPr algn="l" indent="-171450" marL="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itchFamily="0" charset="0"/>
              <a:buChar char="▪"/>
            </a:pPr>
            <a:r>
              <a:rPr altLang="zh-CN" baseline="0" b="0" cap="none" sz="1100" i="0" kern="0" lang="en-US" spc="0" strike="noStrike" u="none">
                <a:solidFill>
                  <a:srgbClr val="000000"/>
                </a:solidFill>
                <a:latin typeface="EB Garamond" pitchFamily="0" charset="0"/>
                <a:ea typeface="EB Garamond" pitchFamily="0" charset="0"/>
                <a:cs typeface="EB Garamond" pitchFamily="0" charset="0"/>
                <a:sym typeface="EB Garamond" pitchFamily="0" charset="0"/>
              </a:rPr>
              <a:t>Create mongoose schema at the backend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EB Garamond" pitchFamily="0" charset="0"/>
              <a:ea typeface="EB Garamond" pitchFamily="0" charset="0"/>
              <a:cs typeface="EB Garamond" pitchFamily="0" charset="0"/>
              <a:sym typeface="EB Garamond" pitchFamily="0" charset="0"/>
            </a:endParaRPr>
          </a:p>
          <a:p>
            <a:pPr algn="l" indent="-171450" marL="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itchFamily="0" charset="0"/>
              <a:buChar char="▪"/>
            </a:pPr>
            <a:r>
              <a:rPr altLang="zh-CN" baseline="0" b="0" cap="none" sz="1100" i="0" kern="0" lang="en-US" spc="0" strike="noStrike" u="none">
                <a:solidFill>
                  <a:srgbClr val="000000"/>
                </a:solidFill>
                <a:latin typeface="EB Garamond" pitchFamily="0" charset="0"/>
                <a:ea typeface="EB Garamond" pitchFamily="0" charset="0"/>
                <a:cs typeface="EB Garamond" pitchFamily="0" charset="0"/>
                <a:sym typeface="EB Garamond" pitchFamily="0" charset="0"/>
              </a:rPr>
              <a:t>Run test queries to set up the database</a:t>
            </a:r>
            <a:br>
              <a:rPr altLang="en-US" baseline="0" b="0" cap="none" sz="1100" i="0" kern="0" lang="zh-CN" spc="0" strike="noStrike" u="none">
                <a:solidFill>
                  <a:srgbClr val="000000"/>
                </a:solidFill>
                <a:latin typeface="EB Garamond" pitchFamily="0" charset="0"/>
                <a:ea typeface="EB Garamond" pitchFamily="0" charset="0"/>
                <a:cs typeface="EB Garamond" pitchFamily="0" charset="0"/>
                <a:sym typeface="EB Garamond" pitchFamily="0" charset="0"/>
              </a:rPr>
            </a:br>
            <a:endParaRPr altLang="zh-CN" baseline="0" b="0" cap="none" sz="1100" i="0" kern="0" lang="en-US" spc="0" strike="noStrike" u="none">
              <a:solidFill>
                <a:srgbClr val="000000"/>
              </a:solidFill>
              <a:latin typeface="EB Garamond" pitchFamily="0" charset="0"/>
              <a:ea typeface="EB Garamond" pitchFamily="0" charset="0"/>
              <a:cs typeface="EB Garamond" pitchFamily="0" charset="0"/>
              <a:sym typeface="EB Garamond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100" i="0" kern="0" lang="en-US" spc="0" strike="noStrike" u="none">
                <a:solidFill>
                  <a:srgbClr val="000000"/>
                </a:solidFill>
                <a:latin typeface="EB Garamond" pitchFamily="0" charset="0"/>
                <a:ea typeface="EB Garamond" pitchFamily="0" charset="0"/>
                <a:cs typeface="EB Garamond" pitchFamily="0" charset="0"/>
                <a:sym typeface="EB Garamond" pitchFamily="0" charset="0"/>
              </a:rPr>
              <a:t>Create Various APIs to ensure data flow within the website</a:t>
            </a:r>
            <a:endParaRPr altLang="zh-CN" baseline="0" b="1" cap="none" sz="1400" i="0" kern="0" lang="en-US" spc="0" strike="noStrike" u="none">
              <a:solidFill>
                <a:srgbClr val="000000"/>
              </a:solidFill>
              <a:latin typeface="EB Garamond" pitchFamily="0" charset="0"/>
              <a:ea typeface="EB Garamond" pitchFamily="0" charset="0"/>
              <a:cs typeface="EB Garamond" pitchFamily="0" charset="0"/>
              <a:sym typeface="EB Garamond" pitchFamily="0" charset="0"/>
            </a:endParaRPr>
          </a:p>
          <a:p>
            <a:pPr algn="l" indent="-171450" marL="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itchFamily="0" charset="0"/>
              <a:buChar char="▪"/>
            </a:pPr>
            <a:r>
              <a:rPr altLang="zh-CN" baseline="0" b="0" cap="none" sz="1100" i="0" kern="0" lang="en-US" spc="0" strike="noStrike" u="none">
                <a:solidFill>
                  <a:srgbClr val="000000"/>
                </a:solidFill>
                <a:latin typeface="EB Garamond" pitchFamily="0" charset="0"/>
                <a:ea typeface="EB Garamond" pitchFamily="0" charset="0"/>
                <a:cs typeface="EB Garamond" pitchFamily="0" charset="0"/>
                <a:sym typeface="EB Garamond" pitchFamily="0" charset="0"/>
              </a:rPr>
              <a:t>Define all the routes for the backend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EB Garamond" pitchFamily="0" charset="0"/>
              <a:ea typeface="EB Garamond" pitchFamily="0" charset="0"/>
              <a:cs typeface="EB Garamond" pitchFamily="0" charset="0"/>
              <a:sym typeface="EB Garamond" pitchFamily="0" charset="0"/>
            </a:endParaRPr>
          </a:p>
          <a:p>
            <a:pPr algn="l" indent="-171450" marL="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itchFamily="0" charset="0"/>
              <a:buChar char="▪"/>
            </a:pPr>
            <a:r>
              <a:rPr altLang="zh-CN" baseline="0" b="0" cap="none" sz="1100" i="0" kern="0" lang="en-US" spc="0" strike="noStrike" u="none">
                <a:solidFill>
                  <a:srgbClr val="000000"/>
                </a:solidFill>
                <a:latin typeface="EB Garamond" pitchFamily="0" charset="0"/>
                <a:ea typeface="EB Garamond" pitchFamily="0" charset="0"/>
                <a:cs typeface="EB Garamond" pitchFamily="0" charset="0"/>
                <a:sym typeface="EB Garamond" pitchFamily="0" charset="0"/>
              </a:rPr>
              <a:t>Add authentication middleware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EB Garamond" pitchFamily="0" charset="0"/>
              <a:ea typeface="EB Garamond" pitchFamily="0" charset="0"/>
              <a:cs typeface="EB Garamond" pitchFamily="0" charset="0"/>
              <a:sym typeface="EB Garamond" pitchFamily="0" charset="0"/>
            </a:endParaRPr>
          </a:p>
          <a:p>
            <a:pPr algn="l" indent="-171450" marL="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itchFamily="0" charset="0"/>
              <a:buChar char="▪"/>
            </a:pPr>
            <a:r>
              <a:rPr altLang="zh-CN" baseline="0" b="0" cap="none" sz="1100" i="0" kern="0" lang="en-US" spc="0" strike="noStrike" u="none">
                <a:solidFill>
                  <a:srgbClr val="000000"/>
                </a:solidFill>
                <a:latin typeface="EB Garamond" pitchFamily="0" charset="0"/>
                <a:ea typeface="EB Garamond" pitchFamily="0" charset="0"/>
                <a:cs typeface="EB Garamond" pitchFamily="0" charset="0"/>
                <a:sym typeface="EB Garamond" pitchFamily="0" charset="0"/>
              </a:rPr>
              <a:t>Add controllers for all the paths to handle api request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EB Garamond" pitchFamily="0" charset="0"/>
              <a:ea typeface="EB Garamond" pitchFamily="0" charset="0"/>
              <a:cs typeface="EB Garamond" pitchFamily="0" charset="0"/>
              <a:sym typeface="EB Garamond" pitchFamily="0" charset="0"/>
            </a:endParaRPr>
          </a:p>
          <a:p>
            <a:pPr algn="l" indent="-171450" marL="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itchFamily="0" charset="0"/>
              <a:buChar char="▪"/>
            </a:pPr>
            <a:r>
              <a:rPr altLang="zh-CN" baseline="0" b="0" cap="none" sz="1100" i="0" kern="0" lang="en-US" spc="0" strike="noStrike" u="none">
                <a:solidFill>
                  <a:srgbClr val="000000"/>
                </a:solidFill>
                <a:latin typeface="EB Garamond" pitchFamily="0" charset="0"/>
                <a:ea typeface="EB Garamond" pitchFamily="0" charset="0"/>
                <a:cs typeface="EB Garamond" pitchFamily="0" charset="0"/>
                <a:sym typeface="EB Garamond" pitchFamily="0" charset="0"/>
              </a:rPr>
              <a:t>Create Environment variables for all authentication keys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EB Garamond" pitchFamily="0" charset="0"/>
              <a:ea typeface="EB Garamond" pitchFamily="0" charset="0"/>
              <a:cs typeface="EB Garamond" pitchFamily="0" charset="0"/>
              <a:sym typeface="EB Garamond" pitchFamily="0" charset="0"/>
            </a:endParaRPr>
          </a:p>
          <a:p>
            <a:pPr algn="l" indent="-171450" marL="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itchFamily="0" charset="0"/>
              <a:buChar char="▪"/>
            </a:pPr>
            <a:r>
              <a:rPr altLang="zh-CN" baseline="0" b="0" cap="none" sz="1100" i="0" kern="0" lang="en-US" spc="0" strike="noStrike" u="none">
                <a:solidFill>
                  <a:srgbClr val="000000"/>
                </a:solidFill>
                <a:latin typeface="EB Garamond" pitchFamily="0" charset="0"/>
                <a:ea typeface="EB Garamond" pitchFamily="0" charset="0"/>
                <a:cs typeface="EB Garamond" pitchFamily="0" charset="0"/>
                <a:sym typeface="EB Garamond" pitchFamily="0" charset="0"/>
              </a:rPr>
              <a:t>Note: Always handle all possible cases with the request</a:t>
            </a:r>
            <a:endParaRPr altLang="en-US" baseline="0" b="0" cap="none" sz="1400" i="0" kern="0" lang="zh-CN" spc="0" strike="noStrike" u="none">
              <a:solidFill>
                <a:srgbClr val="000000"/>
              </a:solidFill>
              <a:latin typeface="EB Garamond" pitchFamily="0" charset="0"/>
              <a:ea typeface="EB Garamond" pitchFamily="0" charset="0"/>
              <a:cs typeface="EB Garamond" pitchFamily="0" charset="0"/>
              <a:sym typeface="EB Garamond" pitchFamily="0" charset="0"/>
            </a:endParaRPr>
          </a:p>
        </p:txBody>
      </p:sp>
      <p:sp>
        <p:nvSpPr>
          <p:cNvPr id="1048592" name="文本框"/>
          <p:cNvSpPr>
            <a:spLocks noGrp="1"/>
          </p:cNvSpPr>
          <p:nvPr>
            <p:ph type="body" idx="2"/>
          </p:nvPr>
        </p:nvSpPr>
        <p:spPr>
          <a:xfrm rot="0">
            <a:off x="489449" y="4032852"/>
            <a:ext cx="7048500" cy="3186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45700" lIns="91425" rIns="91425" tIns="45700" vert="horz" wrap="square">
            <a:prstTxWarp prst="textNoShape"/>
          </a:bodyPr>
          <a:p>
            <a:pPr algn="l" indent="-171450" marL="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itchFamily="0" charset="0"/>
              <a:buChar char="▪"/>
            </a:pPr>
            <a:r>
              <a:rPr altLang="zh-CN" baseline="0" b="0" cap="none" sz="1100" i="0" kern="0" lang="en-US" spc="0" strike="noStrike" u="none">
                <a:solidFill>
                  <a:srgbClr val="000000"/>
                </a:solidFill>
                <a:latin typeface="EB Garamond" pitchFamily="0" charset="0"/>
                <a:ea typeface="EB Garamond" pitchFamily="0" charset="0"/>
                <a:cs typeface="EB Garamond" pitchFamily="0" charset="0"/>
                <a:sym typeface="EB Garamond" pitchFamily="0" charset="0"/>
              </a:rPr>
              <a:t>Understanding Nosql databases modeling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EB Garamond" pitchFamily="0" charset="0"/>
              <a:ea typeface="EB Garamond" pitchFamily="0" charset="0"/>
              <a:cs typeface="EB Garamond" pitchFamily="0" charset="0"/>
              <a:sym typeface="EB Garamond" pitchFamily="0" charset="0"/>
            </a:endParaRPr>
          </a:p>
          <a:p>
            <a:pPr algn="l" indent="-171450" marL="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itchFamily="0" charset="0"/>
              <a:buChar char="▪"/>
            </a:pPr>
            <a:r>
              <a:rPr altLang="zh-CN" baseline="0" b="0" cap="none" sz="1100" i="0" kern="0" lang="en-US" spc="0" strike="noStrike" u="none">
                <a:solidFill>
                  <a:srgbClr val="000000"/>
                </a:solidFill>
                <a:latin typeface="EB Garamond" pitchFamily="0" charset="0"/>
                <a:ea typeface="EB Garamond" pitchFamily="0" charset="0"/>
                <a:cs typeface="EB Garamond" pitchFamily="0" charset="0"/>
                <a:sym typeface="EB Garamond" pitchFamily="0" charset="0"/>
              </a:rPr>
              <a:t>Querying and filtering mongodb</a:t>
            </a:r>
            <a:endParaRPr altLang="zh-CN" baseline="0" b="0" cap="none" sz="1100" i="0" kern="0" lang="en-US" spc="0" strike="noStrike" u="none">
              <a:solidFill>
                <a:srgbClr val="000000"/>
              </a:solidFill>
              <a:latin typeface="EB Garamond" pitchFamily="0" charset="0"/>
              <a:ea typeface="EB Garamond" pitchFamily="0" charset="0"/>
              <a:cs typeface="EB Garamond" pitchFamily="0" charset="0"/>
              <a:sym typeface="EB Garamond" pitchFamily="0" charset="0"/>
            </a:endParaRPr>
          </a:p>
          <a:p>
            <a:pPr algn="l" indent="-171450" marL="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itchFamily="0" charset="0"/>
              <a:buChar char="▪"/>
            </a:pPr>
            <a:r>
              <a:rPr altLang="zh-CN" baseline="0" b="0" cap="none" sz="1100" i="0" kern="0" lang="en-US" spc="0" strike="noStrike" u="none">
                <a:solidFill>
                  <a:srgbClr val="000000"/>
                </a:solidFill>
                <a:latin typeface="EB Garamond" pitchFamily="0" charset="0"/>
                <a:ea typeface="EB Garamond" pitchFamily="0" charset="0"/>
                <a:cs typeface="EB Garamond" pitchFamily="0" charset="0"/>
                <a:sym typeface="EB Garamond" pitchFamily="0" charset="0"/>
              </a:rPr>
              <a:t>Understanding various req methods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EB Garamond" pitchFamily="0" charset="0"/>
              <a:ea typeface="EB Garamond" pitchFamily="0" charset="0"/>
              <a:cs typeface="EB Garamond" pitchFamily="0" charset="0"/>
              <a:sym typeface="EB Garamond" pitchFamily="0" charset="0"/>
            </a:endParaRPr>
          </a:p>
          <a:p>
            <a:pPr algn="l" indent="-171450" marL="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itchFamily="0" charset="0"/>
              <a:buChar char="▪"/>
            </a:pPr>
            <a:r>
              <a:rPr altLang="zh-CN" baseline="0" b="0" cap="none" sz="1100" i="0" kern="0" lang="en-US" spc="0" strike="noStrike" u="none">
                <a:solidFill>
                  <a:srgbClr val="000000"/>
                </a:solidFill>
                <a:latin typeface="EB Garamond" pitchFamily="0" charset="0"/>
                <a:ea typeface="EB Garamond" pitchFamily="0" charset="0"/>
                <a:cs typeface="EB Garamond" pitchFamily="0" charset="0"/>
                <a:sym typeface="EB Garamond" pitchFamily="0" charset="0"/>
              </a:rPr>
              <a:t>Getting familiar with cookies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EB Garamond" pitchFamily="0" charset="0"/>
              <a:ea typeface="EB Garamond" pitchFamily="0" charset="0"/>
              <a:cs typeface="EB Garamond" pitchFamily="0" charset="0"/>
              <a:sym typeface="EB Garamond" pitchFamily="0" charset="0"/>
            </a:endParaRPr>
          </a:p>
          <a:p>
            <a:pPr algn="l" indent="-171450" marL="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 pitchFamily="0" charset="0"/>
              <a:buChar char="▪"/>
            </a:pPr>
            <a:r>
              <a:rPr altLang="zh-CN" baseline="0" b="0" cap="none" sz="1100" i="0" kern="0" lang="en-US" spc="0" strike="noStrike" u="none">
                <a:solidFill>
                  <a:srgbClr val="000000"/>
                </a:solidFill>
                <a:latin typeface="EB Garamond" pitchFamily="0" charset="0"/>
                <a:ea typeface="EB Garamond" pitchFamily="0" charset="0"/>
                <a:cs typeface="EB Garamond" pitchFamily="0" charset="0"/>
                <a:sym typeface="EB Garamond" pitchFamily="0" charset="0"/>
              </a:rPr>
              <a:t>Server side authentication</a:t>
            </a:r>
            <a:endParaRPr altLang="en-US" baseline="0" b="0" cap="none" sz="1400" i="0" kern="0" lang="zh-CN" spc="0" strike="noStrike" u="none">
              <a:solidFill>
                <a:srgbClr val="000000"/>
              </a:solidFill>
              <a:latin typeface="EB Garamond" pitchFamily="0" charset="0"/>
              <a:ea typeface="EB Garamond" pitchFamily="0" charset="0"/>
              <a:cs typeface="EB Garamond" pitchFamily="0" charset="0"/>
              <a:sym typeface="EB Garamond" pitchFamily="0" charset="0"/>
            </a:endParaRPr>
          </a:p>
        </p:txBody>
      </p:sp>
      <p:sp>
        <p:nvSpPr>
          <p:cNvPr id="1048593" name="矩形"/>
          <p:cNvSpPr/>
          <p:nvPr/>
        </p:nvSpPr>
        <p:spPr>
          <a:xfrm rot="0">
            <a:off x="489450" y="3037177"/>
            <a:ext cx="4593600" cy="3186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45700" lIns="91425" rIns="91425" tIns="4570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200" i="0" kern="0" lang="en-US" spc="0" strike="noStrike" u="none">
                <a:solidFill>
                  <a:srgbClr val="000000"/>
                </a:solidFill>
                <a:latin typeface="EB Garamond" pitchFamily="0" charset="0"/>
                <a:ea typeface="EB Garamond" pitchFamily="0" charset="0"/>
                <a:cs typeface="EB Garamond" pitchFamily="0" charset="0"/>
                <a:sym typeface="EB Garamond" pitchFamily="0" charset="0"/>
              </a:rPr>
              <a:t>100% Completion of the above tasks</a:t>
            </a:r>
            <a:endParaRPr altLang="en-US" baseline="0" b="0" cap="none" sz="1400" i="0" kern="0" lang="zh-CN" spc="0" strike="noStrike" u="none">
              <a:solidFill>
                <a:srgbClr val="000000"/>
              </a:solidFill>
              <a:latin typeface="EB Garamond" pitchFamily="0" charset="0"/>
              <a:ea typeface="EB Garamond" pitchFamily="0" charset="0"/>
              <a:cs typeface="EB Garamond" pitchFamily="0" charset="0"/>
              <a:sym typeface="EB Garamond" pitchFamily="0" charset="0"/>
            </a:endParaRPr>
          </a:p>
        </p:txBody>
      </p:sp>
      <p:sp>
        <p:nvSpPr>
          <p:cNvPr id="1048594" name="矩形"/>
          <p:cNvSpPr/>
          <p:nvPr/>
        </p:nvSpPr>
        <p:spPr>
          <a:xfrm rot="0">
            <a:off x="445780" y="3657889"/>
            <a:ext cx="2629800" cy="3186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45700" lIns="91425" rIns="91425" tIns="4570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400" i="0" kern="0" lang="en-US" spc="0" strike="noStrike" u="none">
                <a:solidFill>
                  <a:srgbClr val="C88C32"/>
                </a:solidFill>
                <a:latin typeface="EB Garamond" pitchFamily="0" charset="0"/>
                <a:ea typeface="EB Garamond" pitchFamily="0" charset="0"/>
                <a:cs typeface="EB Garamond" pitchFamily="0" charset="0"/>
                <a:sym typeface="EB Garamond" pitchFamily="0" charset="0"/>
              </a:rPr>
              <a:t>Learning outcome</a:t>
            </a:r>
            <a:endParaRPr altLang="en-US" baseline="0" b="1" cap="none" sz="1400" i="0" kern="0" lang="zh-CN" spc="0" strike="noStrike" u="none">
              <a:solidFill>
                <a:srgbClr val="000000"/>
              </a:solidFill>
              <a:latin typeface="EB Garamond" pitchFamily="0" charset="0"/>
              <a:ea typeface="EB Garamond" pitchFamily="0" charset="0"/>
              <a:cs typeface="EB Garamond" pitchFamily="0" charset="0"/>
              <a:sym typeface="EB Garamond" pitchFamily="0" charset="0"/>
            </a:endParaRPr>
          </a:p>
        </p:txBody>
      </p:sp>
      <p:sp>
        <p:nvSpPr>
          <p:cNvPr id="1048595" name="矩形"/>
          <p:cNvSpPr/>
          <p:nvPr/>
        </p:nvSpPr>
        <p:spPr>
          <a:xfrm rot="0">
            <a:off x="445779" y="237121"/>
            <a:ext cx="2629800" cy="3186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45700" lIns="91425" rIns="91425" tIns="4570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223669"/>
                </a:solidFill>
                <a:latin typeface="EB Garamond ExtraBold" pitchFamily="0" charset="0"/>
                <a:ea typeface="EB Garamond ExtraBold" pitchFamily="0" charset="0"/>
                <a:cs typeface="EB Garamond ExtraBold" pitchFamily="0" charset="0"/>
                <a:sym typeface="EB Garamond ExtraBold" pitchFamily="0" charset="0"/>
              </a:rPr>
              <a:t>Task 4 :: Backend (Module 4)</a:t>
            </a:r>
            <a:endParaRPr altLang="en-US" baseline="0" b="0" cap="none" sz="1400" i="0" kern="0" lang="zh-CN" spc="0" strike="noStrike" u="none">
              <a:solidFill>
                <a:srgbClr val="000000"/>
              </a:solidFill>
              <a:latin typeface="EB Garamond ExtraBold" pitchFamily="0" charset="0"/>
              <a:ea typeface="EB Garamond ExtraBold" pitchFamily="0" charset="0"/>
              <a:cs typeface="EB Garamond ExtraBold" pitchFamily="0" charset="0"/>
              <a:sym typeface="EB Garamond ExtraBold" pitchFamily="0" charset="0"/>
            </a:endParaRPr>
          </a:p>
        </p:txBody>
      </p:sp>
      <p:sp>
        <p:nvSpPr>
          <p:cNvPr id="1048596" name="矩形"/>
          <p:cNvSpPr/>
          <p:nvPr/>
        </p:nvSpPr>
        <p:spPr>
          <a:xfrm rot="0">
            <a:off x="489450" y="2758366"/>
            <a:ext cx="4593600" cy="3186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45700" lIns="91425" rIns="91425" tIns="4570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200" i="0" kern="0" lang="en-US" spc="0" strike="noStrike" u="none">
                <a:solidFill>
                  <a:srgbClr val="000000"/>
                </a:solidFill>
                <a:latin typeface="EB Garamond" pitchFamily="0" charset="0"/>
                <a:ea typeface="EB Garamond" pitchFamily="0" charset="0"/>
                <a:cs typeface="EB Garamond" pitchFamily="0" charset="0"/>
                <a:sym typeface="EB Garamond" pitchFamily="0" charset="0"/>
              </a:rPr>
              <a:t>Evaluation Metric:</a:t>
            </a:r>
            <a:endParaRPr altLang="en-US" baseline="0" b="1" cap="none" sz="1200" i="0" kern="0" lang="zh-CN" spc="0" strike="noStrike" u="none">
              <a:solidFill>
                <a:srgbClr val="000000"/>
              </a:solidFill>
              <a:latin typeface="EB Garamond" pitchFamily="0" charset="0"/>
              <a:ea typeface="EB Garamond" pitchFamily="0" charset="0"/>
              <a:cs typeface="EB Garamond" pitchFamily="0" charset="0"/>
              <a:sym typeface="EB Garamond" pitchFamily="0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矩形"/>
          <p:cNvSpPr/>
          <p:nvPr/>
        </p:nvSpPr>
        <p:spPr>
          <a:xfrm rot="0">
            <a:off x="629478" y="351183"/>
            <a:ext cx="4399722" cy="33426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import 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java.util.ArrayList;import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java.util.HashMap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;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import 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java.util.List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;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import 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java.util.Map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;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</a:b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public class 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FoodDeliveryApp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{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    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    // Store all the restaurants in a 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HashMap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    private Map&lt;String, Restaurant&gt; 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restaurantMap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;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    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    // Store all the orders in a 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HashMap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    private Map&lt;String, Order&gt; 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orderMap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;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    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    // Store all the customers in a 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HashMap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    private Map&lt;String, Customer&gt; 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customerMap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;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    </a:t>
            </a:r>
            <a:endParaRPr altLang="en-US" baseline="0" b="0" cap="none" sz="1400" i="0" kern="0" lang="zh-CN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矩形"/>
          <p:cNvSpPr/>
          <p:nvPr/>
        </p:nvSpPr>
        <p:spPr>
          <a:xfrm rot="0">
            <a:off x="828261" y="384314"/>
            <a:ext cx="8050696" cy="39522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// Constructor    public 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FoodDeliveryApp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() 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{        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restaurantMap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= new 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HashMap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&lt;&gt;();      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 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orderMap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= new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HashMap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&lt;&gt;();       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customerMap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= new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HashMap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&lt;&gt;();   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}    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  // Add a new restaurant to the app    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public void 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addRestaurant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(String 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restaurantName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, Restaurant 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restaurant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) 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{        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restaurantMap.put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(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restaurantName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, restaurant);    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}    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   // Add a new customer to the app   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public void 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addCustomer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(String 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customerId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, Customer 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customer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) 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{       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customerMap.put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(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customerId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, customer); 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  } </a:t>
            </a:r>
            <a:endParaRPr altLang="en-US" baseline="0" b="0" cap="none" sz="1400" i="0" kern="0" lang="zh-CN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矩形"/>
          <p:cNvSpPr/>
          <p:nvPr/>
        </p:nvSpPr>
        <p:spPr>
          <a:xfrm rot="0">
            <a:off x="864523" y="115171"/>
            <a:ext cx="6858000" cy="3009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</a:t>
            </a:r>
            <a:endParaRPr altLang="en-US" baseline="0" b="0" cap="none" sz="1400" i="0" kern="0" lang="zh-CN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1048602" name="矩形"/>
          <p:cNvSpPr/>
          <p:nvPr/>
        </p:nvSpPr>
        <p:spPr>
          <a:xfrm rot="0">
            <a:off x="510208" y="258417"/>
            <a:ext cx="7454348" cy="45618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// Create a new order    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public void 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createOrder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(String 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orderId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, String 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customerId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, String 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restaurantName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, List&lt;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FoodItem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&gt; 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foodItems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)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{        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Customer 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customer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= 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customerMap.get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(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customerId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);       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Restaurant 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restaurant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= 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restaurantMap.get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(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restaurantName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);      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 Order 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order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= new Order(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orderId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, customer, restaurant, 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foodItems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);        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orderMap.put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(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orderId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, order); 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  }       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// Get a list of all the orders for a particular restaurant    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public List&lt;Order&gt; 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getRestaurantOrders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(String 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restaurantName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) 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{        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List&lt;Order&gt; 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restaurantOrders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= new 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ArrayList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&lt;&gt;();       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for (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Map.Entry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&lt;String, Order&gt; entry : 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orderMap.entrySet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()) 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{          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 Order 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order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= 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entry.getValue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();         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  if (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order.getRestaurant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().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getName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().equals(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restaurantName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)) 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{                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restaurantOrders.add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(order);         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  }        }      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 return 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restaurantOrders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;    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} </a:t>
            </a:r>
            <a:endParaRPr altLang="en-US" baseline="0" b="0" cap="none" sz="1400" i="0" kern="0" lang="zh-CN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矩形"/>
          <p:cNvSpPr/>
          <p:nvPr/>
        </p:nvSpPr>
        <p:spPr>
          <a:xfrm rot="0">
            <a:off x="616227" y="629478"/>
            <a:ext cx="5254487" cy="33426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// Get a list of all the orders for a particular customer   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public List&lt;Order&gt; 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getCustomerOrders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(String 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customerId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) 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{    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   List&lt;Order&gt; 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customerOrders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= new 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ArrayList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&lt;&gt;();   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    for (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Map.Entry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&lt;String, Order&gt; entry : 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orderMap.entrySet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()) 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{           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Order 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order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= 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entry.getValue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();         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  if (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order.getCustomer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().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getId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().equals(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customerId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)) 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{             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  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customerOrders.add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(order);   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        }     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  }       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return 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customerOrders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;  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 }</a:t>
            </a:r>
            <a:endParaRPr altLang="en-US" baseline="0" b="0" cap="none" sz="1400" i="0" kern="0" lang="zh-CN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矩形"/>
          <p:cNvSpPr/>
          <p:nvPr/>
        </p:nvSpPr>
        <p:spPr>
          <a:xfrm rot="0">
            <a:off x="868017" y="530087"/>
            <a:ext cx="5989982" cy="27330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// Update the status of an order    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public void 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updateOrderStatus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(String 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orderId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, 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OrderStatus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status) 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{     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  Order 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order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= 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orderMap.get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(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orderId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);  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     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order.setStatus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(status);  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 }   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    // Get the status of an order 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  public 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OrderStatus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getOrderStatus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(String 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orderId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) 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{        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Order 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order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= 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orderMap.get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(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orderId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);   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     return 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order.getStatus</a:t>
            </a: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();  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  }</a:t>
            </a:r>
            <a:endParaRPr altLang="zh-CN" baseline="0" b="0" cap="none" sz="1400" i="0" kern="0" lang="en-US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4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}</a:t>
            </a:r>
            <a:endParaRPr altLang="en-US" baseline="0" b="0" cap="none" sz="1400" i="0" kern="0" lang="zh-CN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文本框"/>
          <p:cNvSpPr>
            <a:spLocks noGrp="1"/>
          </p:cNvSpPr>
          <p:nvPr>
            <p:ph type="body" idx="1"/>
          </p:nvPr>
        </p:nvSpPr>
        <p:spPr>
          <a:xfrm rot="0">
            <a:off x="3719245" y="2264415"/>
            <a:ext cx="1714800" cy="3201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ctr" anchorCtr="0" bIns="45700" lIns="91425" rIns="91425" tIns="4570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0" lang="en-US" spc="0" strike="noStrike" u="none">
                <a:solidFill>
                  <a:srgbClr val="223669"/>
                </a:solidFill>
                <a:latin typeface="EB Garamond" pitchFamily="0" charset="0"/>
                <a:ea typeface="EB Garamond" pitchFamily="0" charset="0"/>
                <a:cs typeface="EB Garamond" pitchFamily="0" charset="0"/>
                <a:sym typeface="EB Garamond" pitchFamily="0" charset="0"/>
              </a:rPr>
              <a:t>Check-List</a:t>
            </a:r>
            <a:endParaRPr altLang="en-US" baseline="0" b="1" cap="none" sz="1800" i="0" kern="0" lang="zh-CN" spc="0" strike="noStrike" u="none">
              <a:solidFill>
                <a:srgbClr val="223669"/>
              </a:solidFill>
              <a:latin typeface="EB Garamond" pitchFamily="0" charset="0"/>
              <a:ea typeface="EB Garamond" pitchFamily="0" charset="0"/>
              <a:cs typeface="EB Garamond" pitchFamily="0" charset="0"/>
              <a:sym typeface="EB Garamond" pitchFamily="0" charset="0"/>
            </a:endParaRPr>
          </a:p>
        </p:txBody>
      </p:sp>
      <p:sp>
        <p:nvSpPr>
          <p:cNvPr id="1048627" name="文本框"/>
          <p:cNvSpPr>
            <a:spLocks noGrp="1"/>
          </p:cNvSpPr>
          <p:nvPr>
            <p:ph type="body" idx="2"/>
          </p:nvPr>
        </p:nvSpPr>
        <p:spPr>
          <a:xfrm rot="0">
            <a:off x="817134" y="961108"/>
            <a:ext cx="1714799" cy="3201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ctr" anchorCtr="0" bIns="45700" lIns="91425" rIns="91425" tIns="4570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000" i="0" kern="0" lang="en-US" spc="0" strike="noStrike" u="none">
                <a:solidFill>
                  <a:srgbClr val="000000"/>
                </a:solidFill>
                <a:latin typeface="EB Garamond" pitchFamily="0" charset="0"/>
                <a:ea typeface="EB Garamond" pitchFamily="0" charset="0"/>
                <a:cs typeface="EB Garamond" pitchFamily="0" charset="0"/>
                <a:sym typeface="EB Garamond" pitchFamily="0" charset="0"/>
              </a:rPr>
              <a:t>Design Schema for data to be stored</a:t>
            </a:r>
            <a:endParaRPr altLang="en-US" baseline="0" b="0" cap="none" sz="1000" i="0" kern="0" lang="zh-CN" spc="0" strike="noStrike" u="none">
              <a:solidFill>
                <a:srgbClr val="000000"/>
              </a:solidFill>
              <a:latin typeface="EB Garamond" pitchFamily="0" charset="0"/>
              <a:ea typeface="EB Garamond" pitchFamily="0" charset="0"/>
              <a:cs typeface="EB Garamond" pitchFamily="0" charset="0"/>
              <a:sym typeface="EB Garamond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body" idx="3"/>
          </p:nvPr>
        </p:nvSpPr>
        <p:spPr>
          <a:xfrm rot="0">
            <a:off x="318626" y="2188625"/>
            <a:ext cx="2030100" cy="3201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ctr" anchorCtr="0" bIns="45700" lIns="91425" rIns="91425" tIns="4570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000" i="0" kern="0" lang="en-US" spc="0" strike="noStrike" u="none">
                <a:solidFill>
                  <a:srgbClr val="000000"/>
                </a:solidFill>
                <a:latin typeface="EB Garamond" pitchFamily="0" charset="0"/>
                <a:ea typeface="EB Garamond" pitchFamily="0" charset="0"/>
                <a:cs typeface="EB Garamond" pitchFamily="0" charset="0"/>
                <a:sym typeface="EB Garamond" pitchFamily="0" charset="0"/>
              </a:rPr>
              <a:t>Set mongodb server on localhost</a:t>
            </a:r>
            <a:endParaRPr altLang="en-US" baseline="0" b="0" cap="none" sz="1000" i="0" kern="0" lang="zh-CN" spc="0" strike="noStrike" u="none">
              <a:solidFill>
                <a:srgbClr val="000000"/>
              </a:solidFill>
              <a:latin typeface="EB Garamond" pitchFamily="0" charset="0"/>
              <a:ea typeface="EB Garamond" pitchFamily="0" charset="0"/>
              <a:cs typeface="EB Garamond" pitchFamily="0" charset="0"/>
              <a:sym typeface="EB Garamond" pitchFamily="0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body" idx="4"/>
          </p:nvPr>
        </p:nvSpPr>
        <p:spPr>
          <a:xfrm rot="0">
            <a:off x="803908" y="3448851"/>
            <a:ext cx="1714800" cy="3201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ctr" anchorCtr="0" bIns="45700" lIns="91425" rIns="91425" tIns="4570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000" i="0" kern="0" lang="en-US" spc="0" strike="noStrike" u="none">
                <a:solidFill>
                  <a:srgbClr val="000000"/>
                </a:solidFill>
                <a:latin typeface="EB Garamond" pitchFamily="0" charset="0"/>
                <a:ea typeface="EB Garamond" pitchFamily="0" charset="0"/>
                <a:cs typeface="EB Garamond" pitchFamily="0" charset="0"/>
                <a:sym typeface="EB Garamond" pitchFamily="0" charset="0"/>
              </a:rPr>
              <a:t>Add dummy data with schema in mongodb server</a:t>
            </a:r>
            <a:endParaRPr altLang="en-US" baseline="0" b="0" cap="none" sz="1000" i="0" kern="0" lang="zh-CN" spc="0" strike="noStrike" u="none">
              <a:solidFill>
                <a:srgbClr val="000000"/>
              </a:solidFill>
              <a:latin typeface="EB Garamond" pitchFamily="0" charset="0"/>
              <a:ea typeface="EB Garamond" pitchFamily="0" charset="0"/>
              <a:cs typeface="EB Garamond" pitchFamily="0" charset="0"/>
              <a:sym typeface="EB Garamond" pitchFamily="0" charset="0"/>
            </a:endParaRPr>
          </a:p>
        </p:txBody>
      </p:sp>
      <p:sp>
        <p:nvSpPr>
          <p:cNvPr id="1048630" name="文本框"/>
          <p:cNvSpPr>
            <a:spLocks noGrp="1"/>
          </p:cNvSpPr>
          <p:nvPr>
            <p:ph type="body" idx="5"/>
          </p:nvPr>
        </p:nvSpPr>
        <p:spPr>
          <a:xfrm rot="0">
            <a:off x="1798245" y="4258551"/>
            <a:ext cx="1714800" cy="3201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ctr" anchorCtr="0" bIns="45700" lIns="91425" rIns="91425" tIns="4570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000" i="0" kern="0" lang="en-US" spc="0" strike="noStrike" u="none">
                <a:solidFill>
                  <a:srgbClr val="000000"/>
                </a:solidFill>
                <a:latin typeface="EB Garamond" pitchFamily="0" charset="0"/>
                <a:ea typeface="EB Garamond" pitchFamily="0" charset="0"/>
                <a:cs typeface="EB Garamond" pitchFamily="0" charset="0"/>
                <a:sym typeface="EB Garamond" pitchFamily="0" charset="0"/>
              </a:rPr>
              <a:t>Run some test queries to test the server</a:t>
            </a:r>
            <a:endParaRPr altLang="en-US" baseline="0" b="0" cap="none" sz="1000" i="0" kern="0" lang="zh-CN" spc="0" strike="noStrike" u="none">
              <a:solidFill>
                <a:srgbClr val="000000"/>
              </a:solidFill>
              <a:latin typeface="EB Garamond" pitchFamily="0" charset="0"/>
              <a:ea typeface="EB Garamond" pitchFamily="0" charset="0"/>
              <a:cs typeface="EB Garamond" pitchFamily="0" charset="0"/>
              <a:sym typeface="EB Garamond" pitchFamily="0" charset="0"/>
            </a:endParaRPr>
          </a:p>
        </p:txBody>
      </p:sp>
      <p:sp>
        <p:nvSpPr>
          <p:cNvPr id="1048631" name="文本框"/>
          <p:cNvSpPr>
            <a:spLocks noGrp="1"/>
          </p:cNvSpPr>
          <p:nvPr>
            <p:ph type="body" idx="6"/>
          </p:nvPr>
        </p:nvSpPr>
        <p:spPr>
          <a:xfrm rot="0">
            <a:off x="6615525" y="961099"/>
            <a:ext cx="2317200" cy="3201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ctr" anchorCtr="0" bIns="45700" lIns="91425" rIns="91425" tIns="4570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000" i="0" kern="0" lang="en-US" spc="0" strike="noStrike" u="none">
                <a:solidFill>
                  <a:srgbClr val="000000"/>
                </a:solidFill>
                <a:latin typeface="EB Garamond" pitchFamily="0" charset="0"/>
                <a:ea typeface="EB Garamond" pitchFamily="0" charset="0"/>
                <a:cs typeface="EB Garamond" pitchFamily="0" charset="0"/>
                <a:sym typeface="EB Garamond" pitchFamily="0" charset="0"/>
              </a:rPr>
              <a:t>Point all routes with a appropriate controllers to control request and response</a:t>
            </a:r>
            <a:endParaRPr altLang="en-US" baseline="0" b="0" cap="none" sz="1000" i="0" kern="0" lang="zh-CN" spc="0" strike="noStrike" u="none">
              <a:solidFill>
                <a:srgbClr val="000000"/>
              </a:solidFill>
              <a:latin typeface="EB Garamond" pitchFamily="0" charset="0"/>
              <a:ea typeface="EB Garamond" pitchFamily="0" charset="0"/>
              <a:cs typeface="EB Garamond" pitchFamily="0" charset="0"/>
              <a:sym typeface="EB Garamond" pitchFamily="0" charset="0"/>
            </a:endParaRPr>
          </a:p>
        </p:txBody>
      </p:sp>
      <p:sp>
        <p:nvSpPr>
          <p:cNvPr id="1048632" name="文本框"/>
          <p:cNvSpPr>
            <a:spLocks noGrp="1"/>
          </p:cNvSpPr>
          <p:nvPr>
            <p:ph type="body" idx="7"/>
          </p:nvPr>
        </p:nvSpPr>
        <p:spPr>
          <a:xfrm rot="0">
            <a:off x="6787150" y="2188625"/>
            <a:ext cx="1906799" cy="3201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ctr" anchorCtr="0" bIns="45700" lIns="91425" rIns="91425" tIns="4570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000" i="0" kern="0" lang="en-US" spc="0" strike="noStrike" u="none">
                <a:solidFill>
                  <a:srgbClr val="000000"/>
                </a:solidFill>
                <a:latin typeface="EB Garamond" pitchFamily="0" charset="0"/>
                <a:ea typeface="EB Garamond" pitchFamily="0" charset="0"/>
                <a:cs typeface="EB Garamond" pitchFamily="0" charset="0"/>
                <a:sym typeface="EB Garamond" pitchFamily="0" charset="0"/>
              </a:rPr>
              <a:t>Add authentication middleware to all protected routes</a:t>
            </a:r>
            <a:endParaRPr altLang="en-US" baseline="0" b="0" cap="none" sz="1000" i="0" kern="0" lang="zh-CN" spc="0" strike="noStrike" u="none">
              <a:solidFill>
                <a:srgbClr val="000000"/>
              </a:solidFill>
              <a:latin typeface="EB Garamond" pitchFamily="0" charset="0"/>
              <a:ea typeface="EB Garamond" pitchFamily="0" charset="0"/>
              <a:cs typeface="EB Garamond" pitchFamily="0" charset="0"/>
              <a:sym typeface="EB Garamond" pitchFamily="0" charset="0"/>
            </a:endParaRPr>
          </a:p>
        </p:txBody>
      </p:sp>
      <p:sp>
        <p:nvSpPr>
          <p:cNvPr id="1048633" name="文本框"/>
          <p:cNvSpPr>
            <a:spLocks noGrp="1"/>
          </p:cNvSpPr>
          <p:nvPr>
            <p:ph type="body" idx="8"/>
          </p:nvPr>
        </p:nvSpPr>
        <p:spPr>
          <a:xfrm rot="0">
            <a:off x="6602289" y="3448851"/>
            <a:ext cx="1714800" cy="3201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ctr" anchorCtr="0" bIns="45700" lIns="91425" rIns="91425" tIns="4570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000" i="0" kern="0" lang="en-US" spc="0" strike="noStrike" u="none">
                <a:solidFill>
                  <a:srgbClr val="000000"/>
                </a:solidFill>
                <a:latin typeface="EB Garamond" pitchFamily="0" charset="0"/>
                <a:ea typeface="EB Garamond" pitchFamily="0" charset="0"/>
                <a:cs typeface="EB Garamond" pitchFamily="0" charset="0"/>
                <a:sym typeface="EB Garamond" pitchFamily="0" charset="0"/>
              </a:rPr>
              <a:t>Filter and santize all the incoming data in http requests</a:t>
            </a:r>
            <a:endParaRPr altLang="en-US" baseline="0" b="0" cap="none" sz="1000" i="0" kern="0" lang="zh-CN" spc="0" strike="noStrike" u="none">
              <a:solidFill>
                <a:srgbClr val="000000"/>
              </a:solidFill>
              <a:latin typeface="EB Garamond" pitchFamily="0" charset="0"/>
              <a:ea typeface="EB Garamond" pitchFamily="0" charset="0"/>
              <a:cs typeface="EB Garamond" pitchFamily="0" charset="0"/>
              <a:sym typeface="EB Garamond" pitchFamily="0" charset="0"/>
            </a:endParaRPr>
          </a:p>
        </p:txBody>
      </p:sp>
      <p:sp>
        <p:nvSpPr>
          <p:cNvPr id="1048634" name="文本框"/>
          <p:cNvSpPr>
            <a:spLocks noGrp="1"/>
          </p:cNvSpPr>
          <p:nvPr>
            <p:ph type="body" idx="9"/>
          </p:nvPr>
        </p:nvSpPr>
        <p:spPr>
          <a:xfrm rot="0">
            <a:off x="5584939" y="4258551"/>
            <a:ext cx="1714800" cy="3201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ctr" anchorCtr="0" bIns="45700" lIns="91425" rIns="91425" tIns="4570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000" i="0" kern="0" lang="en-US" spc="0" strike="noStrike" u="none">
                <a:solidFill>
                  <a:srgbClr val="000000"/>
                </a:solidFill>
                <a:latin typeface="EB Garamond" pitchFamily="0" charset="0"/>
                <a:ea typeface="EB Garamond" pitchFamily="0" charset="0"/>
                <a:cs typeface="EB Garamond" pitchFamily="0" charset="0"/>
                <a:sym typeface="EB Garamond" pitchFamily="0" charset="0"/>
              </a:rPr>
              <a:t>Set up secure environment variables for secret keys</a:t>
            </a:r>
            <a:endParaRPr altLang="en-US" baseline="0" b="0" cap="none" sz="1000" i="0" kern="0" lang="zh-CN" spc="0" strike="noStrike" u="none">
              <a:solidFill>
                <a:srgbClr val="000000"/>
              </a:solidFill>
              <a:latin typeface="EB Garamond" pitchFamily="0" charset="0"/>
              <a:ea typeface="EB Garamond" pitchFamily="0" charset="0"/>
              <a:cs typeface="EB Garamond" pitchFamily="0" charset="0"/>
              <a:sym typeface="EB Garamond" pitchFamily="0" charset="0"/>
            </a:endParaRPr>
          </a:p>
        </p:txBody>
      </p:sp>
      <p:sp>
        <p:nvSpPr>
          <p:cNvPr id="1048635" name="矩形"/>
          <p:cNvSpPr/>
          <p:nvPr/>
        </p:nvSpPr>
        <p:spPr>
          <a:xfrm rot="0">
            <a:off x="193300" y="125175"/>
            <a:ext cx="3126300" cy="89405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2400" i="0" kern="0" lang="en-US" spc="0" strike="noStrike" u="none">
                <a:solidFill>
                  <a:srgbClr val="C88C32"/>
                </a:solidFill>
                <a:latin typeface="EB Garamond" pitchFamily="0" charset="0"/>
                <a:ea typeface="EB Garamond" pitchFamily="0" charset="0"/>
                <a:cs typeface="EB Garamond" pitchFamily="0" charset="0"/>
                <a:sym typeface="EB Garamond" pitchFamily="0" charset="0"/>
              </a:rPr>
              <a:t>Assessment Parameter</a:t>
            </a:r>
            <a:endParaRPr altLang="en-US" baseline="0" b="1" cap="none" sz="2400" i="0" kern="0" lang="zh-CN" spc="0" strike="noStrike" u="none">
              <a:solidFill>
                <a:srgbClr val="C88C32"/>
              </a:solidFill>
              <a:latin typeface="EB Garamond" pitchFamily="0" charset="0"/>
              <a:ea typeface="EB Garamond" pitchFamily="0" charset="0"/>
              <a:cs typeface="EB Garamond" pitchFamily="0" charset="0"/>
              <a:sym typeface="EB Garamond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C88C32"/>
      </a:dk2>
      <a:lt2>
        <a:srgbClr val="223669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Simple Ligh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Simple Light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C88C32"/>
      </a:dk2>
      <a:lt2>
        <a:srgbClr val="223669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Simple Ligh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Simple Light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F3F3F3"/>
      </a:dk2>
      <a:lt2>
        <a:srgbClr val="158158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Dr Manish Sharma</dc:creator>
  <cp:lastModifiedBy>root</cp:lastModifiedBy>
  <dcterms:created xsi:type="dcterms:W3CDTF">2020-08-13T00:21:46Z</dcterms:created>
  <dcterms:modified xsi:type="dcterms:W3CDTF">2023-05-10T10:19:17Z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abcb8663c8bc459cb8462b9ef8844a0c</vt:lpwstr>
  </property>
</Properties>
</file>