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1" r:id="rId6"/>
    <p:sldId id="263" r:id="rId7"/>
    <p:sldId id="264" r:id="rId8"/>
    <p:sldId id="265" r:id="rId9"/>
    <p:sldId id="262" r:id="rId10"/>
    <p:sldId id="266" r:id="rId11"/>
    <p:sldId id="272" r:id="rId12"/>
    <p:sldId id="269" r:id="rId13"/>
    <p:sldId id="270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75D"/>
    <a:srgbClr val="089685"/>
    <a:srgbClr val="CC0000"/>
    <a:srgbClr val="28E0CA"/>
    <a:srgbClr val="009E47"/>
    <a:srgbClr val="007434"/>
    <a:srgbClr val="005696"/>
    <a:srgbClr val="9F5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9;&#1095;&#1077;&#1085;&#1080;&#1082;-&#1060;&#1052;&#1064;\Desktop\&#1057;&#1090;&#1072;&#1090;&#1080;&#1089;&#1090;&#1080;&#1082;&#1072;%20&#1087;&#1086;%20&#1087;&#1088;&#1086;&#1077;&#1082;&#1090;&#109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9;&#1095;&#1077;&#1085;&#1080;&#1082;-&#1060;&#1052;&#1064;\Desktop\&#1057;&#1090;&#1072;&#1090;&#1080;&#1089;&#1090;&#1080;&#1082;&#1072;%20&#1087;&#1086;%20&#1087;&#1088;&#1086;&#1077;&#1082;&#1090;&#109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10"/>
      <c:rotY val="10"/>
      <c:depthPercent val="300"/>
      <c:perspective val="20"/>
    </c:view3D>
    <c:plotArea>
      <c:layout>
        <c:manualLayout>
          <c:layoutTarget val="inner"/>
          <c:xMode val="edge"/>
          <c:yMode val="edge"/>
          <c:x val="7.714759651725972E-2"/>
          <c:y val="2.2601924759405083E-2"/>
          <c:w val="0.82631119176055556"/>
          <c:h val="0.97458405001729842"/>
        </c:manualLayout>
      </c:layout>
      <c:line3DChart>
        <c:grouping val="standard"/>
        <c:ser>
          <c:idx val="0"/>
          <c:order val="0"/>
          <c:tx>
            <c:strRef>
              <c:f>Лист1!$F$1</c:f>
              <c:strCache>
                <c:ptCount val="1"/>
                <c:pt idx="0">
                  <c:v>Понедельник</c:v>
                </c:pt>
              </c:strCache>
            </c:strRef>
          </c:tx>
          <c:spPr>
            <a:solidFill>
              <a:srgbClr val="FF0000"/>
            </a:solidFill>
          </c:spPr>
          <c:val>
            <c:numRef>
              <c:f>Лист1!$F$2:$F$36</c:f>
              <c:numCache>
                <c:formatCode>h:mm:ss</c:formatCode>
                <c:ptCount val="35"/>
                <c:pt idx="0">
                  <c:v>0.83333333333333348</c:v>
                </c:pt>
                <c:pt idx="1">
                  <c:v>0.83333333333333348</c:v>
                </c:pt>
                <c:pt idx="2">
                  <c:v>0.83333333333333348</c:v>
                </c:pt>
                <c:pt idx="3">
                  <c:v>0.83333333333333348</c:v>
                </c:pt>
                <c:pt idx="4">
                  <c:v>0.83333333333333348</c:v>
                </c:pt>
                <c:pt idx="5">
                  <c:v>0.83333333333333348</c:v>
                </c:pt>
                <c:pt idx="6">
                  <c:v>0.83333333333333348</c:v>
                </c:pt>
                <c:pt idx="7">
                  <c:v>0.83333333333333348</c:v>
                </c:pt>
                <c:pt idx="8">
                  <c:v>0.83333333333333348</c:v>
                </c:pt>
                <c:pt idx="9">
                  <c:v>0.83333333333333348</c:v>
                </c:pt>
                <c:pt idx="10">
                  <c:v>0.83333333333333348</c:v>
                </c:pt>
                <c:pt idx="11">
                  <c:v>0.8340277777777777</c:v>
                </c:pt>
                <c:pt idx="12">
                  <c:v>0.83541666666666659</c:v>
                </c:pt>
                <c:pt idx="13">
                  <c:v>0.83541666666666659</c:v>
                </c:pt>
                <c:pt idx="14">
                  <c:v>0.84166666666666667</c:v>
                </c:pt>
                <c:pt idx="15">
                  <c:v>0.84236111111111101</c:v>
                </c:pt>
                <c:pt idx="16">
                  <c:v>0.84652777777777777</c:v>
                </c:pt>
                <c:pt idx="17">
                  <c:v>0.8486111111111112</c:v>
                </c:pt>
                <c:pt idx="18">
                  <c:v>0.84930555555555565</c:v>
                </c:pt>
                <c:pt idx="19">
                  <c:v>0.85763888888888895</c:v>
                </c:pt>
                <c:pt idx="20">
                  <c:v>0.8583333333333335</c:v>
                </c:pt>
                <c:pt idx="21">
                  <c:v>0.8583333333333335</c:v>
                </c:pt>
                <c:pt idx="22">
                  <c:v>0.8652777777777777</c:v>
                </c:pt>
                <c:pt idx="23">
                  <c:v>0.87500000000000011</c:v>
                </c:pt>
                <c:pt idx="24">
                  <c:v>0.87777777777777788</c:v>
                </c:pt>
                <c:pt idx="25">
                  <c:v>0.90694444444444455</c:v>
                </c:pt>
                <c:pt idx="26">
                  <c:v>0.90902777777777777</c:v>
                </c:pt>
                <c:pt idx="27">
                  <c:v>0.91944444444444451</c:v>
                </c:pt>
                <c:pt idx="28">
                  <c:v>0.92638888888888893</c:v>
                </c:pt>
                <c:pt idx="29">
                  <c:v>0.94166666666666676</c:v>
                </c:pt>
                <c:pt idx="30">
                  <c:v>0.99097222222222214</c:v>
                </c:pt>
              </c:numCache>
            </c:numRef>
          </c:val>
        </c:ser>
        <c:ser>
          <c:idx val="1"/>
          <c:order val="1"/>
          <c:tx>
            <c:strRef>
              <c:f>Лист1!$G$1</c:f>
              <c:strCache>
                <c:ptCount val="1"/>
                <c:pt idx="0">
                  <c:v>Вторник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val>
            <c:numRef>
              <c:f>Лист1!$G$2:$G$36</c:f>
              <c:numCache>
                <c:formatCode>h:mm:ss</c:formatCode>
                <c:ptCount val="35"/>
                <c:pt idx="0">
                  <c:v>0.40972222222222232</c:v>
                </c:pt>
                <c:pt idx="1">
                  <c:v>0.74236111111111114</c:v>
                </c:pt>
                <c:pt idx="2">
                  <c:v>0.74236111111111114</c:v>
                </c:pt>
                <c:pt idx="3">
                  <c:v>0.74305555555555569</c:v>
                </c:pt>
                <c:pt idx="4">
                  <c:v>0.74305555555555569</c:v>
                </c:pt>
                <c:pt idx="5">
                  <c:v>0.74305555555555569</c:v>
                </c:pt>
                <c:pt idx="6">
                  <c:v>0.74375000000000013</c:v>
                </c:pt>
                <c:pt idx="7">
                  <c:v>0.74375000000000013</c:v>
                </c:pt>
                <c:pt idx="8">
                  <c:v>0.74375000000000013</c:v>
                </c:pt>
                <c:pt idx="9">
                  <c:v>0.74722222222222223</c:v>
                </c:pt>
                <c:pt idx="10">
                  <c:v>0.76041666666666652</c:v>
                </c:pt>
                <c:pt idx="11">
                  <c:v>0.76388888888888895</c:v>
                </c:pt>
                <c:pt idx="12">
                  <c:v>0.77013888888888893</c:v>
                </c:pt>
                <c:pt idx="13">
                  <c:v>0.80972222222222223</c:v>
                </c:pt>
                <c:pt idx="14">
                  <c:v>0.83333333333333348</c:v>
                </c:pt>
                <c:pt idx="15">
                  <c:v>0.83333333333333348</c:v>
                </c:pt>
                <c:pt idx="16">
                  <c:v>0.83333333333333348</c:v>
                </c:pt>
                <c:pt idx="17">
                  <c:v>0.83333333333333348</c:v>
                </c:pt>
                <c:pt idx="18">
                  <c:v>0.83333333333333348</c:v>
                </c:pt>
                <c:pt idx="19">
                  <c:v>0.83333333333333348</c:v>
                </c:pt>
                <c:pt idx="20">
                  <c:v>0.83333333333333348</c:v>
                </c:pt>
                <c:pt idx="21">
                  <c:v>0.83472222222222225</c:v>
                </c:pt>
                <c:pt idx="22">
                  <c:v>0.83541666666666659</c:v>
                </c:pt>
                <c:pt idx="23">
                  <c:v>0.83611111111111114</c:v>
                </c:pt>
                <c:pt idx="24">
                  <c:v>0.83680555555555569</c:v>
                </c:pt>
                <c:pt idx="25">
                  <c:v>0.84513888888888911</c:v>
                </c:pt>
                <c:pt idx="26">
                  <c:v>0.84583333333333344</c:v>
                </c:pt>
                <c:pt idx="27">
                  <c:v>0.8604166666666665</c:v>
                </c:pt>
                <c:pt idx="28">
                  <c:v>0.8604166666666665</c:v>
                </c:pt>
                <c:pt idx="29">
                  <c:v>0.87222222222222223</c:v>
                </c:pt>
                <c:pt idx="30">
                  <c:v>0.87847222222222221</c:v>
                </c:pt>
                <c:pt idx="31">
                  <c:v>0.9</c:v>
                </c:pt>
                <c:pt idx="32">
                  <c:v>0.94027777777777777</c:v>
                </c:pt>
                <c:pt idx="33">
                  <c:v>0.99791666666666656</c:v>
                </c:pt>
                <c:pt idx="34">
                  <c:v>0.99930555555555567</c:v>
                </c:pt>
              </c:numCache>
            </c:numRef>
          </c:val>
        </c:ser>
        <c:ser>
          <c:idx val="2"/>
          <c:order val="2"/>
          <c:tx>
            <c:strRef>
              <c:f>Лист1!$H$1</c:f>
              <c:strCache>
                <c:ptCount val="1"/>
                <c:pt idx="0">
                  <c:v>Среда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Лист1!$H$2:$H$36</c:f>
              <c:numCache>
                <c:formatCode>h:mm:ss</c:formatCode>
                <c:ptCount val="35"/>
                <c:pt idx="0">
                  <c:v>0.35000000000000009</c:v>
                </c:pt>
                <c:pt idx="1">
                  <c:v>0.83333333333333348</c:v>
                </c:pt>
                <c:pt idx="2">
                  <c:v>0.83333333333333348</c:v>
                </c:pt>
                <c:pt idx="3">
                  <c:v>0.83333333333333348</c:v>
                </c:pt>
                <c:pt idx="4">
                  <c:v>0.83333333333333348</c:v>
                </c:pt>
                <c:pt idx="5">
                  <c:v>0.83333333333333348</c:v>
                </c:pt>
                <c:pt idx="6">
                  <c:v>0.83333333333333348</c:v>
                </c:pt>
                <c:pt idx="7">
                  <c:v>0.83333333333333348</c:v>
                </c:pt>
                <c:pt idx="8">
                  <c:v>0.83333333333333348</c:v>
                </c:pt>
                <c:pt idx="9">
                  <c:v>0.8340277777777777</c:v>
                </c:pt>
                <c:pt idx="10">
                  <c:v>0.83472222222222225</c:v>
                </c:pt>
                <c:pt idx="11">
                  <c:v>0.84305555555555578</c:v>
                </c:pt>
                <c:pt idx="12">
                  <c:v>0.84652777777777777</c:v>
                </c:pt>
                <c:pt idx="13">
                  <c:v>0.85138888888888897</c:v>
                </c:pt>
                <c:pt idx="14">
                  <c:v>0.85138888888888897</c:v>
                </c:pt>
                <c:pt idx="15">
                  <c:v>0.85138888888888897</c:v>
                </c:pt>
                <c:pt idx="16">
                  <c:v>0.85486111111111118</c:v>
                </c:pt>
                <c:pt idx="17">
                  <c:v>0.85555555555555562</c:v>
                </c:pt>
                <c:pt idx="18">
                  <c:v>0.85555555555555562</c:v>
                </c:pt>
                <c:pt idx="19">
                  <c:v>0.85555555555555562</c:v>
                </c:pt>
                <c:pt idx="20">
                  <c:v>0.85625000000000018</c:v>
                </c:pt>
                <c:pt idx="21">
                  <c:v>0.85902777777777783</c:v>
                </c:pt>
                <c:pt idx="22">
                  <c:v>0.85902777777777783</c:v>
                </c:pt>
                <c:pt idx="23">
                  <c:v>0.8666666666666667</c:v>
                </c:pt>
                <c:pt idx="24">
                  <c:v>0.87777777777777788</c:v>
                </c:pt>
                <c:pt idx="25">
                  <c:v>0.88333333333333341</c:v>
                </c:pt>
                <c:pt idx="26">
                  <c:v>0.90138888888888891</c:v>
                </c:pt>
                <c:pt idx="27">
                  <c:v>0.90972222222222221</c:v>
                </c:pt>
                <c:pt idx="28">
                  <c:v>0.91111111111111109</c:v>
                </c:pt>
                <c:pt idx="29">
                  <c:v>0.92499999999999993</c:v>
                </c:pt>
                <c:pt idx="30">
                  <c:v>0.92499999999999993</c:v>
                </c:pt>
                <c:pt idx="31">
                  <c:v>0.92708333333333348</c:v>
                </c:pt>
                <c:pt idx="32">
                  <c:v>0.92986111111111114</c:v>
                </c:pt>
                <c:pt idx="33">
                  <c:v>0.94375000000000009</c:v>
                </c:pt>
              </c:numCache>
            </c:numRef>
          </c:val>
        </c:ser>
        <c:ser>
          <c:idx val="3"/>
          <c:order val="3"/>
          <c:tx>
            <c:strRef>
              <c:f>Лист1!$I$1</c:f>
              <c:strCache>
                <c:ptCount val="1"/>
                <c:pt idx="0">
                  <c:v>Четверг</c:v>
                </c:pt>
              </c:strCache>
            </c:strRef>
          </c:tx>
          <c:spPr>
            <a:solidFill>
              <a:srgbClr val="00B050"/>
            </a:solidFill>
            <a:ln w="25400">
              <a:noFill/>
            </a:ln>
          </c:spPr>
          <c:val>
            <c:numRef>
              <c:f>Лист1!$I$2:$I$36</c:f>
              <c:numCache>
                <c:formatCode>h:mm:ss</c:formatCode>
                <c:ptCount val="35"/>
                <c:pt idx="0">
                  <c:v>0.73125000000000018</c:v>
                </c:pt>
                <c:pt idx="1">
                  <c:v>0.76875000000000004</c:v>
                </c:pt>
                <c:pt idx="2">
                  <c:v>0.83333333333333348</c:v>
                </c:pt>
                <c:pt idx="3">
                  <c:v>0.83333333333333348</c:v>
                </c:pt>
                <c:pt idx="4">
                  <c:v>0.83333333333333348</c:v>
                </c:pt>
                <c:pt idx="5">
                  <c:v>0.83333333333333348</c:v>
                </c:pt>
                <c:pt idx="6">
                  <c:v>0.83333333333333348</c:v>
                </c:pt>
                <c:pt idx="7">
                  <c:v>0.83333333333333348</c:v>
                </c:pt>
                <c:pt idx="8">
                  <c:v>0.83333333333333348</c:v>
                </c:pt>
                <c:pt idx="9">
                  <c:v>0.83333333333333348</c:v>
                </c:pt>
                <c:pt idx="10">
                  <c:v>0.83333333333333348</c:v>
                </c:pt>
                <c:pt idx="11">
                  <c:v>0.83333333333333348</c:v>
                </c:pt>
                <c:pt idx="12">
                  <c:v>0.83333333333333348</c:v>
                </c:pt>
                <c:pt idx="13">
                  <c:v>0.83333333333333348</c:v>
                </c:pt>
                <c:pt idx="14">
                  <c:v>0.83333333333333348</c:v>
                </c:pt>
                <c:pt idx="15">
                  <c:v>0.83333333333333348</c:v>
                </c:pt>
                <c:pt idx="16">
                  <c:v>0.83333333333333348</c:v>
                </c:pt>
                <c:pt idx="17">
                  <c:v>0.83333333333333348</c:v>
                </c:pt>
                <c:pt idx="18">
                  <c:v>0.8340277777777777</c:v>
                </c:pt>
                <c:pt idx="19">
                  <c:v>0.83680555555555569</c:v>
                </c:pt>
                <c:pt idx="20">
                  <c:v>0.83680555555555569</c:v>
                </c:pt>
                <c:pt idx="21">
                  <c:v>0.83680555555555569</c:v>
                </c:pt>
                <c:pt idx="22">
                  <c:v>0.83750000000000002</c:v>
                </c:pt>
                <c:pt idx="23">
                  <c:v>0.83750000000000002</c:v>
                </c:pt>
                <c:pt idx="24">
                  <c:v>0.85277777777777775</c:v>
                </c:pt>
                <c:pt idx="25">
                  <c:v>0.85486111111111118</c:v>
                </c:pt>
                <c:pt idx="26">
                  <c:v>0.88472222222222241</c:v>
                </c:pt>
                <c:pt idx="27">
                  <c:v>0.88541666666666652</c:v>
                </c:pt>
                <c:pt idx="28">
                  <c:v>0.89375000000000004</c:v>
                </c:pt>
                <c:pt idx="29">
                  <c:v>0.91527777777777763</c:v>
                </c:pt>
                <c:pt idx="30">
                  <c:v>0.94791666666666652</c:v>
                </c:pt>
                <c:pt idx="31">
                  <c:v>0.94930555555555562</c:v>
                </c:pt>
                <c:pt idx="32">
                  <c:v>0.9590277777777777</c:v>
                </c:pt>
              </c:numCache>
            </c:numRef>
          </c:val>
        </c:ser>
        <c:ser>
          <c:idx val="4"/>
          <c:order val="4"/>
          <c:tx>
            <c:strRef>
              <c:f>Лист1!$J$1</c:f>
              <c:strCache>
                <c:ptCount val="1"/>
                <c:pt idx="0">
                  <c:v>Пятница</c:v>
                </c:pt>
              </c:strCache>
            </c:strRef>
          </c:tx>
          <c:spPr>
            <a:solidFill>
              <a:srgbClr val="00B0F0"/>
            </a:solidFill>
            <a:ln w="25400">
              <a:noFill/>
            </a:ln>
          </c:spPr>
          <c:val>
            <c:numRef>
              <c:f>Лист1!$J$2:$J$36</c:f>
              <c:numCache>
                <c:formatCode>h:mm:ss</c:formatCode>
                <c:ptCount val="35"/>
                <c:pt idx="0">
                  <c:v>2.9861111111111123E-2</c:v>
                </c:pt>
                <c:pt idx="1">
                  <c:v>0.33194444444444454</c:v>
                </c:pt>
                <c:pt idx="2">
                  <c:v>0.34513888888888894</c:v>
                </c:pt>
                <c:pt idx="3">
                  <c:v>0.83333333333333348</c:v>
                </c:pt>
                <c:pt idx="4">
                  <c:v>0.83333333333333348</c:v>
                </c:pt>
                <c:pt idx="5">
                  <c:v>0.83333333333333348</c:v>
                </c:pt>
                <c:pt idx="6">
                  <c:v>0.83333333333333348</c:v>
                </c:pt>
                <c:pt idx="7">
                  <c:v>0.83333333333333348</c:v>
                </c:pt>
                <c:pt idx="8">
                  <c:v>0.83333333333333348</c:v>
                </c:pt>
                <c:pt idx="9">
                  <c:v>0.83333333333333348</c:v>
                </c:pt>
                <c:pt idx="10">
                  <c:v>0.83333333333333348</c:v>
                </c:pt>
                <c:pt idx="11">
                  <c:v>0.83333333333333348</c:v>
                </c:pt>
                <c:pt idx="12">
                  <c:v>0.83333333333333348</c:v>
                </c:pt>
                <c:pt idx="13">
                  <c:v>0.83333333333333348</c:v>
                </c:pt>
                <c:pt idx="14">
                  <c:v>0.83333333333333348</c:v>
                </c:pt>
                <c:pt idx="15">
                  <c:v>0.83333333333333348</c:v>
                </c:pt>
                <c:pt idx="16">
                  <c:v>0.8340277777777777</c:v>
                </c:pt>
                <c:pt idx="17">
                  <c:v>0.83541666666666659</c:v>
                </c:pt>
                <c:pt idx="18">
                  <c:v>0.83611111111111114</c:v>
                </c:pt>
                <c:pt idx="19">
                  <c:v>0.83750000000000002</c:v>
                </c:pt>
                <c:pt idx="20">
                  <c:v>0.83819444444444469</c:v>
                </c:pt>
                <c:pt idx="21">
                  <c:v>0.84027777777777779</c:v>
                </c:pt>
                <c:pt idx="22">
                  <c:v>0.84097222222222223</c:v>
                </c:pt>
                <c:pt idx="23">
                  <c:v>0.85486111111111118</c:v>
                </c:pt>
                <c:pt idx="24">
                  <c:v>0.8631944444444446</c:v>
                </c:pt>
                <c:pt idx="25">
                  <c:v>0.86736111111111114</c:v>
                </c:pt>
                <c:pt idx="26">
                  <c:v>0.87569444444444466</c:v>
                </c:pt>
                <c:pt idx="27">
                  <c:v>0.87777777777777788</c:v>
                </c:pt>
                <c:pt idx="28">
                  <c:v>0.87916666666666676</c:v>
                </c:pt>
                <c:pt idx="29">
                  <c:v>0.88333333333333341</c:v>
                </c:pt>
                <c:pt idx="30">
                  <c:v>0.89166666666666661</c:v>
                </c:pt>
                <c:pt idx="31">
                  <c:v>0.90555555555555567</c:v>
                </c:pt>
                <c:pt idx="32">
                  <c:v>0.93541666666666656</c:v>
                </c:pt>
              </c:numCache>
            </c:numRef>
          </c:val>
        </c:ser>
        <c:ser>
          <c:idx val="5"/>
          <c:order val="5"/>
          <c:tx>
            <c:strRef>
              <c:f>Лист1!$K$1</c:f>
              <c:strCache>
                <c:ptCount val="1"/>
                <c:pt idx="0">
                  <c:v>Суббота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val>
            <c:numRef>
              <c:f>Лист1!$K$2:$K$36</c:f>
              <c:numCache>
                <c:formatCode>h:mm:ss</c:formatCode>
                <c:ptCount val="35"/>
                <c:pt idx="0">
                  <c:v>0.28958333333333336</c:v>
                </c:pt>
                <c:pt idx="1">
                  <c:v>0.2916666666666668</c:v>
                </c:pt>
                <c:pt idx="2">
                  <c:v>0.30138888888888898</c:v>
                </c:pt>
                <c:pt idx="3">
                  <c:v>0.31250000000000006</c:v>
                </c:pt>
                <c:pt idx="4">
                  <c:v>0.54861111111111105</c:v>
                </c:pt>
                <c:pt idx="5">
                  <c:v>0.54861111111111105</c:v>
                </c:pt>
                <c:pt idx="6">
                  <c:v>0.57430555555555562</c:v>
                </c:pt>
                <c:pt idx="7">
                  <c:v>0.87847222222222221</c:v>
                </c:pt>
              </c:numCache>
            </c:numRef>
          </c:val>
        </c:ser>
        <c:ser>
          <c:idx val="6"/>
          <c:order val="6"/>
          <c:tx>
            <c:strRef>
              <c:f>Лист1!$L$1</c:f>
              <c:strCache>
                <c:ptCount val="1"/>
                <c:pt idx="0">
                  <c:v>Воскресенье</c:v>
                </c:pt>
              </c:strCache>
            </c:strRef>
          </c:tx>
          <c:spPr>
            <a:solidFill>
              <a:srgbClr val="9F5FCF"/>
            </a:solidFill>
            <a:ln w="25400">
              <a:noFill/>
            </a:ln>
          </c:spPr>
          <c:val>
            <c:numRef>
              <c:f>Лист1!$L$2:$L$36</c:f>
              <c:numCache>
                <c:formatCode>h:mm:ss</c:formatCode>
                <c:ptCount val="35"/>
                <c:pt idx="0">
                  <c:v>0.83333333333333348</c:v>
                </c:pt>
                <c:pt idx="1">
                  <c:v>0.83333333333333348</c:v>
                </c:pt>
                <c:pt idx="2">
                  <c:v>0.83333333333333348</c:v>
                </c:pt>
                <c:pt idx="3">
                  <c:v>0.83333333333333348</c:v>
                </c:pt>
                <c:pt idx="4">
                  <c:v>0.83333333333333348</c:v>
                </c:pt>
                <c:pt idx="5" formatCode="h:mm">
                  <c:v>0.83333333333333348</c:v>
                </c:pt>
                <c:pt idx="6" formatCode="h:mm">
                  <c:v>0.83333333333333348</c:v>
                </c:pt>
                <c:pt idx="7" formatCode="h:mm">
                  <c:v>0.83333333333333348</c:v>
                </c:pt>
                <c:pt idx="8" formatCode="h:mm">
                  <c:v>0.83333333333333348</c:v>
                </c:pt>
                <c:pt idx="9">
                  <c:v>0.8340277777777777</c:v>
                </c:pt>
                <c:pt idx="10" formatCode="h:mm">
                  <c:v>0.8340277777777777</c:v>
                </c:pt>
                <c:pt idx="11">
                  <c:v>0.83472222222222225</c:v>
                </c:pt>
                <c:pt idx="12">
                  <c:v>0.83611111111111114</c:v>
                </c:pt>
                <c:pt idx="13">
                  <c:v>0.83611111111111114</c:v>
                </c:pt>
                <c:pt idx="14">
                  <c:v>0.83611111111111114</c:v>
                </c:pt>
                <c:pt idx="15" formatCode="h:mm">
                  <c:v>0.83611111111111114</c:v>
                </c:pt>
                <c:pt idx="16" formatCode="h:mm">
                  <c:v>0.83888888888888902</c:v>
                </c:pt>
                <c:pt idx="17" formatCode="h:mm">
                  <c:v>0.84166666666666667</c:v>
                </c:pt>
                <c:pt idx="18">
                  <c:v>0.8486111111111112</c:v>
                </c:pt>
                <c:pt idx="19">
                  <c:v>0.85208333333333341</c:v>
                </c:pt>
                <c:pt idx="20" formatCode="h:mm">
                  <c:v>0.86736111111111114</c:v>
                </c:pt>
                <c:pt idx="21">
                  <c:v>0.87708333333333344</c:v>
                </c:pt>
                <c:pt idx="22" formatCode="h:mm">
                  <c:v>0.87847222222222221</c:v>
                </c:pt>
                <c:pt idx="23">
                  <c:v>0.88263888888888908</c:v>
                </c:pt>
                <c:pt idx="24" formatCode="h:mm">
                  <c:v>0.89097222222222228</c:v>
                </c:pt>
                <c:pt idx="25">
                  <c:v>0.89375000000000004</c:v>
                </c:pt>
                <c:pt idx="26">
                  <c:v>0.90833333333333333</c:v>
                </c:pt>
                <c:pt idx="27" formatCode="h:mm">
                  <c:v>0.91875000000000018</c:v>
                </c:pt>
                <c:pt idx="28">
                  <c:v>0.92361111111111127</c:v>
                </c:pt>
                <c:pt idx="29" formatCode="h:mm">
                  <c:v>0.92361111111111127</c:v>
                </c:pt>
                <c:pt idx="30" formatCode="h:mm">
                  <c:v>0.92916666666666659</c:v>
                </c:pt>
                <c:pt idx="31" formatCode="h:mm">
                  <c:v>0.93819444444444455</c:v>
                </c:pt>
              </c:numCache>
            </c:numRef>
          </c:val>
        </c:ser>
        <c:axId val="106341120"/>
        <c:axId val="106342656"/>
        <c:axId val="87399040"/>
      </c:line3DChart>
      <c:catAx>
        <c:axId val="106341120"/>
        <c:scaling>
          <c:orientation val="minMax"/>
        </c:scaling>
        <c:delete val="1"/>
        <c:axPos val="b"/>
        <c:numFmt formatCode="General" sourceLinked="1"/>
        <c:tickLblPos val="nextTo"/>
        <c:crossAx val="106342656"/>
        <c:crosses val="autoZero"/>
        <c:auto val="1"/>
        <c:lblAlgn val="ctr"/>
        <c:lblOffset val="100"/>
      </c:catAx>
      <c:valAx>
        <c:axId val="106342656"/>
        <c:scaling>
          <c:orientation val="minMax"/>
          <c:max val="1"/>
          <c:min val="0.33333300000000032"/>
        </c:scaling>
        <c:axPos val="l"/>
        <c:majorGridlines>
          <c:spPr>
            <a:ln>
              <a:solidFill>
                <a:schemeClr val="tx1">
                  <a:lumMod val="75000"/>
                </a:schemeClr>
              </a:solidFill>
            </a:ln>
          </c:spPr>
        </c:majorGridlines>
        <c:numFmt formatCode="h:mm;@" sourceLinked="0"/>
        <c:minorTickMark val="in"/>
        <c:tickLblPos val="nextTo"/>
        <c:spPr>
          <a:ln>
            <a:solidFill>
              <a:prstClr val="white">
                <a:lumMod val="75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tx1">
                    <a:lumMod val="95000"/>
                  </a:schemeClr>
                </a:solidFill>
              </a:defRPr>
            </a:pPr>
            <a:endParaRPr lang="ru-RU"/>
          </a:p>
        </c:txPr>
        <c:crossAx val="106341120"/>
        <c:crosses val="autoZero"/>
        <c:crossBetween val="between"/>
        <c:majorUnit val="8.3333333333300008E-2"/>
        <c:minorUnit val="4.1666666666600009E-2"/>
      </c:valAx>
      <c:serAx>
        <c:axId val="87399040"/>
        <c:scaling>
          <c:orientation val="minMax"/>
        </c:scaling>
        <c:axPos val="b"/>
        <c:majorGridlines>
          <c:spPr>
            <a:ln>
              <a:solidFill>
                <a:prstClr val="white">
                  <a:lumMod val="75000"/>
                </a:prstClr>
              </a:solidFill>
            </a:ln>
          </c:spPr>
        </c:majorGridlines>
        <c:majorTickMark val="cross"/>
        <c:minorTickMark val="in"/>
        <c:tickLblPos val="nextTo"/>
        <c:spPr>
          <a:ln>
            <a:solidFill>
              <a:prstClr val="white">
                <a:lumMod val="75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tx1">
                    <a:lumMod val="95000"/>
                  </a:schemeClr>
                </a:solidFill>
              </a:defRPr>
            </a:pPr>
            <a:endParaRPr lang="ru-RU"/>
          </a:p>
        </c:txPr>
        <c:crossAx val="106342656"/>
        <c:crosses val="autoZero"/>
        <c:tickLblSkip val="1"/>
      </c:ser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dirty="0"/>
              <a:t>В </a:t>
            </a:r>
            <a:r>
              <a:rPr lang="ru-RU" dirty="0" smtClean="0"/>
              <a:t>среднем</a:t>
            </a:r>
            <a:endParaRPr lang="ru-RU" dirty="0"/>
          </a:p>
        </c:rich>
      </c:tx>
      <c:layout>
        <c:manualLayout>
          <c:xMode val="edge"/>
          <c:yMode val="edge"/>
          <c:x val="0.33223803448922967"/>
          <c:y val="4.444444444444446E-2"/>
        </c:manualLayout>
      </c:layout>
    </c:title>
    <c:view3D>
      <c:rotX val="30"/>
      <c:rotY val="22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Лист2!$C$14</c:f>
              <c:strCache>
                <c:ptCount val="1"/>
                <c:pt idx="0">
                  <c:v>В среднем</c:v>
                </c:pt>
              </c:strCache>
            </c:strRef>
          </c:tx>
          <c:dPt>
            <c:idx val="0"/>
            <c:spPr>
              <a:solidFill>
                <a:srgbClr val="005696"/>
              </a:solidFill>
            </c:spPr>
          </c:dPt>
          <c:dPt>
            <c:idx val="1"/>
            <c:spPr>
              <a:solidFill>
                <a:srgbClr val="07975D"/>
              </a:solidFill>
            </c:spPr>
          </c:dPt>
          <c:dPt>
            <c:idx val="2"/>
            <c:spPr>
              <a:solidFill>
                <a:srgbClr val="CC0000"/>
              </a:solidFill>
            </c:spPr>
          </c:dPt>
          <c:dLbls>
            <c:txPr>
              <a:bodyPr/>
              <a:lstStyle/>
              <a:p>
                <a:pPr>
                  <a:defRPr baseline="0">
                    <a:latin typeface="Calibri" pitchFamily="34" charset="0"/>
                  </a:defRPr>
                </a:pPr>
                <a:endParaRPr lang="ru-RU"/>
              </a:p>
            </c:txPr>
            <c:showPercent val="1"/>
            <c:showLeaderLines val="1"/>
          </c:dLbls>
          <c:cat>
            <c:strRef>
              <c:f>Лист2!$D$1:$G$1</c:f>
              <c:strCache>
                <c:ptCount val="4"/>
                <c:pt idx="0">
                  <c:v>Данные не указаны</c:v>
                </c:pt>
                <c:pt idx="1">
                  <c:v>Будут обедать</c:v>
                </c:pt>
                <c:pt idx="2">
                  <c:v>Не будут обедать</c:v>
                </c:pt>
                <c:pt idx="3">
                  <c:v>Не будут в школе</c:v>
                </c:pt>
              </c:strCache>
            </c:strRef>
          </c:cat>
          <c:val>
            <c:numRef>
              <c:f>Лист2!$D$14:$G$14</c:f>
              <c:numCache>
                <c:formatCode>0.0</c:formatCode>
                <c:ptCount val="4"/>
                <c:pt idx="0">
                  <c:v>1.4166666666666665</c:v>
                </c:pt>
                <c:pt idx="1">
                  <c:v>16.166666666666668</c:v>
                </c:pt>
                <c:pt idx="2">
                  <c:v>0.91666666666666652</c:v>
                </c:pt>
                <c:pt idx="3">
                  <c:v>1.5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05979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41624"/>
            <a:ext cx="2133600" cy="273844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41624"/>
            <a:ext cx="5562600" cy="273844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41624"/>
            <a:ext cx="457200" cy="273844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2714626"/>
            <a:ext cx="7772400" cy="1481328"/>
          </a:xfrm>
        </p:spPr>
        <p:txBody>
          <a:bodyPr>
            <a:normAutofit/>
          </a:bodyPr>
          <a:lstStyle/>
          <a:p>
            <a:r>
              <a:rPr lang="ru-RU" dirty="0" smtClean="0"/>
              <a:t>Автоматизация сбора пользовательских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3214692"/>
            <a:ext cx="6400800" cy="1314450"/>
          </a:xfrm>
        </p:spPr>
        <p:txBody>
          <a:bodyPr/>
          <a:lstStyle/>
          <a:p>
            <a:r>
              <a:rPr lang="ru-RU" dirty="0" smtClean="0"/>
              <a:t>Проект выполнил Рудаков Максим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График времени внесения учениками данных в зависимости от дня недели</a:t>
            </a:r>
            <a:endParaRPr lang="ru-RU" sz="28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285852" y="1500180"/>
          <a:ext cx="700092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Диаграмма соотношения  количества учеников, выбравших разные варианты</a:t>
            </a:r>
            <a:endParaRPr lang="ru-RU" sz="24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500166" y="1357304"/>
          <a:ext cx="654372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596" y="1017973"/>
            <a:ext cx="4040188" cy="479822"/>
          </a:xfrm>
        </p:spPr>
        <p:txBody>
          <a:bodyPr/>
          <a:lstStyle/>
          <a:p>
            <a:pPr algn="ctr"/>
            <a:r>
              <a:rPr lang="ru-RU" sz="2000" b="0" dirty="0" smtClean="0"/>
              <a:t>Регистрация</a:t>
            </a:r>
            <a:endParaRPr lang="ru-RU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3439" y="1017973"/>
            <a:ext cx="4041775" cy="479822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 smtClean="0"/>
              <a:t>Первое внесение данных</a:t>
            </a:r>
            <a:endParaRPr lang="ru-RU" sz="2000" b="0" dirty="0"/>
          </a:p>
        </p:txBody>
      </p:sp>
      <p:pic>
        <p:nvPicPr>
          <p:cNvPr id="7" name="Содержимое 6" descr="C:\Users\Ученик-ФМШ\Downloads\photo_2022-03-26_15-18-45.jp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80"/>
            <a:ext cx="2310426" cy="329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C:\Users\Ученик-ФМШ\Downloads\photo_2022-03-26_15-18-47.jpg"/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16490" y="2089544"/>
            <a:ext cx="3098848" cy="203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428596" y="1071552"/>
            <a:ext cx="4040188" cy="479822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73152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Внезапное изменение решения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Текст 3"/>
          <p:cNvSpPr txBox="1">
            <a:spLocks/>
          </p:cNvSpPr>
          <p:nvPr/>
        </p:nvSpPr>
        <p:spPr>
          <a:xfrm>
            <a:off x="4643439" y="1071552"/>
            <a:ext cx="4041775" cy="47982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73152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Напоминание от бота в установленное время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Содержимое 9" descr="C:\Users\Ученик-ФМШ\Downloads\photo_2022-03-26_15-18-48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705" y="1714494"/>
            <a:ext cx="2556478" cy="314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6407" y="1768073"/>
            <a:ext cx="3068932" cy="299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000246"/>
            <a:ext cx="2786082" cy="235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304"/>
            <a:ext cx="2900340" cy="2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428874"/>
            <a:ext cx="3071834" cy="242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1" y="2786064"/>
            <a:ext cx="3071834" cy="198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1142990"/>
            <a:ext cx="2643206" cy="222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14428"/>
            <a:ext cx="5357850" cy="3429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Разработать систему, которая будет автоматически получать данные у учеников, используя удобную для них платформу, записывать, и передавать эти данные классным советникам.</a:t>
            </a:r>
          </a:p>
          <a:p>
            <a:r>
              <a:rPr lang="ru-RU" dirty="0" smtClean="0"/>
              <a:t>Возможным решением может стать автоматизированная система сбора и обработки данных, реализованная на базе </a:t>
            </a:r>
            <a:r>
              <a:rPr lang="en-US" dirty="0" smtClean="0"/>
              <a:t>Telegram</a:t>
            </a:r>
            <a:r>
              <a:rPr lang="ru-RU" dirty="0" smtClean="0"/>
              <a:t>-бота.</a:t>
            </a:r>
          </a:p>
          <a:p>
            <a:endParaRPr lang="ru-RU" dirty="0" smtClean="0"/>
          </a:p>
        </p:txBody>
      </p:sp>
      <p:pic>
        <p:nvPicPr>
          <p:cNvPr id="6146" name="Picture 2" descr="C:\Users\Ученик-ФМШ\Downloads\Telegram Desktop\fms_fo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480" y="1277900"/>
            <a:ext cx="3079800" cy="307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285734"/>
            <a:ext cx="7772400" cy="685800"/>
          </a:xfrm>
        </p:spPr>
        <p:txBody>
          <a:bodyPr/>
          <a:lstStyle/>
          <a:p>
            <a:r>
              <a:rPr lang="ru-RU" sz="3200" dirty="0" smtClean="0"/>
              <a:t>Выбор использующихся систем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000114"/>
            <a:ext cx="7772400" cy="3786214"/>
          </a:xfrm>
        </p:spPr>
        <p:txBody>
          <a:bodyPr>
            <a:noAutofit/>
          </a:bodyPr>
          <a:lstStyle/>
          <a:p>
            <a:r>
              <a:rPr lang="ru-RU" sz="1700" dirty="0" smtClean="0"/>
              <a:t>Для выбора я сформулировал критерии, по которым построил таблицы сравнения.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6"/>
            <a:ext cx="6134198" cy="136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437" y="3143254"/>
            <a:ext cx="612681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000114"/>
            <a:ext cx="7572428" cy="3643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3200" dirty="0" smtClean="0"/>
              <a:t>Подводя итоги сравнения, я сделал вывод о том, что лучшим вариантом для меня будет текстовый файл и </a:t>
            </a:r>
            <a:r>
              <a:rPr lang="en-US" sz="3200" dirty="0" smtClean="0"/>
              <a:t>Telegram</a:t>
            </a:r>
            <a:r>
              <a:rPr lang="ru-RU" sz="3200" dirty="0" smtClean="0"/>
              <a:t>-</a:t>
            </a:r>
            <a:r>
              <a:rPr lang="en-US" sz="3200" dirty="0" smtClean="0"/>
              <a:t>bot</a:t>
            </a:r>
            <a:r>
              <a:rPr lang="ru-RU" sz="3200" dirty="0" smtClean="0"/>
              <a:t>. Я взял именно бота на платформе </a:t>
            </a:r>
            <a:r>
              <a:rPr lang="en-US" sz="3200" dirty="0" smtClean="0"/>
              <a:t>Telegram</a:t>
            </a:r>
            <a:r>
              <a:rPr lang="ru-RU" sz="3200" dirty="0" smtClean="0"/>
              <a:t>, так как он не требует сервера с обработкой запросов, всё это делают сервера </a:t>
            </a:r>
            <a:r>
              <a:rPr lang="en-US" sz="3200" dirty="0" smtClean="0"/>
              <a:t>Telegram</a:t>
            </a:r>
            <a:r>
              <a:rPr lang="ru-RU" sz="3200" dirty="0" smtClean="0"/>
              <a:t>, а нам остается лишь обрабатывать сообщения, которые они передают. Так, я принял решение разработать свою систему на основе лучших результатов сравнения. </a:t>
            </a:r>
          </a:p>
          <a:p>
            <a:pPr>
              <a:lnSpc>
                <a:spcPct val="120000"/>
              </a:lnSpc>
            </a:pPr>
            <a:r>
              <a:rPr lang="ru-RU" sz="3200" dirty="0" smtClean="0"/>
              <a:t>Также выбрал язык программирования </a:t>
            </a:r>
            <a:r>
              <a:rPr lang="en-US" sz="3200" dirty="0" smtClean="0"/>
              <a:t>Python</a:t>
            </a:r>
            <a:r>
              <a:rPr lang="ru-RU" sz="3200" dirty="0" smtClean="0"/>
              <a:t>, из-за его удобства и возможностей. Сейчас язык </a:t>
            </a:r>
            <a:r>
              <a:rPr lang="en-US" sz="3200" dirty="0" smtClean="0"/>
              <a:t>Python </a:t>
            </a:r>
            <a:r>
              <a:rPr lang="ru-RU" sz="3200" dirty="0" smtClean="0"/>
              <a:t>– ведущий в направлении веб-разработки. На него написано большое количество библиотек, включая </a:t>
            </a:r>
            <a:r>
              <a:rPr lang="en-US" sz="3200" b="1" dirty="0" smtClean="0"/>
              <a:t>PyTelegramBotAPI</a:t>
            </a:r>
            <a:r>
              <a:rPr lang="en-US" sz="3200" dirty="0" smtClean="0"/>
              <a:t> </a:t>
            </a:r>
            <a:r>
              <a:rPr lang="ru-RU" sz="3200" dirty="0" smtClean="0"/>
              <a:t>– библиотеку, которую я буду использовать при создании моего бота.</a:t>
            </a:r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28662" y="285734"/>
            <a:ext cx="7772400" cy="685800"/>
          </a:xfrm>
        </p:spPr>
        <p:txBody>
          <a:bodyPr/>
          <a:lstStyle/>
          <a:p>
            <a:r>
              <a:rPr lang="ru-RU" sz="3200" dirty="0" smtClean="0"/>
              <a:t>Выбор использующихся систем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Технологический раздел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232288"/>
            <a:ext cx="7915276" cy="3429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Я действовал по предварительно составленному мной плану работы, постепенно внося изменения в документацию: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Составление блок-схемы алгоритма программы;</a:t>
            </a:r>
          </a:p>
          <a:p>
            <a:pPr lvl="1"/>
            <a:r>
              <a:rPr lang="ru-RU" dirty="0" smtClean="0"/>
              <a:t>Составление блок-схемы алгоритма бота;</a:t>
            </a:r>
          </a:p>
          <a:p>
            <a:pPr lvl="1"/>
            <a:r>
              <a:rPr lang="ru-RU" dirty="0" smtClean="0"/>
              <a:t>Подготовка алгоритма управления и написание управляющей программы;</a:t>
            </a:r>
          </a:p>
          <a:p>
            <a:pPr lvl="1"/>
            <a:r>
              <a:rPr lang="ru-RU" dirty="0" smtClean="0"/>
              <a:t>Опрос классных советников и уточнение формальных деталей;</a:t>
            </a:r>
          </a:p>
          <a:p>
            <a:pPr lvl="1"/>
            <a:r>
              <a:rPr lang="ru-RU" dirty="0" smtClean="0"/>
              <a:t>Приведение программы в хороший вид, отладка;</a:t>
            </a:r>
          </a:p>
          <a:p>
            <a:pPr lvl="1"/>
            <a:r>
              <a:rPr lang="ru-RU" dirty="0" smtClean="0"/>
              <a:t>Внедрение бота в жизнь школы.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Блок-схема алгоритма программы</a:t>
            </a:r>
            <a:endParaRPr lang="ru-RU" sz="3200" dirty="0"/>
          </a:p>
        </p:txBody>
      </p:sp>
      <p:pic>
        <p:nvPicPr>
          <p:cNvPr id="3077" name="Picture 5" descr="C:\Users\Ученик-ФМШ\Downloads\Telegram Desktop\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53" y="1071553"/>
            <a:ext cx="3586136" cy="3698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Блок-схема алгоритма бота</a:t>
            </a:r>
            <a:endParaRPr lang="ru-RU" sz="3200" dirty="0"/>
          </a:p>
        </p:txBody>
      </p:sp>
      <p:pic>
        <p:nvPicPr>
          <p:cNvPr id="4099" name="Picture 3" descr="C:\Users\Ученик-ФМШ\Downloads\Telegram Desktop\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6460" y="1339444"/>
            <a:ext cx="6304564" cy="3482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Анализ эффективности разработанной системы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428742"/>
            <a:ext cx="7572428" cy="3429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Система работает отлично, </a:t>
            </a:r>
            <a:r>
              <a:rPr lang="en-US" dirty="0" smtClean="0"/>
              <a:t>Telegram</a:t>
            </a:r>
            <a:r>
              <a:rPr lang="ru-RU" dirty="0" smtClean="0"/>
              <a:t>-</a:t>
            </a:r>
            <a:r>
              <a:rPr lang="en-US" dirty="0" smtClean="0"/>
              <a:t>bot </a:t>
            </a:r>
            <a:r>
              <a:rPr lang="ru-RU" dirty="0" smtClean="0"/>
              <a:t>круглосуточно принимает запросы о внесении данных от учеников, а также напоминает забывчивым ученикам сделать это.</a:t>
            </a:r>
          </a:p>
          <a:p>
            <a:r>
              <a:rPr lang="ru-RU" dirty="0" smtClean="0"/>
              <a:t>В долгосрочной перспективе система хорошо показала себя. После отладки я сумел достичь того, что всё работает без чьего-либо участия, чего я, собственно, и добивался. По отзывам моего классного советника, системой он доволен, ведь теперь с него снята одна обязанность.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167</TotalTime>
  <Words>360</Words>
  <PresentationFormat>Экран (16:9)</PresentationFormat>
  <Paragraphs>34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Метро</vt:lpstr>
      <vt:lpstr>Автоматизация сбора пользовательских данных</vt:lpstr>
      <vt:lpstr>Проблема</vt:lpstr>
      <vt:lpstr>Цель проекта</vt:lpstr>
      <vt:lpstr>Выбор использующихся систем</vt:lpstr>
      <vt:lpstr>Выбор использующихся систем</vt:lpstr>
      <vt:lpstr>Технологический раздел</vt:lpstr>
      <vt:lpstr>Блок-схема алгоритма программы</vt:lpstr>
      <vt:lpstr>Блок-схема алгоритма бота</vt:lpstr>
      <vt:lpstr>Анализ эффективности разработанной системы</vt:lpstr>
      <vt:lpstr>График времени внесения учениками данных в зависимости от дня недели</vt:lpstr>
      <vt:lpstr>Диаграмма соотношения  количества учеников, выбравших разные варианты</vt:lpstr>
      <vt:lpstr>Демонстрация</vt:lpstr>
      <vt:lpstr>Демонстрация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сбора пользовательских данных</dc:title>
  <dc:creator>Ученик-ФМШ</dc:creator>
  <cp:lastModifiedBy>Ученик-ФМШ</cp:lastModifiedBy>
  <cp:revision>18</cp:revision>
  <dcterms:created xsi:type="dcterms:W3CDTF">2022-04-19T05:22:06Z</dcterms:created>
  <dcterms:modified xsi:type="dcterms:W3CDTF">2022-04-19T13:25:59Z</dcterms:modified>
</cp:coreProperties>
</file>