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3"/>
    <p:restoredTop sz="94691"/>
  </p:normalViewPr>
  <p:slideViewPr>
    <p:cSldViewPr snapToGrid="0">
      <p:cViewPr varScale="1">
        <p:scale>
          <a:sx n="89" d="100"/>
          <a:sy n="89" d="100"/>
        </p:scale>
        <p:origin x="19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92C0-272D-F711-8803-76AEDF9A1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D2DB4-2A72-8A17-50E1-EB711C408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7FB07-84DA-42A6-6D66-E4FD1380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9002-1F81-0A43-87C7-C21206A425DA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AA1B6-04BD-3EF5-C25A-9A9EE2C4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62104-B316-61C2-17DE-C092CC02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542-3188-C841-8601-0EB27F39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2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3D94-E55E-E559-C66B-0A978A4D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48983-F72C-E0F2-1EB4-096F551CD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B6ED3-BE59-4807-439D-6E979A28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9002-1F81-0A43-87C7-C21206A425DA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29706-3CAB-CED2-A379-BE755582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5F469-FC29-F349-9DEF-F4A9B94D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542-3188-C841-8601-0EB27F39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65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88B16-A2CA-2E66-20FA-514839F39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375B1-3829-244C-E87A-599D33766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E37BE-2F14-11C8-8898-BD49AFF8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9002-1F81-0A43-87C7-C21206A425DA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CA525-F12A-A99C-3594-9F818B631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1BDFF-6887-9011-469E-9C4D3FFD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542-3188-C841-8601-0EB27F39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7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4DD1D-9503-852D-ABD6-ABF618094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C1D0E-2C82-AD99-40B8-9C280C598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98945-D1DD-F369-6FAB-9E86CABE6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9002-1F81-0A43-87C7-C21206A425DA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A6588-5E83-7189-FC0A-2E1D055AC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71F40-F6FD-B897-D916-F643A82A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542-3188-C841-8601-0EB27F39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8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258B-AD12-000D-8E10-1896D36A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38E80-767F-9D7F-A083-DA6BE4656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517AC-DF1D-3F03-94BB-E7F2F043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9002-1F81-0A43-87C7-C21206A425DA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7176D-5038-9EED-888A-B4D11182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83CDA-CF55-2EF7-B130-F67BEFD5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542-3188-C841-8601-0EB27F39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A30C-7563-CAA4-5BE7-EDC94673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C05A2-F180-2D23-2B64-BF84AD4CF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DF9C4-CBBC-7D78-B64B-3F057F196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AD612-9A3D-A2A8-59C0-58649AC2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9002-1F81-0A43-87C7-C21206A425DA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C55E4-BFC8-4DF9-46AA-80DB8896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F6602-AD90-2508-BAF7-A22AA95B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542-3188-C841-8601-0EB27F39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1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2CF0F-38FD-B214-8D15-BC7BED140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F0389-BC18-89B2-1231-4CD432481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AAE6C-027B-D975-4A6B-12A1DCFF8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A38502-91EF-0A8D-2A46-7CD7F7769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8A2E07-B03A-D8D9-EA47-0E64987B0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7DDC9-C2DF-6464-7698-E7FDC20A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9002-1F81-0A43-87C7-C21206A425DA}" type="datetimeFigureOut">
              <a:rPr lang="en-US" smtClean="0"/>
              <a:t>1/30/24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8E7EE-279C-0550-E148-C2C4C816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1965B-946E-7407-DD7C-285FC925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542-3188-C841-8601-0EB27F39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8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C593-692C-2000-B9D6-91F5C19E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E1B79C-F496-3E85-5F06-60434BC19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9002-1F81-0A43-87C7-C21206A425DA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0EC38-D01D-DB6E-A27F-D9543F70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16FEF-B5F2-D663-6E48-517502DD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542-3188-C841-8601-0EB27F39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7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AC7EA-65BE-50E2-08CB-691E675F2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9002-1F81-0A43-87C7-C21206A425DA}" type="datetimeFigureOut">
              <a:rPr lang="en-US" smtClean="0"/>
              <a:t>1/30/24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F91B3-7264-BCCF-D40F-3DE305A0B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FB126-5CE7-6228-73B7-F0262BFC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542-3188-C841-8601-0EB27F39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8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A5B6-E3E0-C902-1E84-67F1EFAA7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465E4-EEF4-0D18-808C-F96E176B8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760D0-D4BB-072C-3D91-EBA17A258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445CF-52AE-C0E5-9BF8-1DFD6E20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9002-1F81-0A43-87C7-C21206A425DA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FE261-8705-DD8C-1680-D2C12655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8BB6-C913-3E0F-6EC7-7792FACC1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542-3188-C841-8601-0EB27F39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0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B3A57-5656-574B-5E94-5461665F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366DC-1833-1CAB-A529-DA56332B5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DF75C-3428-55B0-76CC-E52AFA77C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8B572-FEBB-E670-436F-45637709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9002-1F81-0A43-87C7-C21206A425DA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404DE-39BC-9BDE-85A4-0257607B7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258AF-6769-979A-B915-741FBD7A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542-3188-C841-8601-0EB27F39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6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7FBAE-2AC9-E187-7CD3-4D18B54B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83E30-D4C8-48B5-FECA-27CCC3C09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276AD-DF81-C9BF-2760-BDB68CB2B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89002-1F81-0A43-87C7-C21206A425DA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FDB0F-9ECB-5079-2533-77DE138C2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86ADF-C64C-829B-908F-E1C2BA43B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C2542-3188-C841-8601-0EB27F39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42463B9-E2BF-0BA7-0812-F4795680F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12192000" cy="4064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EF37C5-008D-1A80-315B-67DE6EB9A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00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4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Mankovich,Nate</dc:creator>
  <cp:lastModifiedBy>Mankovich,Nate</cp:lastModifiedBy>
  <cp:revision>1</cp:revision>
  <dcterms:created xsi:type="dcterms:W3CDTF">2024-01-30T07:24:48Z</dcterms:created>
  <dcterms:modified xsi:type="dcterms:W3CDTF">2024-01-30T07:33:06Z</dcterms:modified>
</cp:coreProperties>
</file>