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D57128-ACE9-F1B9-CBE4-0862984DA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8841B0B-1DC1-EECD-BFC1-5C64D9959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27C4AB-15F3-76C5-67AA-1FEA3F4C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E30D-A53A-42C0-BC2B-558FA36B5AB7}" type="datetimeFigureOut">
              <a:rPr lang="it-IT" smtClean="0"/>
              <a:t>17/10/2024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DD6F6B-60CC-2C4A-DA9A-E757DF61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DEF743-F090-A8B1-01B1-226AE934F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6193-A6E4-4386-98CD-46564BAE94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641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5880B1-04C1-0737-D3E6-48D38EF6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C36EBFE-CDEC-D4A7-9707-77603C365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9D256B-30EE-9077-6F03-249EFC5D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E30D-A53A-42C0-BC2B-558FA36B5AB7}" type="datetimeFigureOut">
              <a:rPr lang="it-IT" smtClean="0"/>
              <a:t>17/10/2024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6017B9-DE9F-80EE-65E0-860EEF7A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2C21D2-EF9F-A097-B544-927A458B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6193-A6E4-4386-98CD-46564BAE94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009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B06F9CD-317C-E20A-CDB8-8B75AF879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8C16EEA-18EE-6AB2-A43B-4DC01822B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D5717D-6614-D748-C6C6-BF9BBB63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E30D-A53A-42C0-BC2B-558FA36B5AB7}" type="datetimeFigureOut">
              <a:rPr lang="it-IT" smtClean="0"/>
              <a:t>17/10/2024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57B1E0-F21A-29D6-7883-EB61DBA3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2786EF-656C-E6EA-326B-721DF490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6193-A6E4-4386-98CD-46564BAE94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57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0AE930-F5E9-EB8B-E8CE-10D50DBCD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A4AC53-DAA3-8685-4D2F-6FCD92B0D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8D5B0F-7C03-1126-192B-613FF265B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E30D-A53A-42C0-BC2B-558FA36B5AB7}" type="datetimeFigureOut">
              <a:rPr lang="it-IT" smtClean="0"/>
              <a:t>17/10/2024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A5B666-54D7-65E4-8339-1B084FA5E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7D65B7-AEB9-98B0-5DFB-865684BC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6193-A6E4-4386-98CD-46564BAE94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178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8D96AA-2B47-0628-0C15-3AC33EB57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0B49ED-52F2-5EE6-1C6A-A697B9EF9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C5B06F-B0DC-7E6E-C10C-D1DC2629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E30D-A53A-42C0-BC2B-558FA36B5AB7}" type="datetimeFigureOut">
              <a:rPr lang="it-IT" smtClean="0"/>
              <a:t>17/10/2024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D7BDEC-712F-5BEA-1EA3-71336177F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276A77-F203-B853-C295-B33176E8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6193-A6E4-4386-98CD-46564BAE94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02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F73161-615F-5205-4D96-B1FB98EAE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6948AF-E818-337F-007F-531425CE9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7792D2B-5331-38BF-8849-F795FB0B1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2602086-316F-A125-6927-4CE4A3C40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E30D-A53A-42C0-BC2B-558FA36B5AB7}" type="datetimeFigureOut">
              <a:rPr lang="it-IT" smtClean="0"/>
              <a:t>17/10/2024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930E8BC-FC52-1F69-8894-1F7D92492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75E396E-CB6A-033F-F8BB-B88852E3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6193-A6E4-4386-98CD-46564BAE94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0878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E7DA73-30DD-B400-F077-EA7A3247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0433960-0F01-BC9F-195F-88F32DE13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9042D7E-D2C2-F03B-BA41-0C4A0ADCF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5E70E78-1251-87CE-D88E-F77DCA3DD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F80A229-E508-98AC-2498-98F96C35D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8DB957F-C22F-F7DA-1547-9594B02D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E30D-A53A-42C0-BC2B-558FA36B5AB7}" type="datetimeFigureOut">
              <a:rPr lang="it-IT" smtClean="0"/>
              <a:t>17/10/2024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DC04C81-205C-0A94-9909-BA21D103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DB0A69F-18C5-629D-DABA-9DFAFBB3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6193-A6E4-4386-98CD-46564BAE94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631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5F3728-88BC-8A59-A450-A809DDB9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54FDD25-30A5-7C45-675A-7CC5E4D62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E30D-A53A-42C0-BC2B-558FA36B5AB7}" type="datetimeFigureOut">
              <a:rPr lang="it-IT" smtClean="0"/>
              <a:t>17/10/2024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E9F6E30-2BF5-912F-ED61-C67FC611B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421DE72-3DC4-B890-6C69-D9BDE9F9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6193-A6E4-4386-98CD-46564BAE94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113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DDFCCD-1733-D0E3-EE20-6DE00634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E30D-A53A-42C0-BC2B-558FA36B5AB7}" type="datetimeFigureOut">
              <a:rPr lang="it-IT" smtClean="0"/>
              <a:t>17/10/2024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BCBB861-A842-A9E1-BE4C-93CDE1C0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9F54F2-FDFE-3E39-7C1F-DE1964BE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6193-A6E4-4386-98CD-46564BAE94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25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FFDD8E-D819-64B5-7E83-94237928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2890AC-6E30-F3F5-73CC-8A8B5BD05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EC0CA2-6674-D014-76A4-EE30089B6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6F80834-3B92-8F03-56BD-69901967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E30D-A53A-42C0-BC2B-558FA36B5AB7}" type="datetimeFigureOut">
              <a:rPr lang="it-IT" smtClean="0"/>
              <a:t>17/10/2024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6DC0711-4700-43E1-8B59-B56350A18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4C54745-B1F2-CC93-86A9-53F47180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6193-A6E4-4386-98CD-46564BAE94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654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ECACC2-A8D6-1EB5-9182-F4939A4BA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7426F75-C6C0-CCC3-6908-E0F98B83F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0C2D04B-B578-7CB7-C930-DD9ABC06F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EFECCEC-62A5-48B4-2B30-31BC8D63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E30D-A53A-42C0-BC2B-558FA36B5AB7}" type="datetimeFigureOut">
              <a:rPr lang="it-IT" smtClean="0"/>
              <a:t>17/10/2024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7912C7A-C183-B9A5-46AE-64A070CA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71F960E-F7E6-0BC9-3A38-F2F1A410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6193-A6E4-4386-98CD-46564BAE94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177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6E03F91-139D-D23E-4305-F9196AC9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B276231-9AA2-CE83-0053-530B04F60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7DB8F0-9BE3-3B44-DF4C-988D2BB6D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4E30D-A53A-42C0-BC2B-558FA36B5AB7}" type="datetimeFigureOut">
              <a:rPr lang="it-IT" smtClean="0"/>
              <a:t>17/10/2024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246331-9E5D-A282-8124-263F386BE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02DF59-34C0-C25C-3557-77B1EA07A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D6193-A6E4-4386-98CD-46564BAE94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486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>
            <a:extLst>
              <a:ext uri="{FF2B5EF4-FFF2-40B4-BE49-F238E27FC236}">
                <a16:creationId xmlns:a16="http://schemas.microsoft.com/office/drawing/2014/main" id="{5EC16049-B41F-D5FF-9400-A41859A3F24C}"/>
              </a:ext>
            </a:extLst>
          </p:cNvPr>
          <p:cNvSpPr/>
          <p:nvPr/>
        </p:nvSpPr>
        <p:spPr>
          <a:xfrm>
            <a:off x="2766000" y="99000"/>
            <a:ext cx="6660000" cy="6660000"/>
          </a:xfrm>
          <a:prstGeom prst="ellipse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Immagine che contiene Cellulare, gadget, Dispositivo elettronico, Dispositivo di comunicazione&#10;&#10;Descrizione generata automaticamente">
            <a:extLst>
              <a:ext uri="{FF2B5EF4-FFF2-40B4-BE49-F238E27FC236}">
                <a16:creationId xmlns:a16="http://schemas.microsoft.com/office/drawing/2014/main" id="{609E328F-4694-1F64-DE26-7BD142790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298" y="533399"/>
            <a:ext cx="8181404" cy="6105525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F0981C41-7084-1442-AD61-2B5A770DAD3F}"/>
              </a:ext>
            </a:extLst>
          </p:cNvPr>
          <p:cNvSpPr/>
          <p:nvPr/>
        </p:nvSpPr>
        <p:spPr>
          <a:xfrm rot="636974">
            <a:off x="9353549" y="3009900"/>
            <a:ext cx="1066800" cy="3028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84855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Massimiliano Canosi</dc:creator>
  <cp:lastModifiedBy>Massimiliano Canosi</cp:lastModifiedBy>
  <cp:revision>1</cp:revision>
  <dcterms:created xsi:type="dcterms:W3CDTF">2024-10-17T11:08:32Z</dcterms:created>
  <dcterms:modified xsi:type="dcterms:W3CDTF">2024-10-17T13:02:47Z</dcterms:modified>
</cp:coreProperties>
</file>