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F63AD-FBCB-1FE7-6780-6EFC1966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EDC10A-6F60-9970-75BB-674612E1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210C1-D693-8FC8-C7BB-A98CA43B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7DBAA-0D08-31C8-77A9-FF13A625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63683-A612-9009-F0BC-F05E6209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22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05FE0-779F-C22B-4934-F976FC2E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A7B966-A73B-9CD4-EEAA-4FC6A530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E8668C-5B5E-7E0E-5C92-F3F22F47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D1770-6C18-4869-8268-78AC3942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492363-71C8-91F8-A325-A3C49BAE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68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C16792-43DD-26E1-6FB5-32E1C7A5C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3EACA6-220D-8ED4-A0BC-FCE28E991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7B3D29-EB36-17CA-638B-5FDABD6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F34CA-0024-BEC7-D34A-57273E4C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568C6C-20E0-17A9-467F-696B04A2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88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8C8C6-6151-F2CE-118E-0BBD1865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3DDAC-FF5E-7C6A-05CE-7969519B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9CBB2C-7A90-7C82-6A21-3E3501E0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FE3C30-5551-4F26-5277-319E485A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746F2-47EC-6CA4-489A-0FF4181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F80FC-17EC-AA8B-DAD1-7E9F98D4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271599-A4A2-8DC5-ACE9-8AB0E8AC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0BCA6-2539-4FE8-3E62-ECF4F4AA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E163A-0480-FDD8-FC22-D0872AC4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B8E2E2-9358-2665-874E-CA192E79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0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EFF03-FB5D-F4FF-5EAF-4C36606C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B4A2D-4897-06D3-515C-88F8FFCA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3D4A03-8D3C-3339-6DD1-D597D141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04612D-2176-7757-F9F5-E3097DCD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5EAE21-E110-1E56-EF79-936FA3C4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B5D18F-A9E4-5571-0BDF-626FFF87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6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18986-703F-9C5A-56D4-00ADF563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793BBF-FE85-CAF5-8AE0-69B72E8D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22474C-6C89-CF5F-3910-3F82E135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A684115-3EE8-CC99-EA91-9EE75448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8AE3B9-9F3C-F805-C541-7F139A0F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4C258D-6278-3FE1-DE72-72393956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18AE92-1B38-241E-0D5D-BCEC9D3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DE3B49-1940-4AFD-29DD-2F78E37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96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2854C-3275-5B0C-1BC5-865517F1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CF326B-204A-7660-E5FB-E956670B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0E76F5-8820-EE51-D4DA-C5EF7C5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F6DA37-941B-229D-FF36-E7E7B6B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19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594535-01A5-66B8-AD03-D6E123D1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3821C7-E4CC-583E-40A6-9971E097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4BE58-7196-3B17-1850-BF9A79EB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F8156-0BCF-BB10-4F60-E38DD84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DBACF-1298-0CB5-4163-C428FDAE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7EDC9C-F093-2A9D-6339-E227D7CD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F91445-E884-57E7-47BF-B5BDFB18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56C0CB-C931-071A-C430-3A8BC2D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01A5B2-6FFD-2F01-4F27-AAEB9710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6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D697E-1D2C-77F7-E297-8C0EC9FC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346C68-79E4-B828-5204-B74923FA6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D0CDC5-A5F7-48B9-6A94-3ED50317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7950D4-CF3E-A38D-4A46-D89BA658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3D10A1-F186-A07C-2C0E-31CDA5F9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A9321D-FC23-74C0-27D5-353C7F4C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9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FA1B62-BEA2-2456-82D3-C7F06B9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8A68B8-2237-D500-1E3C-28122AC72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9FD522-DFAF-9E3D-66A6-1849A311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D5B4-36B0-4B40-A239-635595C73A83}" type="datetimeFigureOut">
              <a:rPr lang="it-IT" smtClean="0"/>
              <a:t>17/10/2024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76CFB8-E01B-4483-F992-6229464CF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6DAE7E-A806-1A12-CFE2-6C965DE10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2ED5-F47F-4C29-9D3B-318EA1FD58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29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545D3FDB-7991-81CE-5833-1993B3F53BEE}"/>
              </a:ext>
            </a:extLst>
          </p:cNvPr>
          <p:cNvSpPr/>
          <p:nvPr/>
        </p:nvSpPr>
        <p:spPr>
          <a:xfrm>
            <a:off x="4456696" y="-1440781"/>
            <a:ext cx="8344903" cy="801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Cellulare, gadget, schermata, Dispositivo elettronico&#10;&#10;Descrizione generata automaticamente">
            <a:extLst>
              <a:ext uri="{FF2B5EF4-FFF2-40B4-BE49-F238E27FC236}">
                <a16:creationId xmlns:a16="http://schemas.microsoft.com/office/drawing/2014/main" id="{C46103B6-1BE0-62BA-6FD1-D26A75CC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4" y="971550"/>
            <a:ext cx="5637746" cy="38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Massimiliano Canosi</dc:creator>
  <cp:lastModifiedBy>Massimiliano Canosi</cp:lastModifiedBy>
  <cp:revision>3</cp:revision>
  <dcterms:created xsi:type="dcterms:W3CDTF">2024-10-16T18:30:16Z</dcterms:created>
  <dcterms:modified xsi:type="dcterms:W3CDTF">2024-10-17T11:48:11Z</dcterms:modified>
</cp:coreProperties>
</file>