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0B2CC-3B1E-4D43-9BB7-2BCD4104F4D1}" v="5" dt="2023-03-25T16:14:08.585"/>
    <p1510:client id="{5FA40E57-455A-4864-8777-92B37D8457DE}" v="48" dt="2023-03-25T15:40:3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imiliano finocchiaro" userId="847c92437241155a" providerId="LiveId" clId="{11B0B2CC-3B1E-4D43-9BB7-2BCD4104F4D1}"/>
    <pc:docChg chg="undo custSel addSld delSld modSld">
      <pc:chgData name="massimiliano finocchiaro" userId="847c92437241155a" providerId="LiveId" clId="{11B0B2CC-3B1E-4D43-9BB7-2BCD4104F4D1}" dt="2023-03-25T16:17:42.285" v="622" actId="14100"/>
      <pc:docMkLst>
        <pc:docMk/>
      </pc:docMkLst>
      <pc:sldChg chg="addSp delSp modSp mod">
        <pc:chgData name="massimiliano finocchiaro" userId="847c92437241155a" providerId="LiveId" clId="{11B0B2CC-3B1E-4D43-9BB7-2BCD4104F4D1}" dt="2023-03-25T16:07:00.657" v="200" actId="1076"/>
        <pc:sldMkLst>
          <pc:docMk/>
          <pc:sldMk cId="1291687882" sldId="257"/>
        </pc:sldMkLst>
        <pc:spChg chg="mod">
          <ac:chgData name="massimiliano finocchiaro" userId="847c92437241155a" providerId="LiveId" clId="{11B0B2CC-3B1E-4D43-9BB7-2BCD4104F4D1}" dt="2023-03-25T16:02:04.398" v="8" actId="13822"/>
          <ac:spMkLst>
            <pc:docMk/>
            <pc:sldMk cId="1291687882" sldId="257"/>
            <ac:spMk id="4" creationId="{A333281E-00ED-1439-D181-97F7725B6C32}"/>
          </ac:spMkLst>
        </pc:spChg>
        <pc:spChg chg="add del">
          <ac:chgData name="massimiliano finocchiaro" userId="847c92437241155a" providerId="LiveId" clId="{11B0B2CC-3B1E-4D43-9BB7-2BCD4104F4D1}" dt="2023-03-25T16:00:04.395" v="1" actId="21"/>
          <ac:spMkLst>
            <pc:docMk/>
            <pc:sldMk cId="1291687882" sldId="257"/>
            <ac:spMk id="7" creationId="{B0777E8D-7906-D387-3FB8-F2C0C094CCD8}"/>
          </ac:spMkLst>
        </pc:spChg>
        <pc:spChg chg="add del mod">
          <ac:chgData name="massimiliano finocchiaro" userId="847c92437241155a" providerId="LiveId" clId="{11B0B2CC-3B1E-4D43-9BB7-2BCD4104F4D1}" dt="2023-03-25T16:01:17.514" v="5" actId="11529"/>
          <ac:spMkLst>
            <pc:docMk/>
            <pc:sldMk cId="1291687882" sldId="257"/>
            <ac:spMk id="8" creationId="{41B83E60-073A-8EC5-EE6D-3823630F6D94}"/>
          </ac:spMkLst>
        </pc:spChg>
        <pc:spChg chg="add mod">
          <ac:chgData name="massimiliano finocchiaro" userId="847c92437241155a" providerId="LiveId" clId="{11B0B2CC-3B1E-4D43-9BB7-2BCD4104F4D1}" dt="2023-03-25T16:02:00.375" v="7" actId="13822"/>
          <ac:spMkLst>
            <pc:docMk/>
            <pc:sldMk cId="1291687882" sldId="257"/>
            <ac:spMk id="11" creationId="{2122C4F5-C2EB-2619-36F9-CC935675FD69}"/>
          </ac:spMkLst>
        </pc:spChg>
        <pc:spChg chg="add mod">
          <ac:chgData name="massimiliano finocchiaro" userId="847c92437241155a" providerId="LiveId" clId="{11B0B2CC-3B1E-4D43-9BB7-2BCD4104F4D1}" dt="2023-03-25T16:04:40.810" v="150" actId="20577"/>
          <ac:spMkLst>
            <pc:docMk/>
            <pc:sldMk cId="1291687882" sldId="257"/>
            <ac:spMk id="20" creationId="{F8E12CD1-1364-1CAA-6782-9380B2C20E9A}"/>
          </ac:spMkLst>
        </pc:spChg>
        <pc:spChg chg="add mod">
          <ac:chgData name="massimiliano finocchiaro" userId="847c92437241155a" providerId="LiveId" clId="{11B0B2CC-3B1E-4D43-9BB7-2BCD4104F4D1}" dt="2023-03-25T16:07:00.657" v="200" actId="1076"/>
          <ac:spMkLst>
            <pc:docMk/>
            <pc:sldMk cId="1291687882" sldId="257"/>
            <ac:spMk id="27" creationId="{690382E4-7325-6FA2-B18C-91B60EEDAE78}"/>
          </ac:spMkLst>
        </pc:spChg>
        <pc:cxnChg chg="add mod">
          <ac:chgData name="massimiliano finocchiaro" userId="847c92437241155a" providerId="LiveId" clId="{11B0B2CC-3B1E-4D43-9BB7-2BCD4104F4D1}" dt="2023-03-25T16:02:19.802" v="10" actId="13822"/>
          <ac:cxnSpMkLst>
            <pc:docMk/>
            <pc:sldMk cId="1291687882" sldId="257"/>
            <ac:cxnSpMk id="17" creationId="{0C2AB6A1-3E3F-36F8-24E3-F1EE1F6EE470}"/>
          </ac:cxnSpMkLst>
        </pc:cxnChg>
        <pc:cxnChg chg="add mod">
          <ac:chgData name="massimiliano finocchiaro" userId="847c92437241155a" providerId="LiveId" clId="{11B0B2CC-3B1E-4D43-9BB7-2BCD4104F4D1}" dt="2023-03-25T16:05:29.343" v="153" actId="13822"/>
          <ac:cxnSpMkLst>
            <pc:docMk/>
            <pc:sldMk cId="1291687882" sldId="257"/>
            <ac:cxnSpMk id="24" creationId="{63DB306D-A305-0810-7E20-48F50A1CF92E}"/>
          </ac:cxnSpMkLst>
        </pc:cxnChg>
        <pc:cxnChg chg="add mod">
          <ac:chgData name="massimiliano finocchiaro" userId="847c92437241155a" providerId="LiveId" clId="{11B0B2CC-3B1E-4D43-9BB7-2BCD4104F4D1}" dt="2023-03-25T16:05:41.662" v="155" actId="13822"/>
          <ac:cxnSpMkLst>
            <pc:docMk/>
            <pc:sldMk cId="1291687882" sldId="257"/>
            <ac:cxnSpMk id="26" creationId="{F7E2BF6D-805E-45CC-7794-5C4FEBCB664F}"/>
          </ac:cxnSpMkLst>
        </pc:cxnChg>
      </pc:sldChg>
      <pc:sldChg chg="addSp modSp mod">
        <pc:chgData name="massimiliano finocchiaro" userId="847c92437241155a" providerId="LiveId" clId="{11B0B2CC-3B1E-4D43-9BB7-2BCD4104F4D1}" dt="2023-03-25T16:08:35.823" v="268" actId="14100"/>
        <pc:sldMkLst>
          <pc:docMk/>
          <pc:sldMk cId="905844982" sldId="258"/>
        </pc:sldMkLst>
        <pc:spChg chg="add mod">
          <ac:chgData name="massimiliano finocchiaro" userId="847c92437241155a" providerId="LiveId" clId="{11B0B2CC-3B1E-4D43-9BB7-2BCD4104F4D1}" dt="2023-03-25T16:08:35.823" v="268" actId="14100"/>
          <ac:spMkLst>
            <pc:docMk/>
            <pc:sldMk cId="905844982" sldId="258"/>
            <ac:spMk id="5" creationId="{D7D1E7DC-DCDD-792C-EB55-9469923971D7}"/>
          </ac:spMkLst>
        </pc:spChg>
        <pc:cxnChg chg="add mod">
          <ac:chgData name="massimiliano finocchiaro" userId="847c92437241155a" providerId="LiveId" clId="{11B0B2CC-3B1E-4D43-9BB7-2BCD4104F4D1}" dt="2023-03-25T16:07:50.723" v="202" actId="13822"/>
          <ac:cxnSpMkLst>
            <pc:docMk/>
            <pc:sldMk cId="905844982" sldId="258"/>
            <ac:cxnSpMk id="3" creationId="{3E3B994E-D7F8-D1AD-007B-58BDCC22D4A4}"/>
          </ac:cxnSpMkLst>
        </pc:cxnChg>
      </pc:sldChg>
      <pc:sldChg chg="addSp delSp modSp mod">
        <pc:chgData name="massimiliano finocchiaro" userId="847c92437241155a" providerId="LiveId" clId="{11B0B2CC-3B1E-4D43-9BB7-2BCD4104F4D1}" dt="2023-03-25T16:17:42.285" v="622" actId="14100"/>
        <pc:sldMkLst>
          <pc:docMk/>
          <pc:sldMk cId="245671214" sldId="259"/>
        </pc:sldMkLst>
        <pc:spChg chg="add mod">
          <ac:chgData name="massimiliano finocchiaro" userId="847c92437241155a" providerId="LiveId" clId="{11B0B2CC-3B1E-4D43-9BB7-2BCD4104F4D1}" dt="2023-03-25T16:17:42.285" v="622" actId="14100"/>
          <ac:spMkLst>
            <pc:docMk/>
            <pc:sldMk cId="245671214" sldId="259"/>
            <ac:spMk id="2" creationId="{EF2EB6F2-F5D7-053D-FD47-F27414D37D58}"/>
          </ac:spMkLst>
        </pc:spChg>
        <pc:spChg chg="add del mod">
          <ac:chgData name="massimiliano finocchiaro" userId="847c92437241155a" providerId="LiveId" clId="{11B0B2CC-3B1E-4D43-9BB7-2BCD4104F4D1}" dt="2023-03-25T16:17:35.113" v="620" actId="21"/>
          <ac:spMkLst>
            <pc:docMk/>
            <pc:sldMk cId="245671214" sldId="259"/>
            <ac:spMk id="4" creationId="{F1D03F3D-73B6-833B-FFBB-4AD1DA035993}"/>
          </ac:spMkLst>
        </pc:spChg>
      </pc:sldChg>
      <pc:sldChg chg="new del">
        <pc:chgData name="massimiliano finocchiaro" userId="847c92437241155a" providerId="LiveId" clId="{11B0B2CC-3B1E-4D43-9BB7-2BCD4104F4D1}" dt="2023-03-25T16:12:56.145" v="323" actId="2696"/>
        <pc:sldMkLst>
          <pc:docMk/>
          <pc:sldMk cId="3622229827" sldId="260"/>
        </pc:sldMkLst>
      </pc:sldChg>
    </pc:docChg>
  </pc:docChgLst>
  <pc:docChgLst>
    <pc:chgData name="massimiliano finocchiaro" userId="847c92437241155a" providerId="LiveId" clId="{5FA40E57-455A-4864-8777-92B37D8457DE}"/>
    <pc:docChg chg="custSel addSld delSld modSld">
      <pc:chgData name="massimiliano finocchiaro" userId="847c92437241155a" providerId="LiveId" clId="{5FA40E57-455A-4864-8777-92B37D8457DE}" dt="2023-03-25T15:40:56.855" v="485" actId="13822"/>
      <pc:docMkLst>
        <pc:docMk/>
      </pc:docMkLst>
      <pc:sldChg chg="addSp modSp mod setBg">
        <pc:chgData name="massimiliano finocchiaro" userId="847c92437241155a" providerId="LiveId" clId="{5FA40E57-455A-4864-8777-92B37D8457DE}" dt="2023-03-25T15:29:46.375" v="253" actId="14100"/>
        <pc:sldMkLst>
          <pc:docMk/>
          <pc:sldMk cId="1291687882" sldId="257"/>
        </pc:sldMkLst>
        <pc:spChg chg="add mod">
          <ac:chgData name="massimiliano finocchiaro" userId="847c92437241155a" providerId="LiveId" clId="{5FA40E57-455A-4864-8777-92B37D8457DE}" dt="2023-03-25T15:28:20.699" v="250" actId="2085"/>
          <ac:spMkLst>
            <pc:docMk/>
            <pc:sldMk cId="1291687882" sldId="257"/>
            <ac:spMk id="2" creationId="{7FDA074E-3379-3610-CCFE-3DA3E3D39756}"/>
          </ac:spMkLst>
        </pc:spChg>
        <pc:spChg chg="mod">
          <ac:chgData name="massimiliano finocchiaro" userId="847c92437241155a" providerId="LiveId" clId="{5FA40E57-455A-4864-8777-92B37D8457DE}" dt="2023-03-25T15:24:50.757" v="0" actId="1076"/>
          <ac:spMkLst>
            <pc:docMk/>
            <pc:sldMk cId="1291687882" sldId="257"/>
            <ac:spMk id="19" creationId="{302EA7EE-394F-6B39-7BE5-94A1C4FC14E6}"/>
          </ac:spMkLst>
        </pc:spChg>
        <pc:picChg chg="add mod">
          <ac:chgData name="massimiliano finocchiaro" userId="847c92437241155a" providerId="LiveId" clId="{5FA40E57-455A-4864-8777-92B37D8457DE}" dt="2023-03-25T15:29:46.375" v="253" actId="14100"/>
          <ac:picMkLst>
            <pc:docMk/>
            <pc:sldMk cId="1291687882" sldId="257"/>
            <ac:picMk id="6" creationId="{B2499E65-688E-3E0A-078F-879A67690188}"/>
          </ac:picMkLst>
        </pc:picChg>
      </pc:sldChg>
      <pc:sldChg chg="addSp delSp modSp new mod">
        <pc:chgData name="massimiliano finocchiaro" userId="847c92437241155a" providerId="LiveId" clId="{5FA40E57-455A-4864-8777-92B37D8457DE}" dt="2023-03-25T15:38:01.932" v="469" actId="13822"/>
        <pc:sldMkLst>
          <pc:docMk/>
          <pc:sldMk cId="905844982" sldId="258"/>
        </pc:sldMkLst>
        <pc:spChg chg="add mod">
          <ac:chgData name="massimiliano finocchiaro" userId="847c92437241155a" providerId="LiveId" clId="{5FA40E57-455A-4864-8777-92B37D8457DE}" dt="2023-03-25T15:35:38.888" v="300" actId="255"/>
          <ac:spMkLst>
            <pc:docMk/>
            <pc:sldMk cId="905844982" sldId="258"/>
            <ac:spMk id="7" creationId="{23E61349-19A7-DDC6-BAE4-BCEF0C2FB363}"/>
          </ac:spMkLst>
        </pc:spChg>
        <pc:picChg chg="add del mod">
          <ac:chgData name="massimiliano finocchiaro" userId="847c92437241155a" providerId="LiveId" clId="{5FA40E57-455A-4864-8777-92B37D8457DE}" dt="2023-03-25T15:34:23.955" v="282" actId="21"/>
          <ac:picMkLst>
            <pc:docMk/>
            <pc:sldMk cId="905844982" sldId="258"/>
            <ac:picMk id="2" creationId="{2E1222B4-120A-5FF4-336B-079426C25D55}"/>
          </ac:picMkLst>
        </pc:picChg>
        <pc:picChg chg="add mod">
          <ac:chgData name="massimiliano finocchiaro" userId="847c92437241155a" providerId="LiveId" clId="{5FA40E57-455A-4864-8777-92B37D8457DE}" dt="2023-03-25T15:34:58.131" v="290" actId="14100"/>
          <ac:picMkLst>
            <pc:docMk/>
            <pc:sldMk cId="905844982" sldId="258"/>
            <ac:picMk id="4" creationId="{DEE78760-E149-498E-1879-E6584FE83064}"/>
          </ac:picMkLst>
        </pc:picChg>
        <pc:picChg chg="add mod">
          <ac:chgData name="massimiliano finocchiaro" userId="847c92437241155a" providerId="LiveId" clId="{5FA40E57-455A-4864-8777-92B37D8457DE}" dt="2023-03-25T15:36:57.410" v="460" actId="207"/>
          <ac:picMkLst>
            <pc:docMk/>
            <pc:sldMk cId="905844982" sldId="258"/>
            <ac:picMk id="8" creationId="{917CB2C4-549D-3349-0B24-2FB346DFD66C}"/>
          </ac:picMkLst>
        </pc:picChg>
        <pc:picChg chg="add mod">
          <ac:chgData name="massimiliano finocchiaro" userId="847c92437241155a" providerId="LiveId" clId="{5FA40E57-455A-4864-8777-92B37D8457DE}" dt="2023-03-25T15:37:24.616" v="464" actId="14100"/>
          <ac:picMkLst>
            <pc:docMk/>
            <pc:sldMk cId="905844982" sldId="258"/>
            <ac:picMk id="9" creationId="{3230DDEE-8677-814D-093D-E57D491BA407}"/>
          </ac:picMkLst>
        </pc:picChg>
        <pc:picChg chg="add mod">
          <ac:chgData name="massimiliano finocchiaro" userId="847c92437241155a" providerId="LiveId" clId="{5FA40E57-455A-4864-8777-92B37D8457DE}" dt="2023-03-25T15:37:37.754" v="466" actId="1076"/>
          <ac:picMkLst>
            <pc:docMk/>
            <pc:sldMk cId="905844982" sldId="258"/>
            <ac:picMk id="10" creationId="{C48BEC6B-1488-1D5F-B845-E831FC0DD5E4}"/>
          </ac:picMkLst>
        </pc:picChg>
        <pc:cxnChg chg="add mod">
          <ac:chgData name="massimiliano finocchiaro" userId="847c92437241155a" providerId="LiveId" clId="{5FA40E57-455A-4864-8777-92B37D8457DE}" dt="2023-03-25T15:35:19.361" v="293" actId="13822"/>
          <ac:cxnSpMkLst>
            <pc:docMk/>
            <pc:sldMk cId="905844982" sldId="258"/>
            <ac:cxnSpMk id="6" creationId="{918F2EB1-52CB-960C-F2A2-89BA1DD7528A}"/>
          </ac:cxnSpMkLst>
        </pc:cxnChg>
        <pc:cxnChg chg="add mod">
          <ac:chgData name="massimiliano finocchiaro" userId="847c92437241155a" providerId="LiveId" clId="{5FA40E57-455A-4864-8777-92B37D8457DE}" dt="2023-03-25T15:38:01.932" v="469" actId="13822"/>
          <ac:cxnSpMkLst>
            <pc:docMk/>
            <pc:sldMk cId="905844982" sldId="258"/>
            <ac:cxnSpMk id="12" creationId="{4E0BC6FE-0673-5073-3FF1-A67DDDF38A11}"/>
          </ac:cxnSpMkLst>
        </pc:cxnChg>
      </pc:sldChg>
      <pc:sldChg chg="addSp delSp modSp del mod setBg">
        <pc:chgData name="massimiliano finocchiaro" userId="847c92437241155a" providerId="LiveId" clId="{5FA40E57-455A-4864-8777-92B37D8457DE}" dt="2023-03-25T15:34:00.590" v="276" actId="2696"/>
        <pc:sldMkLst>
          <pc:docMk/>
          <pc:sldMk cId="1626582158" sldId="258"/>
        </pc:sldMkLst>
        <pc:spChg chg="add del">
          <ac:chgData name="massimiliano finocchiaro" userId="847c92437241155a" providerId="LiveId" clId="{5FA40E57-455A-4864-8777-92B37D8457DE}" dt="2023-03-25T15:33:24.101" v="269" actId="26606"/>
          <ac:spMkLst>
            <pc:docMk/>
            <pc:sldMk cId="1626582158" sldId="258"/>
            <ac:spMk id="6" creationId="{F3060C83-F051-4F0E-ABAD-AA0DFC48B218}"/>
          </ac:spMkLst>
        </pc:spChg>
        <pc:spChg chg="del">
          <ac:chgData name="massimiliano finocchiaro" userId="847c92437241155a" providerId="LiveId" clId="{5FA40E57-455A-4864-8777-92B37D8457DE}" dt="2023-03-25T15:30:29.535" v="256" actId="21"/>
          <ac:spMkLst>
            <pc:docMk/>
            <pc:sldMk cId="1626582158" sldId="258"/>
            <ac:spMk id="8" creationId="{F7B151BB-B4C1-EC69-CD5C-1C1025E0098D}"/>
          </ac:spMkLst>
        </pc:spChg>
        <pc:spChg chg="del">
          <ac:chgData name="massimiliano finocchiaro" userId="847c92437241155a" providerId="LiveId" clId="{5FA40E57-455A-4864-8777-92B37D8457DE}" dt="2023-03-25T15:30:26.868" v="255" actId="21"/>
          <ac:spMkLst>
            <pc:docMk/>
            <pc:sldMk cId="1626582158" sldId="258"/>
            <ac:spMk id="9" creationId="{0C77C372-C354-7E00-B183-4020A2F49225}"/>
          </ac:spMkLst>
        </pc:spChg>
        <pc:spChg chg="add del">
          <ac:chgData name="massimiliano finocchiaro" userId="847c92437241155a" providerId="LiveId" clId="{5FA40E57-455A-4864-8777-92B37D8457DE}" dt="2023-03-25T15:33:24.101" v="269" actId="26606"/>
          <ac:spMkLst>
            <pc:docMk/>
            <pc:sldMk cId="1626582158" sldId="258"/>
            <ac:spMk id="10" creationId="{83C98ABE-055B-441F-B07E-44F97F083C39}"/>
          </ac:spMkLst>
        </pc:spChg>
        <pc:spChg chg="add del">
          <ac:chgData name="massimiliano finocchiaro" userId="847c92437241155a" providerId="LiveId" clId="{5FA40E57-455A-4864-8777-92B37D8457DE}" dt="2023-03-25T15:33:24.101" v="269" actId="26606"/>
          <ac:spMkLst>
            <pc:docMk/>
            <pc:sldMk cId="1626582158" sldId="258"/>
            <ac:spMk id="12" creationId="{29FDB030-9B49-4CED-8CCD-4D99382388AC}"/>
          </ac:spMkLst>
        </pc:spChg>
        <pc:spChg chg="add del">
          <ac:chgData name="massimiliano finocchiaro" userId="847c92437241155a" providerId="LiveId" clId="{5FA40E57-455A-4864-8777-92B37D8457DE}" dt="2023-03-25T15:33:24.101" v="269" actId="26606"/>
          <ac:spMkLst>
            <pc:docMk/>
            <pc:sldMk cId="1626582158" sldId="258"/>
            <ac:spMk id="14" creationId="{3783CA14-24A1-485C-8B30-D6A5D87987AD}"/>
          </ac:spMkLst>
        </pc:spChg>
        <pc:spChg chg="add del">
          <ac:chgData name="massimiliano finocchiaro" userId="847c92437241155a" providerId="LiveId" clId="{5FA40E57-455A-4864-8777-92B37D8457DE}" dt="2023-03-25T15:33:24.101" v="269" actId="26606"/>
          <ac:spMkLst>
            <pc:docMk/>
            <pc:sldMk cId="1626582158" sldId="258"/>
            <ac:spMk id="16" creationId="{9A97C86A-04D6-40F7-AE84-31AB43E6A846}"/>
          </ac:spMkLst>
        </pc:spChg>
        <pc:spChg chg="add del">
          <ac:chgData name="massimiliano finocchiaro" userId="847c92437241155a" providerId="LiveId" clId="{5FA40E57-455A-4864-8777-92B37D8457DE}" dt="2023-03-25T15:33:24.101" v="269" actId="26606"/>
          <ac:spMkLst>
            <pc:docMk/>
            <pc:sldMk cId="1626582158" sldId="258"/>
            <ac:spMk id="18" creationId="{FF9F2414-84E8-453E-B1F3-389FDE8192D9}"/>
          </ac:spMkLst>
        </pc:spChg>
        <pc:spChg chg="add del">
          <ac:chgData name="massimiliano finocchiaro" userId="847c92437241155a" providerId="LiveId" clId="{5FA40E57-455A-4864-8777-92B37D8457DE}" dt="2023-03-25T15:33:24.101" v="269" actId="26606"/>
          <ac:spMkLst>
            <pc:docMk/>
            <pc:sldMk cId="1626582158" sldId="258"/>
            <ac:spMk id="20" creationId="{3ECA69A1-7536-43AC-85EF-C7106179F5ED}"/>
          </ac:spMkLst>
        </pc:spChg>
        <pc:picChg chg="add mod">
          <ac:chgData name="massimiliano finocchiaro" userId="847c92437241155a" providerId="LiveId" clId="{5FA40E57-455A-4864-8777-92B37D8457DE}" dt="2023-03-25T15:33:51.502" v="275" actId="14100"/>
          <ac:picMkLst>
            <pc:docMk/>
            <pc:sldMk cId="1626582158" sldId="258"/>
            <ac:picMk id="3" creationId="{CC578A1F-E0F7-7C15-B9B2-483C91BD871A}"/>
          </ac:picMkLst>
        </pc:picChg>
        <pc:picChg chg="del">
          <ac:chgData name="massimiliano finocchiaro" userId="847c92437241155a" providerId="LiveId" clId="{5FA40E57-455A-4864-8777-92B37D8457DE}" dt="2023-03-25T15:30:18.928" v="254" actId="21"/>
          <ac:picMkLst>
            <pc:docMk/>
            <pc:sldMk cId="1626582158" sldId="258"/>
            <ac:picMk id="5" creationId="{8EDC1138-C4C9-8FDA-4B5F-16437E7902BA}"/>
          </ac:picMkLst>
        </pc:picChg>
        <pc:cxnChg chg="add del">
          <ac:chgData name="massimiliano finocchiaro" userId="847c92437241155a" providerId="LiveId" clId="{5FA40E57-455A-4864-8777-92B37D8457DE}" dt="2023-03-25T15:33:34.452" v="271" actId="26606"/>
          <ac:cxnSpMkLst>
            <pc:docMk/>
            <pc:sldMk cId="1626582158" sldId="258"/>
            <ac:cxnSpMk id="25" creationId="{22F6364A-B358-4BEE-B158-0734D2C938D4}"/>
          </ac:cxnSpMkLst>
        </pc:cxnChg>
        <pc:cxnChg chg="add">
          <ac:chgData name="massimiliano finocchiaro" userId="847c92437241155a" providerId="LiveId" clId="{5FA40E57-455A-4864-8777-92B37D8457DE}" dt="2023-03-25T15:33:34.452" v="271" actId="26606"/>
          <ac:cxnSpMkLst>
            <pc:docMk/>
            <pc:sldMk cId="1626582158" sldId="258"/>
            <ac:cxnSpMk id="30" creationId="{E12350F3-DB83-413A-980B-1CEB92498664}"/>
          </ac:cxnSpMkLst>
        </pc:cxnChg>
      </pc:sldChg>
      <pc:sldChg chg="new del">
        <pc:chgData name="massimiliano finocchiaro" userId="847c92437241155a" providerId="LiveId" clId="{5FA40E57-455A-4864-8777-92B37D8457DE}" dt="2023-03-25T15:34:12.368" v="278" actId="2696"/>
        <pc:sldMkLst>
          <pc:docMk/>
          <pc:sldMk cId="3963758458" sldId="258"/>
        </pc:sldMkLst>
      </pc:sldChg>
      <pc:sldChg chg="addSp modSp new mod">
        <pc:chgData name="massimiliano finocchiaro" userId="847c92437241155a" providerId="LiveId" clId="{5FA40E57-455A-4864-8777-92B37D8457DE}" dt="2023-03-25T15:40:56.855" v="485" actId="13822"/>
        <pc:sldMkLst>
          <pc:docMk/>
          <pc:sldMk cId="245671214" sldId="259"/>
        </pc:sldMkLst>
        <pc:spChg chg="add mod">
          <ac:chgData name="massimiliano finocchiaro" userId="847c92437241155a" providerId="LiveId" clId="{5FA40E57-455A-4864-8777-92B37D8457DE}" dt="2023-03-25T15:40:38.795" v="483" actId="14100"/>
          <ac:spMkLst>
            <pc:docMk/>
            <pc:sldMk cId="245671214" sldId="259"/>
            <ac:spMk id="6" creationId="{30EAB625-46AB-CB42-CE75-263944EA0612}"/>
          </ac:spMkLst>
        </pc:spChg>
        <pc:spChg chg="add mod">
          <ac:chgData name="massimiliano finocchiaro" userId="847c92437241155a" providerId="LiveId" clId="{5FA40E57-455A-4864-8777-92B37D8457DE}" dt="2023-03-25T15:40:56.855" v="485" actId="13822"/>
          <ac:spMkLst>
            <pc:docMk/>
            <pc:sldMk cId="245671214" sldId="259"/>
            <ac:spMk id="7" creationId="{233C3B7B-F7A4-50AF-FAA8-00A862AC9E3E}"/>
          </ac:spMkLst>
        </pc:spChg>
        <pc:picChg chg="add mod">
          <ac:chgData name="massimiliano finocchiaro" userId="847c92437241155a" providerId="LiveId" clId="{5FA40E57-455A-4864-8777-92B37D8457DE}" dt="2023-03-25T15:40:02.263" v="474" actId="1076"/>
          <ac:picMkLst>
            <pc:docMk/>
            <pc:sldMk cId="245671214" sldId="259"/>
            <ac:picMk id="3" creationId="{3B58456B-BEFA-F9B3-A5D6-F140FDD71D46}"/>
          </ac:picMkLst>
        </pc:picChg>
        <pc:cxnChg chg="add mod">
          <ac:chgData name="massimiliano finocchiaro" userId="847c92437241155a" providerId="LiveId" clId="{5FA40E57-455A-4864-8777-92B37D8457DE}" dt="2023-03-25T15:40:22.213" v="476" actId="13822"/>
          <ac:cxnSpMkLst>
            <pc:docMk/>
            <pc:sldMk cId="245671214" sldId="259"/>
            <ac:cxnSpMk id="5" creationId="{7E9631A8-BA8E-EA6B-060F-C62BF1A29A5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3D5B-2FEB-4EA5-8433-B374039B63CB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1E37-E446-4474-8DEB-CD8FED868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55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A0521-54BC-1678-FBE8-46D5E9A7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DDD41C-924F-4362-049D-A2209C79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A92B9-1C79-7170-B26E-A9909CAA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B2D8F-611A-749A-26A3-93E7DE9B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2743ED-F02F-6C59-86FB-F8CFE94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71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FDE92-7712-6147-4412-311EE27E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F51D9B-47D6-952D-C84F-2294FBF9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603888-7E0E-7BAF-2BAA-51BAA4D5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0D687B-A5E9-8E03-153E-6B496AA6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DFA75B-C545-4703-A201-9A7098D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1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A377201-0F6D-8945-9F10-3142C7E6B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8AF328-5C52-31F4-9C09-19683180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BE41F-D34E-9B99-6F3D-9745E36E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53FD59-B913-2D2D-051F-1CD0AF7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51E1B-ADD4-8B16-3DA7-ABB86C35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9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80C3D-053B-75BB-85BA-AB2A62D3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DAC1B-36FB-0FBD-750D-ECE3343F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BB4341-2662-60D0-7A99-DAF0CDFB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8A89B-8050-B85D-8541-2DB58C53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4E08F-24E8-0736-7C71-47A3356C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6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F6A1C-CCB5-7CBE-255C-D3DD5DD3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912171-9B48-B3FD-B62B-CF112621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1F7016-C4D9-51F5-357E-5F1095FE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EBBC69-29F0-A813-A0A5-52E3DF5A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C6496-24C6-3FF1-29C5-2E8D9B1B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3C922-F3BB-365F-C1EF-8DD3709C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4CDF0F-FBF3-75B3-0E23-39F20CD3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A00344-56C7-81E6-7CD3-E989958FC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FE5AC5-2D70-670D-E3E3-27A43F53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4746BD-09C0-0F78-DD84-EBDD565F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09CE5C-4E59-E6EB-9DDA-3D6FAC79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52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C33B3B-F91D-CA95-DB79-059951D7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B60B34-550A-1DB7-A1B7-47C254A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7EB62F-083B-A471-E956-BB14E870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89CCAE-52BB-656D-B3A3-25C881A0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6AC1DBA-1298-4B77-646E-6A18B076D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0DBDBC-04B0-72C1-2263-3BC3134F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FF4AD8-6AC1-F12C-7750-DC451B76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9E5743-1490-1E53-6E94-36671BC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8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4D03-C649-FDE7-4973-3DFFF5AB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0DF969-9F53-68A7-1151-CAFCC9D4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1861B8-D8BA-8B91-42C4-AF4683C0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22FE49-5B09-2ACA-7267-BC2AB7EF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8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C12207-6AAF-2B58-F3B7-2D2CB2DA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40D52F-BD68-6BFD-9CD3-F6826EB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4D8731-1377-FD3B-B1E3-FA97962F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41480-939D-FF82-C0DB-BB5CA528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475938-96ED-C298-9EC1-80C2AA15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DF476E-F71B-1C2D-9FE7-E386635F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9C734D-7B38-5574-8939-D3F7E70F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934B31-81A5-8258-CDE5-530C6E84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C3BD8C-B5A1-BCEC-65D0-29252641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4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27617-B4A2-6D59-8602-76296FD9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885447-E490-AC3D-C528-0E2C2F286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49B274-B00F-D444-72E4-AE62A0B2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288FF1-BC14-2C80-4C01-2137C2AD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6F367B-F29C-56FA-1DB1-590573A6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A3D66C-9821-1BDC-D0A7-8A3F9D20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52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55A0AF3-D0E0-7CF4-A187-5EFC4A38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66DAD9-DC16-7B4D-97C4-A0DC8DC5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CF1952-33DD-C9FD-F610-A3A915FF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C347-C58F-45D0-93DE-05F8B417E7B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EB6F81-DD6B-184E-384A-64A42688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C8DD31-7A5E-48A6-4121-63D6668E8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4533-D559-46EB-925A-13B16DC6CE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44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F223C8-8F27-030F-B42C-05819C8B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MINI HOMEWORK</a:t>
            </a:r>
            <a:br>
              <a:rPr lang="it-IT" sz="4400"/>
            </a:br>
            <a:r>
              <a:rPr lang="it-IT" sz="4400"/>
              <a:t>MASSIMILIANO FINOCCHIARO</a:t>
            </a:r>
            <a:br>
              <a:rPr lang="it-IT" sz="4400"/>
            </a:br>
            <a:r>
              <a:rPr lang="it-IT" sz="4400"/>
              <a:t>1000018782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8D6C1-9875-C69D-0A95-636434991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5" r="3206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95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0CBD667-1DD1-1E82-765B-BD8FF91E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10"/>
            <a:ext cx="7539448" cy="3781090"/>
          </a:xfrm>
          <a:prstGeom prst="rect">
            <a:avLst/>
          </a:prstGeom>
        </p:spPr>
      </p:pic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A333281E-00ED-1439-D181-97F7725B6C32}"/>
              </a:ext>
            </a:extLst>
          </p:cNvPr>
          <p:cNvSpPr/>
          <p:nvPr/>
        </p:nvSpPr>
        <p:spPr>
          <a:xfrm>
            <a:off x="7734300" y="638175"/>
            <a:ext cx="1495425" cy="234315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B38F4B-4DD2-FE3A-7F00-D40374BC8A49}"/>
              </a:ext>
            </a:extLst>
          </p:cNvPr>
          <p:cNvSpPr txBox="1"/>
          <p:nvPr/>
        </p:nvSpPr>
        <p:spPr>
          <a:xfrm>
            <a:off x="9424577" y="1625084"/>
            <a:ext cx="24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 </a:t>
            </a:r>
            <a:r>
              <a:rPr lang="it-IT" dirty="0" err="1"/>
              <a:t>header</a:t>
            </a:r>
            <a:r>
              <a:rPr lang="it-IT" dirty="0"/>
              <a:t> 500px</a:t>
            </a:r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FD1BAEED-D1D5-291B-D7B2-E6457444587F}"/>
              </a:ext>
            </a:extLst>
          </p:cNvPr>
          <p:cNvCxnSpPr/>
          <p:nvPr/>
        </p:nvCxnSpPr>
        <p:spPr>
          <a:xfrm rot="5400000">
            <a:off x="4119465" y="2974975"/>
            <a:ext cx="457200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FE4097-2BB1-A60E-5430-4ED7648DCB47}"/>
              </a:ext>
            </a:extLst>
          </p:cNvPr>
          <p:cNvSpPr txBox="1"/>
          <p:nvPr/>
        </p:nvSpPr>
        <p:spPr>
          <a:xfrm>
            <a:off x="4516016" y="3051110"/>
            <a:ext cx="22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5089B2D-74F9-F4F9-BAD8-E3732CBFD546}"/>
              </a:ext>
            </a:extLst>
          </p:cNvPr>
          <p:cNvCxnSpPr/>
          <p:nvPr/>
        </p:nvCxnSpPr>
        <p:spPr>
          <a:xfrm flipV="1">
            <a:off x="3713584" y="2752725"/>
            <a:ext cx="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BCFF0F-180C-391E-DF58-FF447C5A7FC8}"/>
              </a:ext>
            </a:extLst>
          </p:cNvPr>
          <p:cNvSpPr txBox="1"/>
          <p:nvPr/>
        </p:nvSpPr>
        <p:spPr>
          <a:xfrm>
            <a:off x="1739608" y="2972189"/>
            <a:ext cx="197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 top: -50px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196F0D6-69D1-202A-8EC3-F4DB06D0B5C3}"/>
              </a:ext>
            </a:extLst>
          </p:cNvPr>
          <p:cNvCxnSpPr/>
          <p:nvPr/>
        </p:nvCxnSpPr>
        <p:spPr>
          <a:xfrm>
            <a:off x="6522098" y="3051110"/>
            <a:ext cx="0" cy="634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0584EDC-F5F1-70C2-1327-BDC9FC8244BB}"/>
              </a:ext>
            </a:extLst>
          </p:cNvPr>
          <p:cNvSpPr txBox="1"/>
          <p:nvPr/>
        </p:nvSpPr>
        <p:spPr>
          <a:xfrm>
            <a:off x="6522098" y="3183685"/>
            <a:ext cx="11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60px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26CCA6-7CD0-9AC8-B99D-8EA52B6F71F1}"/>
              </a:ext>
            </a:extLst>
          </p:cNvPr>
          <p:cNvCxnSpPr/>
          <p:nvPr/>
        </p:nvCxnSpPr>
        <p:spPr>
          <a:xfrm>
            <a:off x="1432560" y="4061460"/>
            <a:ext cx="246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02EA7EE-394F-6B39-7BE5-94A1C4FC14E6}"/>
              </a:ext>
            </a:extLst>
          </p:cNvPr>
          <p:cNvSpPr txBox="1"/>
          <p:nvPr/>
        </p:nvSpPr>
        <p:spPr>
          <a:xfrm>
            <a:off x="1224134" y="4061460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40px</a:t>
            </a: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DED9C771-A0CB-45DD-0DC2-DBB98B73D017}"/>
              </a:ext>
            </a:extLst>
          </p:cNvPr>
          <p:cNvCxnSpPr/>
          <p:nvPr/>
        </p:nvCxnSpPr>
        <p:spPr>
          <a:xfrm>
            <a:off x="1678648" y="4152900"/>
            <a:ext cx="4905032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A57CE0-D0EE-65DB-988D-9EA5FE6AE59F}"/>
              </a:ext>
            </a:extLst>
          </p:cNvPr>
          <p:cNvSpPr txBox="1"/>
          <p:nvPr/>
        </p:nvSpPr>
        <p:spPr>
          <a:xfrm>
            <a:off x="3025140" y="415297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Width:66.67%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FDA074E-3379-3610-CCFE-3DA3E3D39756}"/>
              </a:ext>
            </a:extLst>
          </p:cNvPr>
          <p:cNvSpPr/>
          <p:nvPr/>
        </p:nvSpPr>
        <p:spPr>
          <a:xfrm>
            <a:off x="1481335" y="3685592"/>
            <a:ext cx="197313" cy="3631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98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2499E65-688E-3E0A-078F-879A6769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65" y="3017735"/>
            <a:ext cx="362228" cy="667857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2122C4F5-C2EB-2619-36F9-CC935675FD69}"/>
              </a:ext>
            </a:extLst>
          </p:cNvPr>
          <p:cNvSpPr/>
          <p:nvPr/>
        </p:nvSpPr>
        <p:spPr>
          <a:xfrm>
            <a:off x="6923314" y="1138335"/>
            <a:ext cx="270588" cy="48674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C2AB6A1-3E3F-36F8-24E3-F1EE1F6EE470}"/>
              </a:ext>
            </a:extLst>
          </p:cNvPr>
          <p:cNvCxnSpPr/>
          <p:nvPr/>
        </p:nvCxnSpPr>
        <p:spPr>
          <a:xfrm flipH="1" flipV="1">
            <a:off x="7343192" y="1399592"/>
            <a:ext cx="886408" cy="252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8E12CD1-1364-1CAA-6782-9380B2C20E9A}"/>
              </a:ext>
            </a:extLst>
          </p:cNvPr>
          <p:cNvSpPr txBox="1"/>
          <p:nvPr/>
        </p:nvSpPr>
        <p:spPr>
          <a:xfrm>
            <a:off x="7655242" y="4176742"/>
            <a:ext cx="356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flex</a:t>
            </a:r>
            <a:r>
              <a:rPr lang="it-IT" dirty="0"/>
              <a:t> items sono contenuti all’interno del </a:t>
            </a:r>
            <a:r>
              <a:rPr lang="it-IT" dirty="0" err="1"/>
              <a:t>flex</a:t>
            </a:r>
            <a:r>
              <a:rPr lang="it-IT" dirty="0"/>
              <a:t> container all’interno dell’</a:t>
            </a:r>
            <a:r>
              <a:rPr lang="it-IT" dirty="0" err="1"/>
              <a:t>header</a:t>
            </a:r>
            <a:r>
              <a:rPr lang="it-IT" dirty="0"/>
              <a:t>; </a:t>
            </a:r>
            <a:r>
              <a:rPr lang="it-IT" dirty="0" err="1"/>
              <a:t>seprarati</a:t>
            </a:r>
            <a:r>
              <a:rPr lang="it-IT" dirty="0"/>
              <a:t> tramite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around</a:t>
            </a:r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3DB306D-A305-0810-7E20-48F50A1CF92E}"/>
              </a:ext>
            </a:extLst>
          </p:cNvPr>
          <p:cNvCxnSpPr/>
          <p:nvPr/>
        </p:nvCxnSpPr>
        <p:spPr>
          <a:xfrm>
            <a:off x="979714" y="1259633"/>
            <a:ext cx="0" cy="225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7E2BF6D-805E-45CC-7794-5C4FEBCB664F}"/>
              </a:ext>
            </a:extLst>
          </p:cNvPr>
          <p:cNvCxnSpPr/>
          <p:nvPr/>
        </p:nvCxnSpPr>
        <p:spPr>
          <a:xfrm>
            <a:off x="1045029" y="1511559"/>
            <a:ext cx="387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90382E4-7325-6FA2-B18C-91B60EEDAE78}"/>
              </a:ext>
            </a:extLst>
          </p:cNvPr>
          <p:cNvSpPr txBox="1"/>
          <p:nvPr/>
        </p:nvSpPr>
        <p:spPr>
          <a:xfrm>
            <a:off x="401117" y="673367"/>
            <a:ext cx="164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Altezza:30px;</a:t>
            </a:r>
          </a:p>
          <a:p>
            <a:r>
              <a:rPr lang="it-IT" sz="1400" dirty="0">
                <a:solidFill>
                  <a:schemeClr val="bg1"/>
                </a:solidFill>
              </a:rPr>
              <a:t> larghezza:95px;</a:t>
            </a:r>
          </a:p>
        </p:txBody>
      </p:sp>
    </p:spTree>
    <p:extLst>
      <p:ext uri="{BB962C8B-B14F-4D97-AF65-F5344CB8AC3E}">
        <p14:creationId xmlns:p14="http://schemas.microsoft.com/office/powerpoint/2010/main" val="129168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EE78760-E149-498E-1879-E6584FE8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530351"/>
            <a:ext cx="8831580" cy="430539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18F2EB1-52CB-960C-F2A2-89BA1DD7528A}"/>
              </a:ext>
            </a:extLst>
          </p:cNvPr>
          <p:cNvCxnSpPr/>
          <p:nvPr/>
        </p:nvCxnSpPr>
        <p:spPr>
          <a:xfrm>
            <a:off x="2202180" y="1005840"/>
            <a:ext cx="0" cy="198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61349-19A7-DDC6-BAE4-BCEF0C2FB363}"/>
              </a:ext>
            </a:extLst>
          </p:cNvPr>
          <p:cNvSpPr txBox="1"/>
          <p:nvPr/>
        </p:nvSpPr>
        <p:spPr>
          <a:xfrm>
            <a:off x="1684020" y="1005840"/>
            <a:ext cx="80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20px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17CB2C4-549D-3349-0B24-2FB346D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56" y="1024113"/>
            <a:ext cx="2840742" cy="1265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0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10800000" scaled="1"/>
            <a:tileRect/>
          </a:gradFill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230DDEE-8677-814D-093D-E57D491BA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656" y="3166866"/>
            <a:ext cx="2840982" cy="18593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48BEC6B-1488-1D5F-B845-E831FC0DD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20" y="3098275"/>
            <a:ext cx="810838" cy="323116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0BC6FE-0673-5073-3FF1-A67DDDF38A11}"/>
              </a:ext>
            </a:extLst>
          </p:cNvPr>
          <p:cNvCxnSpPr/>
          <p:nvPr/>
        </p:nvCxnSpPr>
        <p:spPr>
          <a:xfrm>
            <a:off x="2209800" y="3142479"/>
            <a:ext cx="0" cy="25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3E3B994E-D7F8-D1AD-007B-58BDCC22D4A4}"/>
              </a:ext>
            </a:extLst>
          </p:cNvPr>
          <p:cNvCxnSpPr/>
          <p:nvPr/>
        </p:nvCxnSpPr>
        <p:spPr>
          <a:xfrm>
            <a:off x="8014996" y="3429000"/>
            <a:ext cx="0" cy="331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D1E7DC-DCDD-792C-EB55-9469923971D7}"/>
              </a:ext>
            </a:extLst>
          </p:cNvPr>
          <p:cNvSpPr txBox="1"/>
          <p:nvPr/>
        </p:nvSpPr>
        <p:spPr>
          <a:xfrm>
            <a:off x="8108302" y="3373677"/>
            <a:ext cx="13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Spazio tra le righe pari a 1.5</a:t>
            </a:r>
          </a:p>
        </p:txBody>
      </p:sp>
    </p:spTree>
    <p:extLst>
      <p:ext uri="{BB962C8B-B14F-4D97-AF65-F5344CB8AC3E}">
        <p14:creationId xmlns:p14="http://schemas.microsoft.com/office/powerpoint/2010/main" val="90584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58456B-BEFA-F9B3-A5D6-F140FDD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73844"/>
            <a:ext cx="8382000" cy="3466306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E9631A8-BA8E-EA6B-060F-C62BF1A29A53}"/>
              </a:ext>
            </a:extLst>
          </p:cNvPr>
          <p:cNvCxnSpPr/>
          <p:nvPr/>
        </p:nvCxnSpPr>
        <p:spPr>
          <a:xfrm>
            <a:off x="1828800" y="2506980"/>
            <a:ext cx="0" cy="678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EAB625-46AB-CB42-CE75-263944EA0612}"/>
              </a:ext>
            </a:extLst>
          </p:cNvPr>
          <p:cNvSpPr txBox="1"/>
          <p:nvPr/>
        </p:nvSpPr>
        <p:spPr>
          <a:xfrm>
            <a:off x="922020" y="271272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120px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33C3B7B-F7A4-50AF-FAA8-00A862AC9E3E}"/>
              </a:ext>
            </a:extLst>
          </p:cNvPr>
          <p:cNvSpPr/>
          <p:nvPr/>
        </p:nvSpPr>
        <p:spPr>
          <a:xfrm>
            <a:off x="1897380" y="2575560"/>
            <a:ext cx="5554976" cy="5064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2EB6F2-F5D7-053D-FD47-F27414D37D58}"/>
              </a:ext>
            </a:extLst>
          </p:cNvPr>
          <p:cNvSpPr txBox="1"/>
          <p:nvPr/>
        </p:nvSpPr>
        <p:spPr>
          <a:xfrm>
            <a:off x="297179" y="4072040"/>
            <a:ext cx="8492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utilizzato 4 font diversi per la scrittura</a:t>
            </a:r>
          </a:p>
          <a:p>
            <a:endParaRPr lang="it-IT" dirty="0"/>
          </a:p>
          <a:p>
            <a:r>
              <a:rPr lang="it-IT" dirty="0"/>
              <a:t>Nel mobile web ho modificato la dimensione della scritta, l’altezza dell’</a:t>
            </a:r>
            <a:r>
              <a:rPr lang="it-IT" dirty="0" err="1"/>
              <a:t>header</a:t>
            </a:r>
            <a:r>
              <a:rPr lang="it-IT" dirty="0"/>
              <a:t>, ho eliminato lo spazio tra il numero e il blocco dentro la </a:t>
            </a:r>
            <a:r>
              <a:rPr lang="it-IT" dirty="0" err="1"/>
              <a:t>section</a:t>
            </a:r>
            <a:r>
              <a:rPr lang="it-IT" dirty="0"/>
              <a:t>, ho ridotto le dimensioni dei pulsanti(link per accedere ad altre pagine) e la dimensione della foto profilo.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671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MINI HOMEWORK MASSIMILIANO FINOCCHIARO 1000018782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MASSIMILIANO FINOCCHIARO 1000018782</dc:title>
  <dc:creator>massimiliano finocchiaro</dc:creator>
  <cp:lastModifiedBy>massimiliano finocchiaro</cp:lastModifiedBy>
  <cp:revision>1</cp:revision>
  <dcterms:created xsi:type="dcterms:W3CDTF">2023-03-23T21:05:50Z</dcterms:created>
  <dcterms:modified xsi:type="dcterms:W3CDTF">2023-03-25T16:17:42Z</dcterms:modified>
</cp:coreProperties>
</file>