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7"/>
  </p:notesMasterIdLst>
  <p:sldIdLst>
    <p:sldId id="273" r:id="rId3"/>
    <p:sldId id="276" r:id="rId4"/>
    <p:sldId id="298" r:id="rId5"/>
    <p:sldId id="299" r:id="rId6"/>
    <p:sldId id="300" r:id="rId7"/>
    <p:sldId id="277" r:id="rId8"/>
    <p:sldId id="278" r:id="rId9"/>
    <p:sldId id="302" r:id="rId10"/>
    <p:sldId id="303" r:id="rId11"/>
    <p:sldId id="304" r:id="rId12"/>
    <p:sldId id="305" r:id="rId13"/>
    <p:sldId id="306" r:id="rId14"/>
    <p:sldId id="291" r:id="rId15"/>
    <p:sldId id="297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56d26471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56d26471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166F7D52-6231-0536-A5D2-A3ECAEFC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E60AB0F8-D8BF-BC76-013A-07088F564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EDDB27F7-5092-1A87-34DE-16EDAFE17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89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4E7093CF-00F0-7C63-1CA9-9DF9662A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16F0C887-932B-B2AF-4E17-1F67244599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0F9D756C-54DC-6A14-639E-B2E3934B8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8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4201696B-10B2-FBC9-2CE0-71139E19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187BC55A-A7D4-7788-BDFC-688A30847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7F762B50-B58D-906E-E589-7F0464BD4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2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56d2647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56d2647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56d26471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56d26471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F29499E1-BD0F-65B7-5288-E9917C8E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ACEA73B5-EC0B-E316-FEA2-A1E59138E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25718C19-B72A-C6E8-8060-144CCE879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23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E34079E9-E69E-03C3-A44C-02B6BD3E5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67209E22-7494-66EA-F8A2-581153C2B4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9E4DB6DC-1D41-63BC-B748-70E7AE109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1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f83f112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f83f112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1A95D3F5-8B4C-185C-2C04-84CD3060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5877A64E-587C-9A4B-CBF3-FB44D46BC4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C5E0B9FC-FEFC-52B8-B4CE-A26462EA9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89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>
          <a:extLst>
            <a:ext uri="{FF2B5EF4-FFF2-40B4-BE49-F238E27FC236}">
              <a16:creationId xmlns:a16="http://schemas.microsoft.com/office/drawing/2014/main" id="{D4122BA4-83FE-97F5-83F5-A0B175E6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56d264711_0_49:notes">
            <a:extLst>
              <a:ext uri="{FF2B5EF4-FFF2-40B4-BE49-F238E27FC236}">
                <a16:creationId xmlns:a16="http://schemas.microsoft.com/office/drawing/2014/main" id="{36BA6DAD-95D1-56AD-76EF-BE63DBBE9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56d264711_0_49:notes">
            <a:extLst>
              <a:ext uri="{FF2B5EF4-FFF2-40B4-BE49-F238E27FC236}">
                <a16:creationId xmlns:a16="http://schemas.microsoft.com/office/drawing/2014/main" id="{22F77E29-1B29-7673-4375-BF96A0471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48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19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4800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15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1_Section header 2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01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 and body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22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45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101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659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67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478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28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543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4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5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942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73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97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 header 1">
    <p:bg>
      <p:bgPr>
        <a:noFill/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44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8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8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1" r:id="rId4"/>
    <p:sldLayoutId id="2147483662" r:id="rId5"/>
    <p:sldLayoutId id="214748368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20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10222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.stefanuzzzi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Todo List Application RESTful API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E-Commerce Campaign Planner</a:t>
            </a:r>
            <a:endParaRPr dirty="0"/>
          </a:p>
        </p:txBody>
      </p:sp>
      <p:sp>
        <p:nvSpPr>
          <p:cNvPr id="412" name="Google Shape;412;p38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Massimiliano Stefanuzzi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m.stefanuzzi@gmail.com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FE9E5EAE-A1B6-9A56-8DD7-BE5BED528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2185F4DA-378E-4A0F-0CA6-EDAC2A6F7C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0F45F-51C8-716A-1AFF-398835829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86" y="765716"/>
            <a:ext cx="4918115" cy="4094164"/>
          </a:xfrm>
          <a:prstGeom prst="rect">
            <a:avLst/>
          </a:prstGeom>
        </p:spPr>
      </p:pic>
      <p:sp>
        <p:nvSpPr>
          <p:cNvPr id="5" name="Google Shape;438;p42">
            <a:extLst>
              <a:ext uri="{FF2B5EF4-FFF2-40B4-BE49-F238E27FC236}">
                <a16:creationId xmlns:a16="http://schemas.microsoft.com/office/drawing/2014/main" id="{D37E91F7-DCBD-D78F-2F84-C5832F86C08D}"/>
              </a:ext>
            </a:extLst>
          </p:cNvPr>
          <p:cNvSpPr txBox="1">
            <a:spLocks/>
          </p:cNvSpPr>
          <p:nvPr/>
        </p:nvSpPr>
        <p:spPr>
          <a:xfrm>
            <a:off x="311700" y="14218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500" b="1" dirty="0"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-GB" sz="2500" b="1" dirty="0" err="1">
                <a:latin typeface="Assistant"/>
                <a:ea typeface="Assistant"/>
                <a:cs typeface="Assistant"/>
                <a:sym typeface="Assistant"/>
              </a:rPr>
              <a:t>uthorize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44337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DB8DE96F-5D34-1005-21FB-C1295B0A2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971A97C4-9A97-CE6C-CEB3-63FD9FBB5C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438;p42">
            <a:extLst>
              <a:ext uri="{FF2B5EF4-FFF2-40B4-BE49-F238E27FC236}">
                <a16:creationId xmlns:a16="http://schemas.microsoft.com/office/drawing/2014/main" id="{13308328-4E11-5B37-2E16-55F74A2B090F}"/>
              </a:ext>
            </a:extLst>
          </p:cNvPr>
          <p:cNvSpPr txBox="1">
            <a:spLocks/>
          </p:cNvSpPr>
          <p:nvPr/>
        </p:nvSpPr>
        <p:spPr>
          <a:xfrm>
            <a:off x="311700" y="14218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500" b="1" dirty="0">
                <a:latin typeface="Assistant"/>
                <a:ea typeface="Assistant"/>
                <a:cs typeface="Assistant"/>
                <a:sym typeface="Assistant"/>
              </a:rPr>
              <a:t>Todos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92AF0-46F9-83F2-854D-1DB4E847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75" y="847493"/>
            <a:ext cx="7085979" cy="39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FCC38CFD-450C-2F4C-CDB7-FCF19E42A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C1B3DC61-B16F-39C7-C4C7-E2329DC7C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438;p42">
            <a:extLst>
              <a:ext uri="{FF2B5EF4-FFF2-40B4-BE49-F238E27FC236}">
                <a16:creationId xmlns:a16="http://schemas.microsoft.com/office/drawing/2014/main" id="{29AE096A-9409-3553-DD1C-431BBED7581E}"/>
              </a:ext>
            </a:extLst>
          </p:cNvPr>
          <p:cNvSpPr txBox="1">
            <a:spLocks/>
          </p:cNvSpPr>
          <p:nvPr/>
        </p:nvSpPr>
        <p:spPr>
          <a:xfrm>
            <a:off x="311700" y="14218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500" b="1" dirty="0">
                <a:latin typeface="Assistant"/>
                <a:ea typeface="Assistant"/>
                <a:cs typeface="Assistant"/>
                <a:sym typeface="Assistant"/>
              </a:rPr>
              <a:t>Todos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8518-56B1-AC5D-88B8-78F30717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46" y="825190"/>
            <a:ext cx="6768890" cy="40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>
            <a:spLocks noGrp="1"/>
          </p:cNvSpPr>
          <p:nvPr>
            <p:ph type="title"/>
          </p:nvPr>
        </p:nvSpPr>
        <p:spPr>
          <a:xfrm>
            <a:off x="311700" y="1813929"/>
            <a:ext cx="3999000" cy="1494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Future improvements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56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notification for overdue Tasks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an administrator with control over the authentication process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 dirty="0"/>
              <a:t>Integrate with third-party tools like Slack or Trello</a:t>
            </a:r>
          </a:p>
        </p:txBody>
      </p:sp>
      <p:sp>
        <p:nvSpPr>
          <p:cNvPr id="618" name="Google Shape;618;p5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1596900" y="2586975"/>
            <a:ext cx="57675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Contact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Massimiliano Stefanuzzi</a:t>
            </a:r>
            <a:br>
              <a:rPr lang="en" sz="1400" dirty="0"/>
            </a:br>
            <a:r>
              <a:rPr lang="en" sz="1400" dirty="0">
                <a:hlinkClick r:id="rId3"/>
              </a:rPr>
              <a:t>m.stefanuzzzi@gmail.com</a:t>
            </a:r>
            <a:endParaRPr lang="en" sz="1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1596900" y="342900"/>
            <a:ext cx="68148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a lot!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340915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 you managing a small E-Commerce Business? Looking for an Application which help you to plan and assign the different tasks between the team members?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642"/>
              <a:buNone/>
            </a:pPr>
            <a:r>
              <a:rPr lang="en" dirty="0"/>
              <a:t>Dedicate to the business core functions keeping everything under control! </a:t>
            </a:r>
            <a:endParaRPr sz="2488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tabLst/>
              <a:defRPr/>
            </a:pPr>
            <a:fld id="{00000000-1234-1234-1234-123412341234}" type="slidenum"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ssistant"/>
                <a:cs typeface="Assistant"/>
                <a:sym typeface="Assistan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  <a:tabLst/>
                <a:defRPr/>
              </a:pPr>
              <a:t>3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ssistant"/>
              <a:cs typeface="Assistant"/>
              <a:sym typeface="Assistan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47E00A35-5978-51A9-B896-238F31B7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3C764EEB-58E4-9E91-5578-19C8AF5B14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439;p42">
            <a:extLst>
              <a:ext uri="{FF2B5EF4-FFF2-40B4-BE49-F238E27FC236}">
                <a16:creationId xmlns:a16="http://schemas.microsoft.com/office/drawing/2014/main" id="{B3C7C833-45EC-3011-036F-08E002EA271A}"/>
              </a:ext>
            </a:extLst>
          </p:cNvPr>
          <p:cNvSpPr txBox="1">
            <a:spLocks/>
          </p:cNvSpPr>
          <p:nvPr/>
        </p:nvSpPr>
        <p:spPr>
          <a:xfrm>
            <a:off x="311700" y="1264048"/>
            <a:ext cx="8520600" cy="3337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B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Organizes e-commerce campaigns like sales, email marketing, and social media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promotions.</a:t>
            </a:r>
            <a:endParaRPr lang="en-GB" sz="17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Features</a:t>
            </a: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:</a:t>
            </a:r>
            <a:endParaRPr lang="en-GB" sz="17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CRUD for campaign tasks.</a:t>
            </a:r>
            <a:endParaRPr lang="en-GB" sz="17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Categories: email drafts, social media posts, discount schedules.</a:t>
            </a:r>
            <a:endParaRPr lang="en-GB" sz="17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Assign deadlines for campaign phases.</a:t>
            </a:r>
            <a:endParaRPr lang="en-GB" sz="17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7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User access for marketers and managers.</a:t>
            </a:r>
            <a:endParaRPr lang="en-GB" sz="17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114300">
              <a:spcBef>
                <a:spcPts val="1000"/>
              </a:spcBef>
              <a:buSzPts val="1800"/>
            </a:pPr>
            <a:endParaRPr lang="en-GB" dirty="0"/>
          </a:p>
        </p:txBody>
      </p:sp>
      <p:sp>
        <p:nvSpPr>
          <p:cNvPr id="2" name="Google Shape;438;p42">
            <a:extLst>
              <a:ext uri="{FF2B5EF4-FFF2-40B4-BE49-F238E27FC236}">
                <a16:creationId xmlns:a16="http://schemas.microsoft.com/office/drawing/2014/main" id="{6AC7BE26-A8D0-A7E0-B27A-A256C13BFD26}"/>
              </a:ext>
            </a:extLst>
          </p:cNvPr>
          <p:cNvSpPr txBox="1">
            <a:spLocks/>
          </p:cNvSpPr>
          <p:nvPr/>
        </p:nvSpPr>
        <p:spPr>
          <a:xfrm>
            <a:off x="311700" y="476712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Marketing Campaign Planner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37283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FFA682BB-610A-B810-85C0-8A6CD756D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FA33D6DC-602D-5903-63DD-089963CD24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439;p42">
            <a:extLst>
              <a:ext uri="{FF2B5EF4-FFF2-40B4-BE49-F238E27FC236}">
                <a16:creationId xmlns:a16="http://schemas.microsoft.com/office/drawing/2014/main" id="{C4300A37-3386-62ED-74E6-EBC5017A8FA5}"/>
              </a:ext>
            </a:extLst>
          </p:cNvPr>
          <p:cNvSpPr txBox="1">
            <a:spLocks/>
          </p:cNvSpPr>
          <p:nvPr/>
        </p:nvSpPr>
        <p:spPr>
          <a:xfrm>
            <a:off x="311700" y="1129990"/>
            <a:ext cx="8520600" cy="3471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Why a Marketing Campaign Planner?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To improve marketing efficiency and deadline management.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Which tools and operations?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Designed and implemented RESTful APIs with </a:t>
            </a:r>
            <a:r>
              <a:rPr lang="en-GB" sz="2500" kern="0" dirty="0" err="1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FastAPI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Developed CRUD operations, user authentication, and categorized tasks.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Which result?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A functional API that boosts task visibility and team coordination.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E-commerce teams can meet deadlines and increase operational efficiency.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Challenges &amp; Solutions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: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Challenge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: Configuring user authentication.</a:t>
            </a:r>
            <a:b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</a:b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Solution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: Used </a:t>
            </a:r>
            <a:r>
              <a:rPr lang="en-GB" sz="2500" kern="0" dirty="0" err="1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FastAPI’s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 OAuth2 and </a:t>
            </a:r>
            <a:r>
              <a:rPr lang="en-GB" sz="2500" kern="0" dirty="0" err="1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PyJWT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 for token-based authentication.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Challenge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: Handling data consistency.</a:t>
            </a:r>
            <a:b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</a:br>
            <a:r>
              <a:rPr lang="en-GB" sz="2500" b="1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Solution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: Utilized </a:t>
            </a:r>
            <a:r>
              <a:rPr lang="en-GB" sz="2500" kern="0" dirty="0" err="1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SQLAlchemy</a:t>
            </a:r>
            <a:r>
              <a:rPr lang="en-GB" sz="2500" kern="0" dirty="0">
                <a:effectLst/>
                <a:latin typeface="Assistant" pitchFamily="2" charset="-79"/>
                <a:ea typeface="Times New Roman" panose="02020603050405020304" pitchFamily="18" charset="0"/>
                <a:cs typeface="Assistant" pitchFamily="2" charset="-79"/>
              </a:rPr>
              <a:t> for database management.</a:t>
            </a:r>
            <a:endParaRPr lang="en-GB" sz="2500" kern="100" dirty="0">
              <a:effectLst/>
              <a:latin typeface="Assistant" pitchFamily="2" charset="-79"/>
              <a:ea typeface="Aptos" panose="020B0004020202020204" pitchFamily="34" charset="0"/>
              <a:cs typeface="Assistant" pitchFamily="2" charset="-79"/>
            </a:endParaRPr>
          </a:p>
        </p:txBody>
      </p:sp>
      <p:sp>
        <p:nvSpPr>
          <p:cNvPr id="2" name="Google Shape;438;p42">
            <a:extLst>
              <a:ext uri="{FF2B5EF4-FFF2-40B4-BE49-F238E27FC236}">
                <a16:creationId xmlns:a16="http://schemas.microsoft.com/office/drawing/2014/main" id="{F366D15C-231F-466D-4E82-24118C9CA767}"/>
              </a:ext>
            </a:extLst>
          </p:cNvPr>
          <p:cNvSpPr txBox="1">
            <a:spLocks/>
          </p:cNvSpPr>
          <p:nvPr/>
        </p:nvSpPr>
        <p:spPr>
          <a:xfrm>
            <a:off x="311700" y="476712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500" b="1" dirty="0">
                <a:latin typeface="Assistant"/>
                <a:ea typeface="Assistant"/>
                <a:cs typeface="Assistant"/>
                <a:sym typeface="Assistant"/>
              </a:rPr>
              <a:t>Project Details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86670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311700" y="14218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Process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11700" y="654447"/>
            <a:ext cx="8520600" cy="4008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Turning Ideas Into Code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Setup Database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Database Tables (Models)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Main (Create Database Connection for API)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Todos Setup with SQLite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Authentication &amp; Authorization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Routers Authentication File &amp; Routers Todos File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Foreign Keys (One to many Relationship)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Assignee Hash Password &amp; JWT (JSON Web Token)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Todo List Setup with SQLite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Authenticate Request</a:t>
            </a:r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213538" y="3493312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54" name="Google Shape;454;p43"/>
          <p:cNvGrpSpPr/>
          <p:nvPr/>
        </p:nvGrpSpPr>
        <p:grpSpPr>
          <a:xfrm>
            <a:off x="163017" y="3635204"/>
            <a:ext cx="718488" cy="718488"/>
            <a:chOff x="3717325" y="2137000"/>
            <a:chExt cx="1104178" cy="1104176"/>
          </a:xfrm>
        </p:grpSpPr>
        <p:sp>
          <p:nvSpPr>
            <p:cNvPr id="455" name="Google Shape;455;p43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3"/>
          <p:cNvGrpSpPr/>
          <p:nvPr/>
        </p:nvGrpSpPr>
        <p:grpSpPr>
          <a:xfrm rot="10800000">
            <a:off x="7557850" y="1607810"/>
            <a:ext cx="1104178" cy="1104176"/>
            <a:chOff x="4185575" y="3320360"/>
            <a:chExt cx="1104178" cy="1104176"/>
          </a:xfrm>
        </p:grpSpPr>
        <p:sp>
          <p:nvSpPr>
            <p:cNvPr id="458" name="Google Shape;458;p43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38;p42">
            <a:extLst>
              <a:ext uri="{FF2B5EF4-FFF2-40B4-BE49-F238E27FC236}">
                <a16:creationId xmlns:a16="http://schemas.microsoft.com/office/drawing/2014/main" id="{057055CF-A4AE-2DE5-9AE2-8A797F038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Parts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" name="Google Shape;439;p42">
            <a:extLst>
              <a:ext uri="{FF2B5EF4-FFF2-40B4-BE49-F238E27FC236}">
                <a16:creationId xmlns:a16="http://schemas.microsoft.com/office/drawing/2014/main" id="{C34A6734-B48C-49E5-789C-2E3E0E4C7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10322"/>
            <a:ext cx="8520600" cy="3852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Unsolved Validation </a:t>
            </a:r>
            <a:r>
              <a:rPr lang="it-IT" dirty="0"/>
              <a:t>Issues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Pytest Unit &amp; Integration Testing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Documentation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Swagger/OpenAPI for API documentation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Postman collection for API testing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Authentication &amp; Authorization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Routers Authentication File &amp; Routers Todos File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Foreign Keys (One to many Relationship)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Assignee Hash Password &amp; JWT (JSON Web Token)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62A55F6E-E9EE-1972-06A2-FA618734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8A3E7446-AF00-8577-AB4D-C644B45C89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51589-1880-6ABB-2BDA-AB73A899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99" y="825189"/>
            <a:ext cx="4657253" cy="4123333"/>
          </a:xfrm>
          <a:prstGeom prst="rect">
            <a:avLst/>
          </a:prstGeom>
        </p:spPr>
      </p:pic>
      <p:sp>
        <p:nvSpPr>
          <p:cNvPr id="7" name="Google Shape;438;p42">
            <a:extLst>
              <a:ext uri="{FF2B5EF4-FFF2-40B4-BE49-F238E27FC236}">
                <a16:creationId xmlns:a16="http://schemas.microsoft.com/office/drawing/2014/main" id="{7C7567BB-D610-7EEC-5937-6235EB4E9586}"/>
              </a:ext>
            </a:extLst>
          </p:cNvPr>
          <p:cNvSpPr txBox="1">
            <a:spLocks/>
          </p:cNvSpPr>
          <p:nvPr/>
        </p:nvSpPr>
        <p:spPr>
          <a:xfrm>
            <a:off x="311700" y="14218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500" b="1" dirty="0"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-GB" sz="2500" b="1" dirty="0" err="1">
                <a:latin typeface="Assistant"/>
                <a:ea typeface="Assistant"/>
                <a:cs typeface="Assistant"/>
                <a:sym typeface="Assistant"/>
              </a:rPr>
              <a:t>uthorize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62384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>
          <a:extLst>
            <a:ext uri="{FF2B5EF4-FFF2-40B4-BE49-F238E27FC236}">
              <a16:creationId xmlns:a16="http://schemas.microsoft.com/office/drawing/2014/main" id="{B4999346-581C-6BAD-AC1A-E1E08157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>
            <a:extLst>
              <a:ext uri="{FF2B5EF4-FFF2-40B4-BE49-F238E27FC236}">
                <a16:creationId xmlns:a16="http://schemas.microsoft.com/office/drawing/2014/main" id="{F0B1FEB3-7645-9964-4E92-1779A7CA07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5B798-F9F9-9976-F4C8-765DDC81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04" y="765720"/>
            <a:ext cx="5144109" cy="4138880"/>
          </a:xfrm>
          <a:prstGeom prst="rect">
            <a:avLst/>
          </a:prstGeom>
        </p:spPr>
      </p:pic>
      <p:sp>
        <p:nvSpPr>
          <p:cNvPr id="5" name="Google Shape;438;p42">
            <a:extLst>
              <a:ext uri="{FF2B5EF4-FFF2-40B4-BE49-F238E27FC236}">
                <a16:creationId xmlns:a16="http://schemas.microsoft.com/office/drawing/2014/main" id="{FBEF94E9-696E-D8CD-0CFA-AECDA2E53556}"/>
              </a:ext>
            </a:extLst>
          </p:cNvPr>
          <p:cNvSpPr txBox="1">
            <a:spLocks/>
          </p:cNvSpPr>
          <p:nvPr/>
        </p:nvSpPr>
        <p:spPr>
          <a:xfrm>
            <a:off x="311700" y="14218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500" b="1" dirty="0"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-GB" sz="2500" b="1" dirty="0" err="1">
                <a:latin typeface="Assistant"/>
                <a:ea typeface="Assistant"/>
                <a:cs typeface="Assistant"/>
                <a:sym typeface="Assistant"/>
              </a:rPr>
              <a:t>uthorize</a:t>
            </a:r>
            <a:endParaRPr lang="en-GB" sz="25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143485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377</Words>
  <Application>Microsoft Office PowerPoint</Application>
  <PresentationFormat>On-screen Show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Assistant</vt:lpstr>
      <vt:lpstr>Arial</vt:lpstr>
      <vt:lpstr>Wingdings</vt:lpstr>
      <vt:lpstr>Times New Roman</vt:lpstr>
      <vt:lpstr>Courier New</vt:lpstr>
      <vt:lpstr>Simple Light</vt:lpstr>
      <vt:lpstr>1_Simple Light</vt:lpstr>
      <vt:lpstr>Todo List Application RESTful API</vt:lpstr>
      <vt:lpstr>Are you managing a small E-Commerce Business? Looking for an Application which help you to plan and assign the different tasks between the team members?</vt:lpstr>
      <vt:lpstr>Dedicate to the business core functions keeping everything under control! </vt:lpstr>
      <vt:lpstr>PowerPoint Presentation</vt:lpstr>
      <vt:lpstr>PowerPoint Presentation</vt:lpstr>
      <vt:lpstr>Process</vt:lpstr>
      <vt:lpstr>Missing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massimiliano stefanuzzi</cp:lastModifiedBy>
  <cp:revision>3</cp:revision>
  <dcterms:modified xsi:type="dcterms:W3CDTF">2024-12-01T22:07:08Z</dcterms:modified>
</cp:coreProperties>
</file>