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9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93F32EB-0707-4F7E-A857-C9E5E6528CFC}" type="datetimeFigureOut">
              <a:rPr lang="es-PE" smtClean="0"/>
              <a:t>23/06/2025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2C6F61F-F22A-4C4A-B768-1FD2CBE219E8}" type="slidenum">
              <a:rPr lang="es-PE" smtClean="0"/>
              <a:t>‹Nº›</a:t>
            </a:fld>
            <a:endParaRPr lang="es-PE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826608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F32EB-0707-4F7E-A857-C9E5E6528CFC}" type="datetimeFigureOut">
              <a:rPr lang="es-PE" smtClean="0"/>
              <a:t>23/06/2025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F61F-F22A-4C4A-B768-1FD2CBE219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81301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F32EB-0707-4F7E-A857-C9E5E6528CFC}" type="datetimeFigureOut">
              <a:rPr lang="es-PE" smtClean="0"/>
              <a:t>23/06/2025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F61F-F22A-4C4A-B768-1FD2CBE219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86527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F32EB-0707-4F7E-A857-C9E5E6528CFC}" type="datetimeFigureOut">
              <a:rPr lang="es-PE" smtClean="0"/>
              <a:t>23/06/2025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F61F-F22A-4C4A-B768-1FD2CBE219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8846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3F32EB-0707-4F7E-A857-C9E5E6528CFC}" type="datetimeFigureOut">
              <a:rPr lang="es-PE" smtClean="0"/>
              <a:t>23/06/2025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C6F61F-F22A-4C4A-B768-1FD2CBE219E8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2283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F32EB-0707-4F7E-A857-C9E5E6528CFC}" type="datetimeFigureOut">
              <a:rPr lang="es-PE" smtClean="0"/>
              <a:t>23/06/2025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F61F-F22A-4C4A-B768-1FD2CBE219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368303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F32EB-0707-4F7E-A857-C9E5E6528CFC}" type="datetimeFigureOut">
              <a:rPr lang="es-PE" smtClean="0"/>
              <a:t>23/06/2025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F61F-F22A-4C4A-B768-1FD2CBE219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649213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F32EB-0707-4F7E-A857-C9E5E6528CFC}" type="datetimeFigureOut">
              <a:rPr lang="es-PE" smtClean="0"/>
              <a:t>23/06/2025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F61F-F22A-4C4A-B768-1FD2CBE219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88307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F32EB-0707-4F7E-A857-C9E5E6528CFC}" type="datetimeFigureOut">
              <a:rPr lang="es-PE" smtClean="0"/>
              <a:t>23/06/2025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F61F-F22A-4C4A-B768-1FD2CBE219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21535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3F32EB-0707-4F7E-A857-C9E5E6528CFC}" type="datetimeFigureOut">
              <a:rPr lang="es-PE" smtClean="0"/>
              <a:t>23/06/2025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C6F61F-F22A-4C4A-B768-1FD2CBE219E8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2666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3F32EB-0707-4F7E-A857-C9E5E6528CFC}" type="datetimeFigureOut">
              <a:rPr lang="es-PE" smtClean="0"/>
              <a:t>23/06/2025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C6F61F-F22A-4C4A-B768-1FD2CBE219E8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85265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93F32EB-0707-4F7E-A857-C9E5E6528CFC}" type="datetimeFigureOut">
              <a:rPr lang="es-PE" smtClean="0"/>
              <a:t>23/06/2025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2C6F61F-F22A-4C4A-B768-1FD2CBE219E8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1693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BBE4B8A-5A02-B9FD-AB3A-8DD45F578E40}"/>
              </a:ext>
            </a:extLst>
          </p:cNvPr>
          <p:cNvSpPr txBox="1"/>
          <p:nvPr/>
        </p:nvSpPr>
        <p:spPr>
          <a:xfrm>
            <a:off x="2099657" y="613225"/>
            <a:ext cx="8790016" cy="831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s-PE" sz="4400" b="1" kern="100" dirty="0">
                <a:effectLst/>
                <a:latin typeface="Baguet Scrip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Conceptos Básicos de Programación</a:t>
            </a:r>
            <a:endParaRPr lang="es-PE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8EE6542-46A4-D512-4737-F73168B68519}"/>
              </a:ext>
            </a:extLst>
          </p:cNvPr>
          <p:cNvSpPr txBox="1"/>
          <p:nvPr/>
        </p:nvSpPr>
        <p:spPr>
          <a:xfrm>
            <a:off x="1776846" y="1755437"/>
            <a:ext cx="9744594" cy="2047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s-PE" sz="2800" b="1" kern="100" dirty="0">
                <a:effectLst/>
                <a:latin typeface="Baguet Scrip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¿Qué es programar?</a:t>
            </a:r>
            <a:endParaRPr lang="es-PE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s-PE" sz="1800" b="1" kern="100" dirty="0"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PE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s-PE" sz="1800" b="1" kern="100" dirty="0"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Programar es decirle a una computadora lo que debe hacer. Así como tú sigues una receta para cocinar, la computadora sigue instrucciones paso a paso. ¡Y tú eres quien escribe esas instrucciones!</a:t>
            </a:r>
            <a:endParaRPr lang="es-PE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n 3" descr="Programación orientada a objetos - conceptos básicos">
            <a:extLst>
              <a:ext uri="{FF2B5EF4-FFF2-40B4-BE49-F238E27FC236}">
                <a16:creationId xmlns:a16="http://schemas.microsoft.com/office/drawing/2014/main" id="{88910295-4779-5D30-0B7F-6194430E68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763" y="4118269"/>
            <a:ext cx="4556760" cy="2278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946EE0B-FD69-B9D2-F6C0-171A1F27649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34" b="31486"/>
          <a:stretch>
            <a:fillRect/>
          </a:stretch>
        </p:blipFill>
        <p:spPr bwMode="auto">
          <a:xfrm>
            <a:off x="10889673" y="6244775"/>
            <a:ext cx="1077595" cy="3962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83200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3F20B39-0A2E-74E7-D6F3-0EF4ADA079A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34" b="31486"/>
          <a:stretch>
            <a:fillRect/>
          </a:stretch>
        </p:blipFill>
        <p:spPr bwMode="auto">
          <a:xfrm>
            <a:off x="10889673" y="6244775"/>
            <a:ext cx="1077595" cy="3962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EEED22F-1D32-44B0-98E3-33BB94F99A7C}"/>
              </a:ext>
            </a:extLst>
          </p:cNvPr>
          <p:cNvSpPr txBox="1"/>
          <p:nvPr/>
        </p:nvSpPr>
        <p:spPr>
          <a:xfrm>
            <a:off x="1469275" y="748264"/>
            <a:ext cx="10126980" cy="2047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s-PE" sz="2800" b="1" kern="100" dirty="0">
                <a:effectLst/>
                <a:latin typeface="Baguet Scrip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¿Qué es un algoritmo?</a:t>
            </a:r>
            <a:endParaRPr lang="es-PE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s-PE" sz="1800" b="1" kern="100" dirty="0"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PE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s-PE" sz="1800" b="1" kern="100" dirty="0"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 algoritmo es como un plan o una receta. Son pasos ordenados para resolver un problema. Por ejemplo: para preparar un té, necesitas hervir agua, poner la bolsa de té, esperar y luego servir. Eso es un algoritmo en la vida real.</a:t>
            </a:r>
            <a:endParaRPr lang="es-PE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n 4" descr="Qué es un Algoritmo? Ejemplos de uso en Informática">
            <a:extLst>
              <a:ext uri="{FF2B5EF4-FFF2-40B4-BE49-F238E27FC236}">
                <a16:creationId xmlns:a16="http://schemas.microsoft.com/office/drawing/2014/main" id="{02B5687A-BD55-BF3F-DFEC-EAB295706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895" y="3267300"/>
            <a:ext cx="5539740" cy="26308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0700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773F8CF-A8B5-3D43-359B-0D1CB5937B9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34" b="31486"/>
          <a:stretch>
            <a:fillRect/>
          </a:stretch>
        </p:blipFill>
        <p:spPr bwMode="auto">
          <a:xfrm>
            <a:off x="10889673" y="6244775"/>
            <a:ext cx="1077595" cy="3962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DB39ED4-07B6-5A66-89DA-3C67FF626C2D}"/>
              </a:ext>
            </a:extLst>
          </p:cNvPr>
          <p:cNvSpPr txBox="1"/>
          <p:nvPr/>
        </p:nvSpPr>
        <p:spPr>
          <a:xfrm>
            <a:off x="1319644" y="741284"/>
            <a:ext cx="10243359" cy="2047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s-PE" sz="2800" b="1" kern="100" dirty="0">
                <a:effectLst/>
                <a:latin typeface="Baguet Scrip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Lenguajes de programación</a:t>
            </a:r>
            <a:endParaRPr lang="es-PE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s-PE" sz="1800" b="1" kern="100" dirty="0"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PE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s-PE" sz="1800" b="1" kern="100" dirty="0"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Existen muchos lenguajes como Python, Java o C++. Son como idiomas que usamos para hablar con la computadora. Algunos son fáciles y otros más técnicos, pero todos sirven para lo mismo: dar órdenes.</a:t>
            </a:r>
            <a:endParaRPr lang="es-PE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n 4" descr="Los 14 lenguajes de programación más populares, según un estudio entre  100.000 desarrolladores - Devsoft">
            <a:extLst>
              <a:ext uri="{FF2B5EF4-FFF2-40B4-BE49-F238E27FC236}">
                <a16:creationId xmlns:a16="http://schemas.microsoft.com/office/drawing/2014/main" id="{FC88D474-0621-14D7-6F9A-674F00CC7D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858" y="2997385"/>
            <a:ext cx="5408930" cy="32473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4821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8573BB3-4164-803A-3976-B465928E74C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34" b="31486"/>
          <a:stretch>
            <a:fillRect/>
          </a:stretch>
        </p:blipFill>
        <p:spPr bwMode="auto">
          <a:xfrm>
            <a:off x="10889673" y="6244775"/>
            <a:ext cx="1077595" cy="3962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251083E-D757-FC26-1D84-F72D7613D34C}"/>
              </a:ext>
            </a:extLst>
          </p:cNvPr>
          <p:cNvSpPr txBox="1"/>
          <p:nvPr/>
        </p:nvSpPr>
        <p:spPr>
          <a:xfrm>
            <a:off x="1460961" y="683095"/>
            <a:ext cx="10185169" cy="17291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s-PE" sz="2800" b="1" kern="100" dirty="0">
                <a:effectLst/>
                <a:latin typeface="Baguet Scrip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Sintaxis y Semántica</a:t>
            </a:r>
            <a:endParaRPr lang="es-PE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s-PE" sz="1800" b="1" kern="100" dirty="0"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PE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s-PE" sz="1800" b="1" kern="100" dirty="0"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sintaxis es como la ortografía: si escribes mal, la computadora no te entiende. La semántica es el significado de lo que escribes. Ambos son importantes para que el programa funcione bien.</a:t>
            </a:r>
            <a:endParaRPr lang="es-PE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D0023B4-48D7-7A91-B2BB-7CD5A91FFD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10763" y="2412223"/>
            <a:ext cx="3435985" cy="343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49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45272C1-BEC3-91B7-517F-345F1167BED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34" b="31486"/>
          <a:stretch>
            <a:fillRect/>
          </a:stretch>
        </p:blipFill>
        <p:spPr bwMode="auto">
          <a:xfrm>
            <a:off x="10889673" y="6244775"/>
            <a:ext cx="1077595" cy="3962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DFF6F57-7BCD-57F6-C3BF-F09FF52508B1}"/>
              </a:ext>
            </a:extLst>
          </p:cNvPr>
          <p:cNvSpPr txBox="1"/>
          <p:nvPr/>
        </p:nvSpPr>
        <p:spPr>
          <a:xfrm>
            <a:off x="1444335" y="561359"/>
            <a:ext cx="10002289" cy="2224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s-PE" sz="2800" b="1" kern="100" dirty="0">
                <a:effectLst/>
                <a:latin typeface="Baguet Scrip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Variables y tipos de datos</a:t>
            </a:r>
            <a:endParaRPr lang="es-PE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s-PE" sz="2800" b="1" kern="100" dirty="0">
                <a:effectLst/>
                <a:latin typeface="Baguet Scrip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PE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PE" sz="1800" b="1" kern="100" dirty="0"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variable es como una caja donde puedes guardar información: un número, una palabra o una respuesta. Según lo que guardes, se usa un tipo de dato diferente (números, texto, verdadero/falso, etc.).</a:t>
            </a:r>
            <a:endParaRPr lang="es-PE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n 4" descr="2.1 Tipos básicos de datos | TC2 - Tema 3.4: Conceptos básicos de  programación: Las herramientas básicas del programador">
            <a:extLst>
              <a:ext uri="{FF2B5EF4-FFF2-40B4-BE49-F238E27FC236}">
                <a16:creationId xmlns:a16="http://schemas.microsoft.com/office/drawing/2014/main" id="{321884EF-A29A-1656-A505-ADC1A0051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698" y="3187288"/>
            <a:ext cx="6833235" cy="26562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1209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E23DD51-2B4A-B100-9B17-4A2EDEEA1A9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34" b="31486"/>
          <a:stretch>
            <a:fillRect/>
          </a:stretch>
        </p:blipFill>
        <p:spPr bwMode="auto">
          <a:xfrm>
            <a:off x="10889673" y="6244775"/>
            <a:ext cx="1077595" cy="3962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A450830-484B-552A-88D3-BFB3EDBB3BA1}"/>
              </a:ext>
            </a:extLst>
          </p:cNvPr>
          <p:cNvSpPr txBox="1"/>
          <p:nvPr/>
        </p:nvSpPr>
        <p:spPr>
          <a:xfrm>
            <a:off x="1311333" y="561156"/>
            <a:ext cx="9919162" cy="1626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s-PE" sz="2800" b="1" kern="100" dirty="0">
                <a:effectLst/>
                <a:latin typeface="Baguet Scrip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Entrada, proceso y salida</a:t>
            </a:r>
            <a:endParaRPr lang="es-PE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PE" sz="1800" b="1" kern="100" dirty="0"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Todo programa hace algo con datos. Primero recibe datos (entrada), luego hace algo con ellos (proceso), y finalmente te muestra un resultado (salida). Por ejemplo, una calculadora: escribes 5 + 3, ella lo suma y te da 8.</a:t>
            </a:r>
            <a:endParaRPr lang="es-PE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n 7" descr="Seudocódigo | Programación... ¿una forma de lenguaje?">
            <a:extLst>
              <a:ext uri="{FF2B5EF4-FFF2-40B4-BE49-F238E27FC236}">
                <a16:creationId xmlns:a16="http://schemas.microsoft.com/office/drawing/2014/main" id="{90CB2FA3-812E-A334-10C6-3E0308D0D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170" y="2570665"/>
            <a:ext cx="8892540" cy="36741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760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8F7011E7-A461-121E-4301-20FC5D60752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34" b="31486"/>
          <a:stretch>
            <a:fillRect/>
          </a:stretch>
        </p:blipFill>
        <p:spPr bwMode="auto">
          <a:xfrm>
            <a:off x="10889673" y="6244775"/>
            <a:ext cx="1077595" cy="3962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79D87106-920D-919C-11F0-C7E84968A8FC}"/>
              </a:ext>
            </a:extLst>
          </p:cNvPr>
          <p:cNvSpPr txBox="1"/>
          <p:nvPr/>
        </p:nvSpPr>
        <p:spPr>
          <a:xfrm>
            <a:off x="1402773" y="598549"/>
            <a:ext cx="9902536" cy="1831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s-PE" sz="2800" b="1" kern="100" dirty="0">
                <a:effectLst/>
                <a:latin typeface="Baguet Scrip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Estructuras de control</a:t>
            </a:r>
            <a:endParaRPr lang="es-PE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s-PE" sz="1800" b="1" kern="100" dirty="0"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Secuencial: paso a paso. </a:t>
            </a:r>
            <a:endParaRPr lang="es-PE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s-PE" sz="1800" b="1" kern="100" dirty="0"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Condicional: tomar decisiones (¿llueve? entonces usa paraguas). </a:t>
            </a:r>
            <a:endParaRPr lang="es-PE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PE" sz="1800" b="1" kern="100" dirty="0"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Repetitiva: repetir hasta que algo pase (como practicar un deporte hasta que sale bien).</a:t>
            </a:r>
            <a:endParaRPr lang="es-PE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1D397136-B24B-8D8B-AC83-6C3822313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539" y="2780636"/>
            <a:ext cx="8123555" cy="28428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4054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7F545F1-F1FF-DE98-B3F8-DACBBBF4C94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34" b="31486"/>
          <a:stretch>
            <a:fillRect/>
          </a:stretch>
        </p:blipFill>
        <p:spPr bwMode="auto">
          <a:xfrm>
            <a:off x="10889673" y="6244775"/>
            <a:ext cx="1077595" cy="3962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D1028E8-05CA-8DCB-6F3B-307FE9E217F1}"/>
              </a:ext>
            </a:extLst>
          </p:cNvPr>
          <p:cNvSpPr txBox="1"/>
          <p:nvPr/>
        </p:nvSpPr>
        <p:spPr>
          <a:xfrm>
            <a:off x="1444336" y="727411"/>
            <a:ext cx="9869286" cy="1626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s-PE" sz="2800" b="1" kern="100" dirty="0">
                <a:effectLst/>
                <a:latin typeface="Baguet Scrip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¿Por qué es importante programar?</a:t>
            </a:r>
            <a:endParaRPr lang="es-PE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PE" sz="1800" b="1" kern="100" dirty="0"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programación está en todas partes: tu celular, las redes sociales, los videojuegos, los bancos... Aprender a programar te ayuda a entender cómo funcionan las cosas y cómo crearlas tú mismo.</a:t>
            </a:r>
            <a:endParaRPr lang="es-PE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n 4" descr="Programación (Informática) - Qué es, usos, tipos y elementos">
            <a:extLst>
              <a:ext uri="{FF2B5EF4-FFF2-40B4-BE49-F238E27FC236}">
                <a16:creationId xmlns:a16="http://schemas.microsoft.com/office/drawing/2014/main" id="{80A87D35-CFF5-4753-1371-84F0D4C1EF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472" y="2775678"/>
            <a:ext cx="6092190" cy="30473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9294083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6</TotalTime>
  <Words>375</Words>
  <Application>Microsoft Office PowerPoint</Application>
  <PresentationFormat>Panorámica</PresentationFormat>
  <Paragraphs>24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Baguet Script</vt:lpstr>
      <vt:lpstr>Bahnschrift Light</vt:lpstr>
      <vt:lpstr>Calibri</vt:lpstr>
      <vt:lpstr>Franklin Gothic Book</vt:lpstr>
      <vt:lpstr>Recorte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Elizabeth Lopez Moreno</dc:creator>
  <cp:lastModifiedBy>Elizabeth Lopez Moreno</cp:lastModifiedBy>
  <cp:revision>2</cp:revision>
  <dcterms:created xsi:type="dcterms:W3CDTF">2025-06-23T05:45:54Z</dcterms:created>
  <dcterms:modified xsi:type="dcterms:W3CDTF">2025-06-23T05:52:02Z</dcterms:modified>
</cp:coreProperties>
</file>