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39313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635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341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753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67668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289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330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06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550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476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35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BBE4B8A-5A02-B9FD-AB3A-8DD45F578E40}"/>
              </a:ext>
            </a:extLst>
          </p:cNvPr>
          <p:cNvSpPr txBox="1"/>
          <p:nvPr/>
        </p:nvSpPr>
        <p:spPr>
          <a:xfrm>
            <a:off x="1700992" y="775336"/>
            <a:ext cx="8790016" cy="110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MX" sz="6000" b="1" dirty="0">
                <a:latin typeface="Baguet Script" panose="00000500000000000000" pitchFamily="2" charset="0"/>
              </a:rPr>
              <a:t>Variables y Operadores</a:t>
            </a:r>
            <a:endParaRPr lang="es-PE" sz="2400" kern="100" dirty="0">
              <a:effectLst/>
              <a:latin typeface="Baguet Scrip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EE6542-46A4-D512-4737-F73168B68519}"/>
              </a:ext>
            </a:extLst>
          </p:cNvPr>
          <p:cNvSpPr txBox="1"/>
          <p:nvPr/>
        </p:nvSpPr>
        <p:spPr>
          <a:xfrm>
            <a:off x="3381523" y="2482504"/>
            <a:ext cx="6652162" cy="9864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Semana 02 – Lógica de Programación</a:t>
            </a:r>
            <a:r>
              <a:rPr lang="es-PE" sz="1800" b="1" kern="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46EE0B-FD69-B9D2-F6C0-171A1F2764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Expresiones y sentencias — Fundamentos de Programación en C++">
            <a:extLst>
              <a:ext uri="{FF2B5EF4-FFF2-40B4-BE49-F238E27FC236}">
                <a16:creationId xmlns:a16="http://schemas.microsoft.com/office/drawing/2014/main" id="{BEA9D7AE-558F-D78B-E378-DF261CDD0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278" y="3498758"/>
            <a:ext cx="4956733" cy="258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35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9B5BBB2-9274-F722-A02F-74C531224A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989856F-86A7-D7BF-8A6E-6F9F57CC2128}"/>
              </a:ext>
            </a:extLst>
          </p:cNvPr>
          <p:cNvSpPr txBox="1"/>
          <p:nvPr/>
        </p:nvSpPr>
        <p:spPr>
          <a:xfrm>
            <a:off x="1659814" y="801985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una Variable?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B724DB-A789-C6AF-15E7-70F38EABD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610" y="1860371"/>
            <a:ext cx="878153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Una variable es un espacio en memoria que almacena un valor que puede cambiar durante la ejecución del programa.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Ejemplo 01: 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edad = 18                                                                 </a:t>
            </a:r>
            <a:r>
              <a:rPr lang="es-PE" altLang="es-PE" dirty="0">
                <a:latin typeface="Abadi Extra Light" panose="020B0204020104020204" pitchFamily="34" charset="0"/>
              </a:rPr>
              <a:t>Ejemplo 02: </a:t>
            </a:r>
            <a:endParaRPr kumimoji="0" lang="es-PE" altLang="es-P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PE" altLang="es-P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Las variables tienen: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nombre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tipo de dato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valor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978729-CDBC-D1DB-54CB-3AD18E72C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782" y="2886804"/>
            <a:ext cx="3090219" cy="222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7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BE5440-CB11-5F7D-2394-8F90C6F79F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F23025E-DCFF-2211-42A3-B2EAE263DA4D}"/>
              </a:ext>
            </a:extLst>
          </p:cNvPr>
          <p:cNvSpPr txBox="1"/>
          <p:nvPr/>
        </p:nvSpPr>
        <p:spPr>
          <a:xfrm>
            <a:off x="1659814" y="801985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Tipos de variables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75BC14-D843-11C7-499F-93808370D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89350"/>
            <a:ext cx="52100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Enteros (</a:t>
            </a: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int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)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: números sin decimales (ej. 10, -3)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Reales (</a:t>
            </a: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float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)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: números con decimales (ej. 3.14, -0.5)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Cadenas (</a:t>
            </a: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string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)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: texto (ej. "hola")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Booleanos (</a:t>
            </a: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bool</a:t>
            </a: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)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: verdadero (true) o falso (false)</a:t>
            </a:r>
          </a:p>
        </p:txBody>
      </p:sp>
      <p:pic>
        <p:nvPicPr>
          <p:cNvPr id="5123" name="Picture 3" descr="Variables en lenguaje C/C++: utilidad, declaración y asignación">
            <a:extLst>
              <a:ext uri="{FF2B5EF4-FFF2-40B4-BE49-F238E27FC236}">
                <a16:creationId xmlns:a16="http://schemas.microsoft.com/office/drawing/2014/main" id="{034F06D4-4EA0-4DDC-3350-51278180DF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2" t="19377" r="9325" b="10051"/>
          <a:stretch>
            <a:fillRect/>
          </a:stretch>
        </p:blipFill>
        <p:spPr bwMode="auto">
          <a:xfrm>
            <a:off x="3023286" y="3453339"/>
            <a:ext cx="6562294" cy="264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71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502D4B7-C6F2-47D2-F346-528E878953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19334A2-95ED-1D8F-5FA5-F4D710FA902A}"/>
              </a:ext>
            </a:extLst>
          </p:cNvPr>
          <p:cNvSpPr txBox="1"/>
          <p:nvPr/>
        </p:nvSpPr>
        <p:spPr>
          <a:xfrm>
            <a:off x="1536246" y="703131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un Operador?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A27FFC-A4A0-7305-A755-F08DA59A46AA}"/>
              </a:ext>
            </a:extLst>
          </p:cNvPr>
          <p:cNvSpPr txBox="1"/>
          <p:nvPr/>
        </p:nvSpPr>
        <p:spPr>
          <a:xfrm>
            <a:off x="2306594" y="176306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dirty="0">
                <a:latin typeface="Abadi Extra Light" panose="020B0204020104020204" pitchFamily="34" charset="0"/>
              </a:rPr>
              <a:t>Un operador es un símbolo que realiza una operación sobre uno o más valores (operandos).</a:t>
            </a:r>
          </a:p>
          <a:p>
            <a:r>
              <a:rPr lang="es-MX" dirty="0">
                <a:latin typeface="Abadi Extra Light" panose="020B0204020104020204" pitchFamily="34" charset="0"/>
              </a:rPr>
              <a:t>Se utilizan para: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Abadi Extra Light" panose="020B0204020104020204" pitchFamily="34" charset="0"/>
              </a:rPr>
              <a:t>cálculos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Abadi Extra Light" panose="020B0204020104020204" pitchFamily="34" charset="0"/>
              </a:rPr>
              <a:t>comparaciones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Abadi Extra Light" panose="020B0204020104020204" pitchFamily="34" charset="0"/>
              </a:rPr>
              <a:t>operaciones lógicas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FE627F1-26A9-4C8C-07CA-93339780E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648" y="2948631"/>
            <a:ext cx="2901520" cy="23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6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C0CD3FD-ACBE-00D6-71AE-EC3E34FAFD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CEAA50E-EEB7-6F41-6394-B386F4F4D125}"/>
              </a:ext>
            </a:extLst>
          </p:cNvPr>
          <p:cNvSpPr txBox="1"/>
          <p:nvPr/>
        </p:nvSpPr>
        <p:spPr>
          <a:xfrm>
            <a:off x="1536246" y="703131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Tipos de </a:t>
            </a: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Operadores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246137-0DA0-9E34-8517-072691C04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514" y="1754141"/>
            <a:ext cx="45884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Aritméticos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: +, -, *, /, 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Relacionales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: ==, !=, &gt;, &lt;, &gt;=, &lt;=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Lógicos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: &amp;&amp; (y), || (o), ! (no)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7A598D-EC39-3E97-C859-AC394DCB9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915" y="3167237"/>
            <a:ext cx="5370169" cy="249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78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11</TotalTime>
  <Words>173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Abadi Extra Light</vt:lpstr>
      <vt:lpstr>Arial</vt:lpstr>
      <vt:lpstr>Baguet Script</vt:lpstr>
      <vt:lpstr>Bahnschrift Light</vt:lpstr>
      <vt:lpstr>Calibri</vt:lpstr>
      <vt:lpstr>Franklin Gothic Book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Lopez Moreno</dc:creator>
  <cp:lastModifiedBy>Elizabeth Lopez Moreno</cp:lastModifiedBy>
  <cp:revision>1</cp:revision>
  <dcterms:created xsi:type="dcterms:W3CDTF">2025-06-23T05:55:48Z</dcterms:created>
  <dcterms:modified xsi:type="dcterms:W3CDTF">2025-06-23T06:07:39Z</dcterms:modified>
</cp:coreProperties>
</file>