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00992" y="775336"/>
            <a:ext cx="8790016" cy="110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Compendio de Ejercicios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08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2" descr="Joven programador trabajando en una computadora: vector de stock (libre de  regalías) 741320251 | Shutterstock">
            <a:extLst>
              <a:ext uri="{FF2B5EF4-FFF2-40B4-BE49-F238E27FC236}">
                <a16:creationId xmlns:a16="http://schemas.microsoft.com/office/drawing/2014/main" id="{C3392327-02A8-F748-FB45-E7E4E2C2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4"/>
          <a:stretch>
            <a:fillRect/>
          </a:stretch>
        </p:blipFill>
        <p:spPr bwMode="auto">
          <a:xfrm>
            <a:off x="4762758" y="3468928"/>
            <a:ext cx="3028950" cy="25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1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724DB-A789-C6AF-15E7-70F38EA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32" y="1882628"/>
            <a:ext cx="878153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– Validar edad para votar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Entrada: edad del 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Salida: mensaje si puede o no votar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Uso: condicional simple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475BC14-D843-11C7-499F-9380837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23" y="1884085"/>
            <a:ext cx="61149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– Promedio de tres notas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Entrada: tres notas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Salida: promedio y si aprueba (nota ≥ 13)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Uso: operadores, condicional compuesta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47354C-12EF-CDCE-167E-7B6F9922AF62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2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A27FFC-A4A0-7305-A755-F08DA59A46AA}"/>
              </a:ext>
            </a:extLst>
          </p:cNvPr>
          <p:cNvSpPr txBox="1"/>
          <p:nvPr/>
        </p:nvSpPr>
        <p:spPr>
          <a:xfrm>
            <a:off x="2306594" y="1763063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800" dirty="0">
                <a:latin typeface="Abadi Extra Light" panose="020B0204020104020204" pitchFamily="34" charset="0"/>
              </a:rPr>
              <a:t>– Tabla de multiplicar (con PARA)</a:t>
            </a:r>
          </a:p>
          <a:p>
            <a:pPr>
              <a:buNone/>
            </a:pPr>
            <a:r>
              <a:rPr lang="es-MX" sz="2800" dirty="0">
                <a:latin typeface="Abadi Extra Light" panose="020B0204020104020204" pitchFamily="34" charset="0"/>
              </a:rPr>
              <a:t>Entrada: número</a:t>
            </a:r>
          </a:p>
          <a:p>
            <a:pPr>
              <a:buNone/>
            </a:pPr>
            <a:r>
              <a:rPr lang="es-MX" sz="2800" dirty="0">
                <a:latin typeface="Abadi Extra Light" panose="020B0204020104020204" pitchFamily="34" charset="0"/>
              </a:rPr>
              <a:t>Salida: tabla del 1 al 12</a:t>
            </a:r>
          </a:p>
          <a:p>
            <a:pPr>
              <a:buNone/>
            </a:pPr>
            <a:r>
              <a:rPr lang="es-MX" sz="2800" dirty="0">
                <a:latin typeface="Abadi Extra Light" panose="020B0204020104020204" pitchFamily="34" charset="0"/>
              </a:rPr>
              <a:t>Uso: estructura repetitiva PARA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C43877-A43E-025D-8D99-E3589830465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3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6246137-0DA0-9E34-8517-072691C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24" y="2090460"/>
            <a:ext cx="721634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– Suma de pares del 1 al 100 (con MIENTRAS)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Salida: suma de todos los números pares entre 1 y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Uso: MIENTRAS y condicional dentro del bucle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FD631AB-D9F0-AE47-5120-D56D01650E74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4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31E6E9-7BFB-722F-3242-16BE9AAB0E2C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Ejercicio 5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7D0FD2-FD17-D706-A23E-CC457833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324" y="2305903"/>
            <a:ext cx="721634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– Menú interactivo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Opciones: sumar, restar, salir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PE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Uso: condicional múltiple y bucle</a:t>
            </a:r>
            <a:endParaRPr kumimoji="0" lang="es-PE" altLang="es-P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0906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19</TotalTime>
  <Words>138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Abadi Extra Light</vt:lpstr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2025-06-30T05:42:35Z</dcterms:modified>
</cp:coreProperties>
</file>