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783370" y="318385"/>
            <a:ext cx="8790016" cy="21641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Variables, Tipos de Datos y Operadores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81523" y="2482504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05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2" descr="Operadores para algoritmos">
            <a:extLst>
              <a:ext uri="{FF2B5EF4-FFF2-40B4-BE49-F238E27FC236}">
                <a16:creationId xmlns:a16="http://schemas.microsoft.com/office/drawing/2014/main" id="{F8253823-A7C4-A217-40C0-6D79C477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7" y="3321989"/>
            <a:ext cx="3863546" cy="28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89856F-86A7-D7BF-8A6E-6F9F57CC2128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tipos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724DB-A789-C6AF-15E7-70F38EA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14" y="1796465"/>
            <a:ext cx="8781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Abadi Extra Light" panose="020B0204020104020204" pitchFamily="34" charset="0"/>
              </a:rPr>
              <a:t>Espacio en memoria para almacenar un dato.</a:t>
            </a:r>
            <a:r>
              <a:rPr lang="es-MX" altLang="es-PE" dirty="0">
                <a:latin typeface="Abadi Extra Light" panose="020B0204020104020204" pitchFamily="34" charset="0"/>
              </a:rPr>
              <a:t> Tiene un nombre, tipo y un valor.</a:t>
            </a:r>
            <a:r>
              <a:rPr lang="es-PE" altLang="es-PE" dirty="0">
                <a:latin typeface="Abadi Extra Light" panose="020B0204020104020204" pitchFamily="34" charset="0"/>
              </a:rPr>
              <a:t>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25AC9A-FE32-4E10-533A-C6917E3F1C97}"/>
              </a:ext>
            </a:extLst>
          </p:cNvPr>
          <p:cNvSpPr txBox="1"/>
          <p:nvPr/>
        </p:nvSpPr>
        <p:spPr>
          <a:xfrm>
            <a:off x="1804087" y="22758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entero edad</a:t>
            </a:r>
          </a:p>
          <a:p>
            <a:r>
              <a:rPr lang="es-PE" dirty="0"/>
              <a:t>edad ← 18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5FE6A63-1D75-E3D2-B5AB-C0A328248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32133"/>
              </p:ext>
            </p:extLst>
          </p:nvPr>
        </p:nvGraphicFramePr>
        <p:xfrm>
          <a:off x="1804087" y="3343533"/>
          <a:ext cx="9601200" cy="1828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4011865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5610545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7764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dirty="0"/>
                        <a:t>Tipo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Ejemplo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3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Números sin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5, -8,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45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Números con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3.14, -2.7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9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Cadena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Texto entre comillas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"Hola", "UTP"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745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Valor verdadero o falso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VERDADERO, FALSO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46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23025E-DCFF-2211-42A3-B2EAE263DA4D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Reglas para nombrar variables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75BC14-D843-11C7-499F-93808370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14" y="1620995"/>
            <a:ext cx="429553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Empiezan con letra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No pueden tener espacios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Evitar palabras reservadas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Ser descriptivas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Ejemplos válidos: </a:t>
            </a:r>
            <a:r>
              <a:rPr kumimoji="0" lang="es-MX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nombreAlumno</a:t>
            </a: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es-MX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total_suma</a:t>
            </a:r>
            <a:endParaRPr kumimoji="0" lang="es-MX" altLang="es-P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Ejemplos no válidos: 1dato, total suma, </a:t>
            </a:r>
            <a:r>
              <a:rPr kumimoji="0" lang="es-MX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if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9334A2-95ED-1D8F-5FA5-F4D710FA902A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Operadores Aritméticos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6EBF457-064E-6A22-BB69-103136636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59272"/>
              </p:ext>
            </p:extLst>
          </p:nvPr>
        </p:nvGraphicFramePr>
        <p:xfrm>
          <a:off x="1536246" y="2097972"/>
          <a:ext cx="9601200" cy="2194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74049074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0998836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008623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/>
                        <a:t>Operador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/>
                        <a:t>Función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Ejemplo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68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Suma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5 + 3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97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Resta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7 - 2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36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Multiplicación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4 * 2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133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10 / 2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0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MOD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Módulo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 MOD 3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57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EAA50E-EEB7-6F41-6394-B386F4F4D125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Operadores Relacionales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2C977A6-3D28-463E-420C-F51431CEC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75236"/>
              </p:ext>
            </p:extLst>
          </p:nvPr>
        </p:nvGraphicFramePr>
        <p:xfrm>
          <a:off x="1536246" y="2038659"/>
          <a:ext cx="9601200" cy="2560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37490515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1882425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4167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/>
                        <a:t>Significado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Ejemplo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3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 = 5 → VERDADERO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4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Diferente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5 &lt;&gt; 3 → VERDADERO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Menor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4 &lt; 6 → VERDADERO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75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Mayor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7 &gt; 10 → FALSO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19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Menor o 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5 &lt;= 5 → VERDADERO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320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Mayor o igual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 &gt;= 8 → FALSO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26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8B3776-245D-170C-4F46-DB215BE0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27887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9DDCE3-40AC-5C96-783F-C752983B8F1D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Operadores Lógicos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404EB4-BD16-64B9-5CE0-E9917C3D4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3122"/>
              </p:ext>
            </p:extLst>
          </p:nvPr>
        </p:nvGraphicFramePr>
        <p:xfrm>
          <a:off x="1536246" y="2128863"/>
          <a:ext cx="9601200" cy="17373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41077659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3078829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0544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/>
                        <a:t>Operador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/>
                        <a:t>Función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Ejemplo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54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Verdadero si ambas son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VERDADERO Y FALSO = FALSO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48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Verdadero si al menos 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FALSO O VERDADERO = VERDADERO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41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Invierte el valor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 VERDADERO = FALSO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30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9F1D70-F959-7764-B429-98265A20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336CD0-01DB-FB64-39F6-E030E5964778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E2068-E08B-4FA2-E079-00A491FC12C7}"/>
              </a:ext>
            </a:extLst>
          </p:cNvPr>
          <p:cNvSpPr txBox="1"/>
          <p:nvPr/>
        </p:nvSpPr>
        <p:spPr>
          <a:xfrm>
            <a:off x="2150076" y="172650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entero edad</a:t>
            </a:r>
          </a:p>
          <a:p>
            <a:r>
              <a:rPr lang="es-PE" dirty="0"/>
              <a:t>cadena nombre</a:t>
            </a:r>
          </a:p>
          <a:p>
            <a:r>
              <a:rPr lang="es-PE" dirty="0" err="1"/>
              <a:t>logico</a:t>
            </a:r>
            <a:r>
              <a:rPr lang="es-PE" dirty="0"/>
              <a:t> </a:t>
            </a:r>
            <a:r>
              <a:rPr lang="es-PE" dirty="0" err="1"/>
              <a:t>esMayor</a:t>
            </a:r>
            <a:endParaRPr lang="es-PE" dirty="0"/>
          </a:p>
          <a:p>
            <a:endParaRPr lang="es-PE" dirty="0"/>
          </a:p>
          <a:p>
            <a:r>
              <a:rPr lang="es-PE" dirty="0"/>
              <a:t>nombre ← "Ana"</a:t>
            </a:r>
          </a:p>
          <a:p>
            <a:r>
              <a:rPr lang="es-PE" dirty="0"/>
              <a:t>edad ← 20</a:t>
            </a:r>
          </a:p>
          <a:p>
            <a:r>
              <a:rPr lang="es-PE" dirty="0" err="1"/>
              <a:t>esMayor</a:t>
            </a:r>
            <a:r>
              <a:rPr lang="es-PE" dirty="0"/>
              <a:t> ← edad &gt;= 18</a:t>
            </a:r>
          </a:p>
          <a:p>
            <a:endParaRPr lang="es-PE" dirty="0"/>
          </a:p>
          <a:p>
            <a:r>
              <a:rPr lang="es-PE" dirty="0"/>
              <a:t>escribir "¿Es mayor de edad? ", </a:t>
            </a:r>
            <a:r>
              <a:rPr lang="es-PE" dirty="0" err="1"/>
              <a:t>esMayor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445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21</TotalTime>
  <Words>268</Words>
  <Application>Microsoft Office PowerPoint</Application>
  <PresentationFormat>Panorámica</PresentationFormat>
  <Paragraphs>91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Abadi Extra Light</vt:lpstr>
      <vt:lpstr>Arial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2025-06-23T05:55:48Z</dcterms:created>
  <dcterms:modified xsi:type="dcterms:W3CDTF">2025-06-23T17:53:00Z</dcterms:modified>
</cp:coreProperties>
</file>