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931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5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6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5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1700992" y="775336"/>
            <a:ext cx="8790016" cy="110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6000" b="1" dirty="0">
                <a:latin typeface="Baguet Script" panose="00000500000000000000" pitchFamily="2" charset="0"/>
              </a:rPr>
              <a:t> Estructuras Condicionales</a:t>
            </a:r>
            <a:endParaRPr lang="es-PE" sz="2400" kern="100" dirty="0">
              <a:effectLst/>
              <a:latin typeface="Baguet Scrip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3381523" y="2482504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Semana 06 – Lógica de Programación</a:t>
            </a: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99894D-AF27-5A00-E7BF-5451AED2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58" y="3429000"/>
            <a:ext cx="3829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B5BBB2-9274-F722-A02F-74C53122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89856F-86A7-D7BF-8A6E-6F9F57CC2128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condicional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B724DB-A789-C6AF-15E7-70F38EA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0" y="2275871"/>
            <a:ext cx="87815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PE" dirty="0">
                <a:latin typeface="Abadi Extra Light" panose="020B0204020104020204" pitchFamily="34" charset="0"/>
              </a:rPr>
              <a:t>Es una instrucción que permite ejecutar un bloque de código si se cumple una determinada condición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dirty="0"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condición ENTONCES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// instrucciones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SI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E5440-CB11-5F7D-2394-8F90C6F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23025E-DCFF-2211-42A3-B2EAE263DA4D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Condicional Simple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75BC14-D843-11C7-499F-93808370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835" y="3296987"/>
            <a:ext cx="28420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SI edad &gt;= 18 ENTONCES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  escribir "Es mayor de edad"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FIN SI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903E203-3787-1752-8243-DA3E432D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90" y="1425325"/>
            <a:ext cx="4600575" cy="37433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539FB8-9004-AA2E-806D-B1F96954B19A}"/>
              </a:ext>
            </a:extLst>
          </p:cNvPr>
          <p:cNvSpPr txBox="1"/>
          <p:nvPr/>
        </p:nvSpPr>
        <p:spPr>
          <a:xfrm>
            <a:off x="1659814" y="2145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 Extra Light" panose="020B0204020104020204" pitchFamily="34" charset="0"/>
              </a:rPr>
              <a:t>Ejecuta una acción </a:t>
            </a:r>
            <a:r>
              <a:rPr lang="es-MX" b="1" dirty="0">
                <a:latin typeface="Abadi Extra Light" panose="020B0204020104020204" pitchFamily="34" charset="0"/>
              </a:rPr>
              <a:t>solo si</a:t>
            </a:r>
            <a:r>
              <a:rPr lang="es-MX" dirty="0">
                <a:latin typeface="Abadi Extra Light" panose="020B0204020104020204" pitchFamily="34" charset="0"/>
              </a:rPr>
              <a:t> se cumple la condición.</a:t>
            </a:r>
            <a:endParaRPr lang="es-PE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02D4B7-C6F2-47D2-F346-528E8789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9334A2-95ED-1D8F-5FA5-F4D710FA902A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Condicional Compleja</a:t>
            </a:r>
            <a:endParaRPr lang="es-PE" b="1" kern="1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27FFC-A4A0-7305-A755-F08DA59A46AA}"/>
              </a:ext>
            </a:extLst>
          </p:cNvPr>
          <p:cNvSpPr txBox="1"/>
          <p:nvPr/>
        </p:nvSpPr>
        <p:spPr>
          <a:xfrm>
            <a:off x="1536246" y="18207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Permite ejecutar una acción si se cumple la condición y otra si no se cumple.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F241E3-9650-B279-9E9A-2FAD8E7E3475}"/>
              </a:ext>
            </a:extLst>
          </p:cNvPr>
          <p:cNvSpPr txBox="1"/>
          <p:nvPr/>
        </p:nvSpPr>
        <p:spPr>
          <a:xfrm>
            <a:off x="2092408" y="291361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badi Extra Light" panose="020B0204020104020204" pitchFamily="34" charset="0"/>
              </a:rPr>
              <a:t>SI nota &gt;= 13 ENTONCES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escribir "Aprobado"</a:t>
            </a:r>
          </a:p>
          <a:p>
            <a:r>
              <a:rPr lang="es-PE" dirty="0">
                <a:latin typeface="Abadi Extra Light" panose="020B0204020104020204" pitchFamily="34" charset="0"/>
              </a:rPr>
              <a:t>SINO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escribir "Desaprobado"</a:t>
            </a:r>
          </a:p>
          <a:p>
            <a:r>
              <a:rPr lang="es-PE" dirty="0">
                <a:latin typeface="Abadi Extra Light" panose="020B0204020104020204" pitchFamily="34" charset="0"/>
              </a:rPr>
              <a:t>FIN SI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ED7BDF-8A14-3D21-B8ED-D908CF44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42" y="2643574"/>
            <a:ext cx="4695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0CD3FD-ACBE-00D6-71AE-EC3E34FAF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EAA50E-EEB7-6F41-6394-B386F4F4D125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Condicional Anidada</a:t>
            </a:r>
            <a:endParaRPr lang="es-PE" sz="2800" b="1" kern="1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B46DDA-CA59-54F1-1787-FB09D3FC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16" y="1790714"/>
            <a:ext cx="2857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Una condición dentro de otra.</a:t>
            </a: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FD8798-ACE5-2356-FCBF-D6CEA9A0C524}"/>
              </a:ext>
            </a:extLst>
          </p:cNvPr>
          <p:cNvSpPr txBox="1"/>
          <p:nvPr/>
        </p:nvSpPr>
        <p:spPr>
          <a:xfrm>
            <a:off x="1894703" y="26079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badi Extra Light" panose="020B0204020104020204" pitchFamily="34" charset="0"/>
              </a:rPr>
              <a:t>SI nota &gt;= 13 ENTONCES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escribir "Aprobado"</a:t>
            </a:r>
          </a:p>
          <a:p>
            <a:r>
              <a:rPr lang="es-PE" dirty="0">
                <a:latin typeface="Abadi Extra Light" panose="020B0204020104020204" pitchFamily="34" charset="0"/>
              </a:rPr>
              <a:t>SINO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SI nota &gt;= 10 ENTONCES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   escribir "Recuperación"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SINO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   escribir "Desaprobado"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FIN SI</a:t>
            </a:r>
          </a:p>
          <a:p>
            <a:r>
              <a:rPr lang="es-PE" dirty="0">
                <a:latin typeface="Abadi Extra Light" panose="020B0204020104020204" pitchFamily="34" charset="0"/>
              </a:rPr>
              <a:t>FIN SI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FEAA9D-BDE5-1F1D-7403-31C92D03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20" y="1982358"/>
            <a:ext cx="4286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B38197-F495-9445-C3FB-307D68E7A797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Uso de Operadores Lógicos</a:t>
            </a:r>
            <a:endParaRPr lang="es-PE" sz="2800" b="1" kern="1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9BE5EB-7F2B-3945-93FC-2118B409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46" y="1902882"/>
            <a:ext cx="3990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Combinación de condiciones con Y, O, 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946F70-2BF0-034F-3586-8DA1EE9843CA}"/>
              </a:ext>
            </a:extLst>
          </p:cNvPr>
          <p:cNvSpPr txBox="1"/>
          <p:nvPr/>
        </p:nvSpPr>
        <p:spPr>
          <a:xfrm>
            <a:off x="1688757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badi Extra Light" panose="020B0204020104020204" pitchFamily="34" charset="0"/>
              </a:rPr>
              <a:t>SI edad &gt;= 18 Y nacionalidad = "peruano" ENTONCES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escribir "Puede votar"</a:t>
            </a:r>
          </a:p>
          <a:p>
            <a:r>
              <a:rPr lang="es-PE" dirty="0">
                <a:latin typeface="Abadi Extra Light" panose="020B0204020104020204" pitchFamily="34" charset="0"/>
              </a:rPr>
              <a:t>FIN SI</a:t>
            </a:r>
          </a:p>
        </p:txBody>
      </p:sp>
    </p:spTree>
    <p:extLst>
      <p:ext uri="{BB962C8B-B14F-4D97-AF65-F5344CB8AC3E}">
        <p14:creationId xmlns:p14="http://schemas.microsoft.com/office/powerpoint/2010/main" val="224406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02C45F-43FB-5545-C8CF-5D5268EFEB33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Práctica</a:t>
            </a:r>
            <a:endParaRPr lang="es-PE" sz="2800" b="1" kern="1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E4B89B-956C-76C5-2204-C04CD9E4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46" y="1671936"/>
            <a:ext cx="52880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1. Determinar si un número es par o impar.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2. Validar si un estudiante aprueba por nota y asistencia.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3. Verificar si un año es bisiesto.</a:t>
            </a:r>
          </a:p>
        </p:txBody>
      </p:sp>
      <p:pic>
        <p:nvPicPr>
          <p:cNvPr id="3075" name="Picture 3" descr="Dibujos Animados Niño Escribiendo Aislado Clipart Png Gratis ...">
            <a:extLst>
              <a:ext uri="{FF2B5EF4-FFF2-40B4-BE49-F238E27FC236}">
                <a16:creationId xmlns:a16="http://schemas.microsoft.com/office/drawing/2014/main" id="{8654A88A-A338-A865-57D0-F1AB4EF2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22" y="29011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2727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31</TotalTime>
  <Words>206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Abadi Extra Light</vt:lpstr>
      <vt:lpstr>Arial</vt:lpstr>
      <vt:lpstr>Arial Unicode MS</vt:lpstr>
      <vt:lpstr>Baguet Script</vt:lpstr>
      <vt:lpstr>Bahnschrift Light</vt:lpstr>
      <vt:lpstr>Calibri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2</cp:revision>
  <dcterms:created xsi:type="dcterms:W3CDTF">2025-06-23T05:55:48Z</dcterms:created>
  <dcterms:modified xsi:type="dcterms:W3CDTF">2025-06-23T18:13:39Z</dcterms:modified>
</cp:coreProperties>
</file>