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39313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635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5341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753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67668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289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330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3066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550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476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835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4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BBE4B8A-5A02-B9FD-AB3A-8DD45F578E40}"/>
              </a:ext>
            </a:extLst>
          </p:cNvPr>
          <p:cNvSpPr txBox="1"/>
          <p:nvPr/>
        </p:nvSpPr>
        <p:spPr>
          <a:xfrm>
            <a:off x="1700992" y="318385"/>
            <a:ext cx="8790016" cy="21641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s-MX" sz="6000" b="1" dirty="0">
                <a:latin typeface="Baguet Script" panose="00000500000000000000" pitchFamily="2" charset="0"/>
              </a:rPr>
              <a:t>Estructuras Repetitivas: MIENTRAS y PARA</a:t>
            </a:r>
            <a:endParaRPr lang="es-PE" sz="2400" kern="100" dirty="0">
              <a:effectLst/>
              <a:latin typeface="Baguet Scrip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8EE6542-46A4-D512-4737-F73168B68519}"/>
              </a:ext>
            </a:extLst>
          </p:cNvPr>
          <p:cNvSpPr txBox="1"/>
          <p:nvPr/>
        </p:nvSpPr>
        <p:spPr>
          <a:xfrm>
            <a:off x="3381523" y="2482504"/>
            <a:ext cx="6652162" cy="9864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800" b="1" kern="100" dirty="0">
                <a:effectLst/>
                <a:latin typeface="Baguet Scrip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Semana 0</a:t>
            </a:r>
            <a:r>
              <a:rPr lang="es-MX" sz="2800" b="1" kern="100" dirty="0">
                <a:latin typeface="Baguet Scrip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s-MX" sz="2800" b="1" kern="100" dirty="0">
                <a:effectLst/>
                <a:latin typeface="Baguet Scrip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– Lógica de Programación</a:t>
            </a:r>
            <a:r>
              <a:rPr lang="es-PE" sz="1800" b="1" kern="100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PE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endParaRPr lang="es-PE" sz="1800" b="1" kern="1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46EE0B-FD69-B9D2-F6C0-171A1F27649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b="31486"/>
          <a:stretch>
            <a:fillRect/>
          </a:stretch>
        </p:blipFill>
        <p:spPr bwMode="auto">
          <a:xfrm>
            <a:off x="10822070" y="6219649"/>
            <a:ext cx="1077595" cy="39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2" descr="Estructura de repetición en JavaScript | Alura Cursos Online">
            <a:extLst>
              <a:ext uri="{FF2B5EF4-FFF2-40B4-BE49-F238E27FC236}">
                <a16:creationId xmlns:a16="http://schemas.microsoft.com/office/drawing/2014/main" id="{8566DB13-06B4-E7EE-854B-A669F61AB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612" y="3547934"/>
            <a:ext cx="3049145" cy="249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35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9B5BBB2-9274-F722-A02F-74C531224A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b="31486"/>
          <a:stretch>
            <a:fillRect/>
          </a:stretch>
        </p:blipFill>
        <p:spPr bwMode="auto">
          <a:xfrm>
            <a:off x="10822070" y="6219649"/>
            <a:ext cx="1077595" cy="39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989856F-86A7-D7BF-8A6E-6F9F57CC2128}"/>
              </a:ext>
            </a:extLst>
          </p:cNvPr>
          <p:cNvSpPr txBox="1"/>
          <p:nvPr/>
        </p:nvSpPr>
        <p:spPr>
          <a:xfrm>
            <a:off x="1659814" y="801985"/>
            <a:ext cx="6652162" cy="5612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800" b="1" kern="100" dirty="0">
                <a:latin typeface="Baguet Scrip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s-MX" sz="2800" b="1" kern="100" dirty="0">
                <a:effectLst/>
                <a:latin typeface="Baguet Scrip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structura repetitiva</a:t>
            </a:r>
            <a:endParaRPr lang="es-PE" sz="1800" b="1" kern="1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B724DB-A789-C6AF-15E7-70F38EABD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232" y="1849563"/>
            <a:ext cx="87815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P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Permite ejecutar una instrucción o bloque de instrucciones varias veces, mientras se cumpla una condición.</a:t>
            </a: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F63D729-C5CE-2DAA-880B-C90ED6D0E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2542999"/>
            <a:ext cx="57150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7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8BE5440-CB11-5F7D-2394-8F90C6F79F4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b="31486"/>
          <a:stretch>
            <a:fillRect/>
          </a:stretch>
        </p:blipFill>
        <p:spPr bwMode="auto">
          <a:xfrm>
            <a:off x="10822070" y="6219649"/>
            <a:ext cx="1077595" cy="39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F23025E-DCFF-2211-42A3-B2EAE263DA4D}"/>
              </a:ext>
            </a:extLst>
          </p:cNvPr>
          <p:cNvSpPr txBox="1"/>
          <p:nvPr/>
        </p:nvSpPr>
        <p:spPr>
          <a:xfrm>
            <a:off x="1659814" y="801985"/>
            <a:ext cx="6652162" cy="5612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800" b="1" kern="100" dirty="0">
                <a:effectLst/>
                <a:latin typeface="Baguet Scrip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Bucle MIENTRAS (WHILE)</a:t>
            </a:r>
            <a:endParaRPr lang="es-PE" sz="1800" b="1" kern="1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947212C-76F8-1D6D-7F81-2AB3D7FCD064}"/>
              </a:ext>
            </a:extLst>
          </p:cNvPr>
          <p:cNvSpPr txBox="1"/>
          <p:nvPr/>
        </p:nvSpPr>
        <p:spPr>
          <a:xfrm>
            <a:off x="1937895" y="195167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latin typeface="Abadi Extra Light" panose="020B0204020104020204" pitchFamily="34" charset="0"/>
              </a:rPr>
              <a:t>entero i ← 1</a:t>
            </a:r>
          </a:p>
          <a:p>
            <a:r>
              <a:rPr lang="es-PE" dirty="0">
                <a:latin typeface="Abadi Extra Light" panose="020B0204020104020204" pitchFamily="34" charset="0"/>
              </a:rPr>
              <a:t>MIENTRAS i &lt;= 5 HACER</a:t>
            </a:r>
          </a:p>
          <a:p>
            <a:r>
              <a:rPr lang="es-PE" dirty="0">
                <a:latin typeface="Abadi Extra Light" panose="020B0204020104020204" pitchFamily="34" charset="0"/>
              </a:rPr>
              <a:t>   escribir i</a:t>
            </a:r>
          </a:p>
          <a:p>
            <a:r>
              <a:rPr lang="es-PE" dirty="0">
                <a:latin typeface="Abadi Extra Light" panose="020B0204020104020204" pitchFamily="34" charset="0"/>
              </a:rPr>
              <a:t>   i ← i + 1</a:t>
            </a:r>
          </a:p>
          <a:p>
            <a:r>
              <a:rPr lang="es-PE" dirty="0">
                <a:latin typeface="Abadi Extra Light" panose="020B0204020104020204" pitchFamily="34" charset="0"/>
              </a:rPr>
              <a:t>FIN MIENTRAS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A653EA4-294A-CD12-32A7-D447C885E3D9}"/>
              </a:ext>
            </a:extLst>
          </p:cNvPr>
          <p:cNvSpPr txBox="1"/>
          <p:nvPr/>
        </p:nvSpPr>
        <p:spPr>
          <a:xfrm>
            <a:off x="1937895" y="38163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Abadi Extra Light" panose="020B0204020104020204" pitchFamily="34" charset="0"/>
              </a:rPr>
              <a:t>Se usa cuando </a:t>
            </a:r>
            <a:r>
              <a:rPr lang="es-MX" b="1" dirty="0">
                <a:latin typeface="Abadi Extra Light" panose="020B0204020104020204" pitchFamily="34" charset="0"/>
              </a:rPr>
              <a:t>no se sabe con certeza cuántas veces</a:t>
            </a:r>
            <a:r>
              <a:rPr lang="es-MX" dirty="0">
                <a:latin typeface="Abadi Extra Light" panose="020B0204020104020204" pitchFamily="34" charset="0"/>
              </a:rPr>
              <a:t> se repetirá.</a:t>
            </a:r>
            <a:endParaRPr lang="es-PE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71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502D4B7-C6F2-47D2-F346-528E878953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b="31486"/>
          <a:stretch>
            <a:fillRect/>
          </a:stretch>
        </p:blipFill>
        <p:spPr bwMode="auto">
          <a:xfrm>
            <a:off x="10822070" y="6219649"/>
            <a:ext cx="1077595" cy="39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19334A2-95ED-1D8F-5FA5-F4D710FA902A}"/>
              </a:ext>
            </a:extLst>
          </p:cNvPr>
          <p:cNvSpPr txBox="1"/>
          <p:nvPr/>
        </p:nvSpPr>
        <p:spPr>
          <a:xfrm>
            <a:off x="1536246" y="703131"/>
            <a:ext cx="6652162" cy="5612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800" b="1" kern="100" dirty="0">
                <a:effectLst/>
                <a:latin typeface="Baguet Scrip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Bucle PARA (FOR)</a:t>
            </a:r>
            <a:endParaRPr lang="es-PE" sz="1800" b="1" kern="1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CA27FFC-A4A0-7305-A755-F08DA59A46AA}"/>
              </a:ext>
            </a:extLst>
          </p:cNvPr>
          <p:cNvSpPr txBox="1"/>
          <p:nvPr/>
        </p:nvSpPr>
        <p:spPr>
          <a:xfrm>
            <a:off x="1672280" y="16724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MX" dirty="0">
                <a:latin typeface="Abadi Extra Light" panose="020B0204020104020204" pitchFamily="34" charset="0"/>
              </a:rPr>
              <a:t>Ejecuta instrucciones un número determinado de veces.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219F01D-389C-D0BF-66BA-6542D5C5FD46}"/>
              </a:ext>
            </a:extLst>
          </p:cNvPr>
          <p:cNvSpPr txBox="1"/>
          <p:nvPr/>
        </p:nvSpPr>
        <p:spPr>
          <a:xfrm>
            <a:off x="1672280" y="230212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latin typeface="Abadi Extra Light" panose="020B0204020104020204" pitchFamily="34" charset="0"/>
              </a:rPr>
              <a:t>PARA i ← 1 HASTA 5 CON PASO 1 HACER</a:t>
            </a:r>
          </a:p>
          <a:p>
            <a:r>
              <a:rPr lang="es-PE" dirty="0">
                <a:latin typeface="Abadi Extra Light" panose="020B0204020104020204" pitchFamily="34" charset="0"/>
              </a:rPr>
              <a:t>   escribir i</a:t>
            </a:r>
          </a:p>
          <a:p>
            <a:r>
              <a:rPr lang="es-PE" dirty="0">
                <a:latin typeface="Abadi Extra Light" panose="020B0204020104020204" pitchFamily="34" charset="0"/>
              </a:rPr>
              <a:t>FIN PARA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F32E61D-0A9E-610A-FB19-731223E2C6D6}"/>
              </a:ext>
            </a:extLst>
          </p:cNvPr>
          <p:cNvSpPr txBox="1"/>
          <p:nvPr/>
        </p:nvSpPr>
        <p:spPr>
          <a:xfrm>
            <a:off x="1536246" y="38807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Abadi Extra Light" panose="020B0204020104020204" pitchFamily="34" charset="0"/>
              </a:rPr>
              <a:t>Se usa cuando </a:t>
            </a:r>
            <a:r>
              <a:rPr lang="es-MX" b="1" dirty="0">
                <a:latin typeface="Abadi Extra Light" panose="020B0204020104020204" pitchFamily="34" charset="0"/>
              </a:rPr>
              <a:t>se conoce el número de repeticiones</a:t>
            </a:r>
            <a:r>
              <a:rPr lang="es-MX" dirty="0">
                <a:latin typeface="Abadi Extra Light" panose="020B0204020104020204" pitchFamily="34" charset="0"/>
              </a:rPr>
              <a:t>.</a:t>
            </a:r>
            <a:endParaRPr lang="es-PE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86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C0CD3FD-ACBE-00D6-71AE-EC3E34FAFD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b="31486"/>
          <a:stretch>
            <a:fillRect/>
          </a:stretch>
        </p:blipFill>
        <p:spPr bwMode="auto">
          <a:xfrm>
            <a:off x="10822070" y="6219649"/>
            <a:ext cx="1077595" cy="39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CEAA50E-EEB7-6F41-6394-B386F4F4D125}"/>
              </a:ext>
            </a:extLst>
          </p:cNvPr>
          <p:cNvSpPr txBox="1"/>
          <p:nvPr/>
        </p:nvSpPr>
        <p:spPr>
          <a:xfrm>
            <a:off x="1536246" y="703131"/>
            <a:ext cx="6652162" cy="5612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800" b="1" kern="100" dirty="0">
                <a:latin typeface="Baguet Scrip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Diferencias clave entre MIENTRAS y PARA</a:t>
            </a:r>
            <a:endParaRPr lang="es-PE" sz="1800" b="1" kern="1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E74E6F0B-A0E2-685C-621B-B0060E698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449818"/>
              </p:ext>
            </p:extLst>
          </p:nvPr>
        </p:nvGraphicFramePr>
        <p:xfrm>
          <a:off x="1659924" y="2125980"/>
          <a:ext cx="9601200" cy="146304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793746027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364277194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70774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PE" dirty="0"/>
                        <a:t>Característica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MIENTRAS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PARA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290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PE"/>
                        <a:t>Evaluación de condición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/>
                        <a:t>Al inicio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/>
                        <a:t>Al inicio (con contador)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8074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PE"/>
                        <a:t>Número de repeticiones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/>
                        <a:t>Indefinido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/>
                        <a:t>Definido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082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PE"/>
                        <a:t>Control manual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/>
                        <a:t>Sí (se incrementa dentro)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Automático con PASO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7393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3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B9D08B-186B-EFE8-4C71-83142B02E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794" y="2316030"/>
            <a:ext cx="573618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PE" altLang="es-P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1. Mostrar los números del 1 al 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PE" altLang="es-P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2. Sumar los primeros n números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PE" altLang="es-P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3. Imprimir la tabla de multiplicar de un número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PE" altLang="es-P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4. Repetir un mensaje hasta que se ingrese una palabra clave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EB18832-9509-CB88-B015-F47DD05AD3E0}"/>
              </a:ext>
            </a:extLst>
          </p:cNvPr>
          <p:cNvSpPr txBox="1"/>
          <p:nvPr/>
        </p:nvSpPr>
        <p:spPr>
          <a:xfrm>
            <a:off x="1536246" y="703131"/>
            <a:ext cx="6652162" cy="5612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800" b="1" kern="100" dirty="0">
                <a:effectLst/>
                <a:latin typeface="Baguet Scrip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Práctica</a:t>
            </a:r>
            <a:endParaRPr lang="es-PE" sz="1800" b="1" kern="1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Dibujos Animados Niño Escribiendo Aislado Clipart Png Gratis ...">
            <a:extLst>
              <a:ext uri="{FF2B5EF4-FFF2-40B4-BE49-F238E27FC236}">
                <a16:creationId xmlns:a16="http://schemas.microsoft.com/office/drawing/2014/main" id="{A7C68D4B-BEDD-C82C-3B35-ADB161C5C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952" y="307412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303931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18</TotalTime>
  <Words>182</Words>
  <Application>Microsoft Office PowerPoint</Application>
  <PresentationFormat>Panorámica</PresentationFormat>
  <Paragraphs>35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Abadi Extra Light</vt:lpstr>
      <vt:lpstr>Arial</vt:lpstr>
      <vt:lpstr>Baguet Script</vt:lpstr>
      <vt:lpstr>Bahnschrift Light</vt:lpstr>
      <vt:lpstr>Calibri</vt:lpstr>
      <vt:lpstr>Franklin Gothic Book</vt:lpstr>
      <vt:lpstr>Recorte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Elizabeth Lopez Moreno</dc:creator>
  <cp:lastModifiedBy>Elizabeth Lopez Moreno</cp:lastModifiedBy>
  <cp:revision>2</cp:revision>
  <dcterms:created xsi:type="dcterms:W3CDTF">2025-06-23T05:55:48Z</dcterms:created>
  <dcterms:modified xsi:type="dcterms:W3CDTF">2025-06-23T18:28:59Z</dcterms:modified>
</cp:coreProperties>
</file>