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9F10-C780-4E93-9DFA-357151B02302}" v="55" dt="2025-06-22T18:24:3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imo Cappelli" userId="aec1770f7978cf65" providerId="LiveId" clId="{34C09F10-C780-4E93-9DFA-357151B02302}"/>
    <pc:docChg chg="undo custSel addSld delSld modSld sldOrd">
      <pc:chgData name="Massimo Cappelli" userId="aec1770f7978cf65" providerId="LiveId" clId="{34C09F10-C780-4E93-9DFA-357151B02302}" dt="2025-06-22T18:24:59.317" v="626" actId="1076"/>
      <pc:docMkLst>
        <pc:docMk/>
      </pc:docMkLst>
      <pc:sldChg chg="addSp modSp mod setBg addAnim">
        <pc:chgData name="Massimo Cappelli" userId="aec1770f7978cf65" providerId="LiveId" clId="{34C09F10-C780-4E93-9DFA-357151B02302}" dt="2025-06-22T14:32:13.019" v="530"/>
        <pc:sldMkLst>
          <pc:docMk/>
          <pc:sldMk cId="1352039438" sldId="256"/>
        </pc:sldMkLst>
        <pc:spChg chg="mo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2" creationId="{42003443-4174-2B1F-5550-704B7AA64595}"/>
          </ac:spMkLst>
        </pc:spChg>
        <pc:spChg chg="mo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3" creationId="{80F7C2AE-C2D0-529C-0A9F-631B60DBE995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1" creationId="{0671A8AE-40A1-4631-A6B8-581AFF065482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3" creationId="{AB58EF07-17C2-48CF-ABB0-EEF1F17CB8F0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5" creationId="{AF2F604E-43BE-4DC3-B983-E071523364F8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7" creationId="{08C9B587-E65E-4B52-B37C-ABEBB6E87928}"/>
          </ac:spMkLst>
        </pc:spChg>
        <pc:picChg chg="add mod ord">
          <ac:chgData name="Massimo Cappelli" userId="aec1770f7978cf65" providerId="LiveId" clId="{34C09F10-C780-4E93-9DFA-357151B02302}" dt="2025-06-22T14:32:13.003" v="528" actId="26606"/>
          <ac:picMkLst>
            <pc:docMk/>
            <pc:sldMk cId="1352039438" sldId="256"/>
            <ac:picMk id="1026" creationId="{34FFF0CB-F211-3BD8-EF29-4EE0196F270B}"/>
          </ac:picMkLst>
        </pc:picChg>
      </pc:sldChg>
      <pc:sldChg chg="addSp delSp modSp mod ord">
        <pc:chgData name="Massimo Cappelli" userId="aec1770f7978cf65" providerId="LiveId" clId="{34C09F10-C780-4E93-9DFA-357151B02302}" dt="2025-06-22T18:24:59.317" v="626" actId="1076"/>
        <pc:sldMkLst>
          <pc:docMk/>
          <pc:sldMk cId="2079438367" sldId="257"/>
        </pc:sldMkLst>
        <pc:spChg chg="mod">
          <ac:chgData name="Massimo Cappelli" userId="aec1770f7978cf65" providerId="LiveId" clId="{34C09F10-C780-4E93-9DFA-357151B02302}" dt="2025-06-22T12:27:33.544" v="93" actId="1076"/>
          <ac:spMkLst>
            <pc:docMk/>
            <pc:sldMk cId="2079438367" sldId="257"/>
            <ac:spMk id="2" creationId="{04E071A2-A519-FC06-86B5-6603C886A841}"/>
          </ac:spMkLst>
        </pc:spChg>
        <pc:spChg chg="add del mod">
          <ac:chgData name="Massimo Cappelli" userId="aec1770f7978cf65" providerId="LiveId" clId="{34C09F10-C780-4E93-9DFA-357151B02302}" dt="2025-06-22T14:00:34.755" v="482" actId="21"/>
          <ac:spMkLst>
            <pc:docMk/>
            <pc:sldMk cId="2079438367" sldId="257"/>
            <ac:spMk id="3" creationId="{657D19FF-6DF2-D046-F227-6C260AE5AB14}"/>
          </ac:spMkLst>
        </pc:spChg>
        <pc:spChg chg="add del">
          <ac:chgData name="Massimo Cappelli" userId="aec1770f7978cf65" providerId="LiveId" clId="{34C09F10-C780-4E93-9DFA-357151B02302}" dt="2025-06-22T13:46:37.655" v="154" actId="478"/>
          <ac:spMkLst>
            <pc:docMk/>
            <pc:sldMk cId="2079438367" sldId="257"/>
            <ac:spMk id="5" creationId="{302E30A8-FFE4-90D2-E14E-18D3C7646FEC}"/>
          </ac:spMkLst>
        </pc:spChg>
        <pc:spChg chg="add del mod">
          <ac:chgData name="Massimo Cappelli" userId="aec1770f7978cf65" providerId="LiveId" clId="{34C09F10-C780-4E93-9DFA-357151B02302}" dt="2025-06-22T13:56:02.173" v="381" actId="478"/>
          <ac:spMkLst>
            <pc:docMk/>
            <pc:sldMk cId="2079438367" sldId="257"/>
            <ac:spMk id="6" creationId="{A9068F43-B7B3-C8C8-EC5B-6F4D5D3C3DFF}"/>
          </ac:spMkLst>
        </pc:spChg>
        <pc:spChg chg="del mod">
          <ac:chgData name="Massimo Cappelli" userId="aec1770f7978cf65" providerId="LiveId" clId="{34C09F10-C780-4E93-9DFA-357151B02302}" dt="2025-06-22T13:59:51.423" v="434" actId="478"/>
          <ac:spMkLst>
            <pc:docMk/>
            <pc:sldMk cId="2079438367" sldId="257"/>
            <ac:spMk id="7" creationId="{8C4DC53F-E0B0-9E5A-9B86-0142194DDA0C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9" creationId="{7D361273-CD5D-5767-94E8-E71FD8E114FB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0" creationId="{32E46342-A2B7-A5E0-5206-184B976FD828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1" creationId="{4CB84F12-4418-5850-52C3-A0AD5831FAEA}"/>
          </ac:spMkLst>
        </pc:spChg>
        <pc:spChg chg="add del mod">
          <ac:chgData name="Massimo Cappelli" userId="aec1770f7978cf65" providerId="LiveId" clId="{34C09F10-C780-4E93-9DFA-357151B02302}" dt="2025-06-22T13:57:17.042" v="410" actId="478"/>
          <ac:spMkLst>
            <pc:docMk/>
            <pc:sldMk cId="2079438367" sldId="257"/>
            <ac:spMk id="12" creationId="{3887E35F-7D13-67C7-2824-327D683658E9}"/>
          </ac:spMkLst>
        </pc:spChg>
        <pc:spChg chg="add 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8" creationId="{706DFC33-4E3F-232C-9C68-C7864A283A5C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0" creationId="{455FF59F-09D8-8ABE-4EC6-AAA199E81A71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3" creationId="{E3A73D7E-1589-E339-0871-5D317C4D3FCE}"/>
          </ac:spMkLst>
        </pc:spChg>
        <pc:spChg chg="add del mod">
          <ac:chgData name="Massimo Cappelli" userId="aec1770f7978cf65" providerId="LiveId" clId="{34C09F10-C780-4E93-9DFA-357151B02302}" dt="2025-06-22T14:00:55.071" v="487" actId="478"/>
          <ac:spMkLst>
            <pc:docMk/>
            <pc:sldMk cId="2079438367" sldId="257"/>
            <ac:spMk id="24" creationId="{657D19FF-6DF2-D046-F227-6C260AE5AB14}"/>
          </ac:spMkLst>
        </pc:spChg>
        <pc:spChg chg="add 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6" creationId="{402808A7-1880-1497-D857-5AE1BD0675BF}"/>
          </ac:spMkLst>
        </pc:spChg>
        <pc:spChg chg="add del mod">
          <ac:chgData name="Massimo Cappelli" userId="aec1770f7978cf65" providerId="LiveId" clId="{34C09F10-C780-4E93-9DFA-357151B02302}" dt="2025-06-22T14:01:58.532" v="497" actId="478"/>
          <ac:spMkLst>
            <pc:docMk/>
            <pc:sldMk cId="2079438367" sldId="257"/>
            <ac:spMk id="35" creationId="{F7E3DB63-0271-8856-BE7A-6494F5A5D766}"/>
          </ac:spMkLst>
        </pc:spChg>
        <pc:picChg chg="add mod">
          <ac:chgData name="Massimo Cappelli" userId="aec1770f7978cf65" providerId="LiveId" clId="{34C09F10-C780-4E93-9DFA-357151B02302}" dt="2025-06-22T18:24:19.681" v="623" actId="167"/>
          <ac:picMkLst>
            <pc:docMk/>
            <pc:sldMk cId="2079438367" sldId="257"/>
            <ac:picMk id="3" creationId="{7201A34C-1DF2-C52C-2086-34ABC70D03C5}"/>
          </ac:picMkLst>
        </pc:picChg>
        <pc:cxnChg chg="add del mod">
          <ac:chgData name="Massimo Cappelli" userId="aec1770f7978cf65" providerId="LiveId" clId="{34C09F10-C780-4E93-9DFA-357151B02302}" dt="2025-06-22T14:00:57.069" v="488" actId="478"/>
          <ac:cxnSpMkLst>
            <pc:docMk/>
            <pc:sldMk cId="2079438367" sldId="257"/>
            <ac:cxnSpMk id="4" creationId="{1ECC9ACD-E83B-59A1-784B-AC7A84C45007}"/>
          </ac:cxnSpMkLst>
        </pc:cxnChg>
        <pc:cxnChg chg="mod">
          <ac:chgData name="Massimo Cappelli" userId="aec1770f7978cf65" providerId="LiveId" clId="{34C09F10-C780-4E93-9DFA-357151B02302}" dt="2025-06-22T12:22:36.627" v="12" actId="1076"/>
          <ac:cxnSpMkLst>
            <pc:docMk/>
            <pc:sldMk cId="2079438367" sldId="257"/>
            <ac:cxnSpMk id="13" creationId="{9A07CF03-8AB2-17B3-420C-B6F5015C1F31}"/>
          </ac:cxnSpMkLst>
        </pc:cxnChg>
        <pc:cxnChg chg="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14" creationId="{DE48DE7B-ADFD-80FF-A1F2-0BD28B251AAC}"/>
          </ac:cxnSpMkLst>
        </pc:cxnChg>
        <pc:cxnChg chg="add del mod">
          <ac:chgData name="Massimo Cappelli" userId="aec1770f7978cf65" providerId="LiveId" clId="{34C09F10-C780-4E93-9DFA-357151B02302}" dt="2025-06-22T14:00:24.959" v="480" actId="478"/>
          <ac:cxnSpMkLst>
            <pc:docMk/>
            <pc:sldMk cId="2079438367" sldId="257"/>
            <ac:cxnSpMk id="15" creationId="{9817AA6F-27BC-BD97-EDC0-6B00C4037D3B}"/>
          </ac:cxnSpMkLst>
        </pc:cxnChg>
        <pc:cxnChg chg="add 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16" creationId="{67872F16-5103-BEFA-78CE-5340AB087E13}"/>
          </ac:cxnSpMkLst>
        </pc:cxnChg>
        <pc:cxnChg chg="mod">
          <ac:chgData name="Massimo Cappelli" userId="aec1770f7978cf65" providerId="LiveId" clId="{34C09F10-C780-4E93-9DFA-357151B02302}" dt="2025-06-22T12:21:13.051" v="4" actId="1076"/>
          <ac:cxnSpMkLst>
            <pc:docMk/>
            <pc:sldMk cId="2079438367" sldId="257"/>
            <ac:cxnSpMk id="17" creationId="{8C9032A7-0CE5-46FF-5A07-92ECDE8C4492}"/>
          </ac:cxnSpMkLst>
        </pc:cxnChg>
        <pc:cxnChg chg="add del mod">
          <ac:chgData name="Massimo Cappelli" userId="aec1770f7978cf65" providerId="LiveId" clId="{34C09F10-C780-4E93-9DFA-357151B02302}" dt="2025-06-22T13:57:18.658" v="411" actId="478"/>
          <ac:cxnSpMkLst>
            <pc:docMk/>
            <pc:sldMk cId="2079438367" sldId="257"/>
            <ac:cxnSpMk id="19" creationId="{FF4AAABD-66B3-A061-8624-C00C39A61926}"/>
          </ac:cxnSpMkLst>
        </pc:cxnChg>
        <pc:cxnChg chg="add del mod">
          <ac:chgData name="Massimo Cappelli" userId="aec1770f7978cf65" providerId="LiveId" clId="{34C09F10-C780-4E93-9DFA-357151B02302}" dt="2025-06-22T13:57:20.590" v="413" actId="478"/>
          <ac:cxnSpMkLst>
            <pc:docMk/>
            <pc:sldMk cId="2079438367" sldId="257"/>
            <ac:cxnSpMk id="25" creationId="{2E719E29-2A86-1AB8-4054-0F39B27FA7B3}"/>
          </ac:cxnSpMkLst>
        </pc:cxnChg>
        <pc:cxnChg chg="add del mod">
          <ac:chgData name="Massimo Cappelli" userId="aec1770f7978cf65" providerId="LiveId" clId="{34C09F10-C780-4E93-9DFA-357151B02302}" dt="2025-06-22T12:24:01.384" v="33" actId="478"/>
          <ac:cxnSpMkLst>
            <pc:docMk/>
            <pc:sldMk cId="2079438367" sldId="257"/>
            <ac:cxnSpMk id="28" creationId="{6680C4FD-A9A0-F48D-F3AB-07F80A7D1151}"/>
          </ac:cxnSpMkLst>
        </pc:cxnChg>
        <pc:cxnChg chg="add mod">
          <ac:chgData name="Massimo Cappelli" userId="aec1770f7978cf65" providerId="LiveId" clId="{34C09F10-C780-4E93-9DFA-357151B02302}" dt="2025-06-22T14:01:21.743" v="493" actId="14100"/>
          <ac:cxnSpMkLst>
            <pc:docMk/>
            <pc:sldMk cId="2079438367" sldId="257"/>
            <ac:cxnSpMk id="29" creationId="{609B5AA7-6C88-0FE1-7817-D8690864AD52}"/>
          </ac:cxnSpMkLst>
        </pc:cxnChg>
        <pc:cxnChg chg="add del mod">
          <ac:chgData name="Massimo Cappelli" userId="aec1770f7978cf65" providerId="LiveId" clId="{34C09F10-C780-4E93-9DFA-357151B02302}" dt="2025-06-22T13:57:19.261" v="412" actId="478"/>
          <ac:cxnSpMkLst>
            <pc:docMk/>
            <pc:sldMk cId="2079438367" sldId="257"/>
            <ac:cxnSpMk id="32" creationId="{099C471B-DE9A-CF57-EFD9-AB3A0048CA1E}"/>
          </ac:cxnSpMkLst>
        </pc:cxnChg>
        <pc:cxnChg chg="add 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33" creationId="{C9CFCF30-24B6-4305-43AD-8142AEB6BFDE}"/>
          </ac:cxnSpMkLst>
        </pc:cxnChg>
        <pc:cxnChg chg="add del mod">
          <ac:chgData name="Massimo Cappelli" userId="aec1770f7978cf65" providerId="LiveId" clId="{34C09F10-C780-4E93-9DFA-357151B02302}" dt="2025-06-22T14:01:59.918" v="498" actId="478"/>
          <ac:cxnSpMkLst>
            <pc:docMk/>
            <pc:sldMk cId="2079438367" sldId="257"/>
            <ac:cxnSpMk id="36" creationId="{C051623F-D362-C7E0-2D96-6AF853A0298D}"/>
          </ac:cxnSpMkLst>
        </pc:cxnChg>
        <pc:cxnChg chg="add mod">
          <ac:chgData name="Massimo Cappelli" userId="aec1770f7978cf65" providerId="LiveId" clId="{34C09F10-C780-4E93-9DFA-357151B02302}" dt="2025-06-22T14:02:20.817" v="505" actId="14100"/>
          <ac:cxnSpMkLst>
            <pc:docMk/>
            <pc:sldMk cId="2079438367" sldId="257"/>
            <ac:cxnSpMk id="38" creationId="{BA2EB8C8-D305-ABE8-1475-C44F27D7A29E}"/>
          </ac:cxnSpMkLst>
        </pc:cxnChg>
        <pc:cxnChg chg="add mod">
          <ac:chgData name="Massimo Cappelli" userId="aec1770f7978cf65" providerId="LiveId" clId="{34C09F10-C780-4E93-9DFA-357151B02302}" dt="2025-06-22T12:25:18.022" v="54" actId="14100"/>
          <ac:cxnSpMkLst>
            <pc:docMk/>
            <pc:sldMk cId="2079438367" sldId="257"/>
            <ac:cxnSpMk id="39" creationId="{9CFF52E9-54E0-5F3B-1567-8570B725B1AD}"/>
          </ac:cxnSpMkLst>
        </pc:cxnChg>
      </pc:sldChg>
      <pc:sldChg chg="modSp add del mod">
        <pc:chgData name="Massimo Cappelli" userId="aec1770f7978cf65" providerId="LiveId" clId="{34C09F10-C780-4E93-9DFA-357151B02302}" dt="2025-06-22T12:27:40.446" v="94" actId="2696"/>
        <pc:sldMkLst>
          <pc:docMk/>
          <pc:sldMk cId="788560946" sldId="258"/>
        </pc:sldMkLst>
        <pc:spChg chg="mod">
          <ac:chgData name="Massimo Cappelli" userId="aec1770f7978cf65" providerId="LiveId" clId="{34C09F10-C780-4E93-9DFA-357151B02302}" dt="2025-06-22T12:26:53.290" v="86" actId="3062"/>
          <ac:spMkLst>
            <pc:docMk/>
            <pc:sldMk cId="788560946" sldId="258"/>
            <ac:spMk id="2" creationId="{9B102600-1150-25FA-A042-9CAE48591477}"/>
          </ac:spMkLst>
        </pc:spChg>
      </pc:sldChg>
      <pc:sldChg chg="addSp modSp add mod">
        <pc:chgData name="Massimo Cappelli" userId="aec1770f7978cf65" providerId="LiveId" clId="{34C09F10-C780-4E93-9DFA-357151B02302}" dt="2025-06-22T18:24:36.622" v="625" actId="167"/>
        <pc:sldMkLst>
          <pc:docMk/>
          <pc:sldMk cId="2336194914" sldId="258"/>
        </pc:sldMkLst>
        <pc:spChg chg="mod">
          <ac:chgData name="Massimo Cappelli" userId="aec1770f7978cf65" providerId="LiveId" clId="{34C09F10-C780-4E93-9DFA-357151B02302}" dt="2025-06-22T12:27:52.245" v="109" actId="20577"/>
          <ac:spMkLst>
            <pc:docMk/>
            <pc:sldMk cId="2336194914" sldId="258"/>
            <ac:spMk id="2" creationId="{72D56AEB-10A8-3F3F-2DF9-F83F4C7CA331}"/>
          </ac:spMkLst>
        </pc:spChg>
        <pc:picChg chg="add mod">
          <ac:chgData name="Massimo Cappelli" userId="aec1770f7978cf65" providerId="LiveId" clId="{34C09F10-C780-4E93-9DFA-357151B02302}" dt="2025-06-22T18:24:36.622" v="625" actId="167"/>
          <ac:picMkLst>
            <pc:docMk/>
            <pc:sldMk cId="2336194914" sldId="258"/>
            <ac:picMk id="5" creationId="{88D46EED-3745-5FCB-A9BA-26F933B16289}"/>
          </ac:picMkLst>
        </pc:picChg>
      </pc:sldChg>
      <pc:sldChg chg="del">
        <pc:chgData name="Massimo Cappelli" userId="aec1770f7978cf65" providerId="LiveId" clId="{34C09F10-C780-4E93-9DFA-357151B02302}" dt="2025-06-22T12:25:34.241" v="70" actId="2696"/>
        <pc:sldMkLst>
          <pc:docMk/>
          <pc:sldMk cId="3339486798" sldId="258"/>
        </pc:sldMkLst>
      </pc:sldChg>
      <pc:sldChg chg="addSp delSp modSp add mod ord">
        <pc:chgData name="Massimo Cappelli" userId="aec1770f7978cf65" providerId="LiveId" clId="{34C09F10-C780-4E93-9DFA-357151B02302}" dt="2025-06-22T15:04:06.048" v="621" actId="14100"/>
        <pc:sldMkLst>
          <pc:docMk/>
          <pc:sldMk cId="1566537278" sldId="259"/>
        </pc:sldMkLst>
        <pc:spChg chg="del mod">
          <ac:chgData name="Massimo Cappelli" userId="aec1770f7978cf65" providerId="LiveId" clId="{34C09F10-C780-4E93-9DFA-357151B02302}" dt="2025-06-22T13:48:06.788" v="231" actId="478"/>
          <ac:spMkLst>
            <pc:docMk/>
            <pc:sldMk cId="1566537278" sldId="259"/>
            <ac:spMk id="3" creationId="{4BC71472-2704-F311-C846-3592F04A4F85}"/>
          </ac:spMkLst>
        </pc:spChg>
        <pc:spChg chg="add del mod">
          <ac:chgData name="Massimo Cappelli" userId="aec1770f7978cf65" providerId="LiveId" clId="{34C09F10-C780-4E93-9DFA-357151B02302}" dt="2025-06-22T13:49:37.904" v="269" actId="478"/>
          <ac:spMkLst>
            <pc:docMk/>
            <pc:sldMk cId="1566537278" sldId="259"/>
            <ac:spMk id="5" creationId="{DD6847FE-3051-0673-0A93-6A28E01D39A1}"/>
          </ac:spMkLst>
        </pc:spChg>
        <pc:spChg chg="del mod">
          <ac:chgData name="Massimo Cappelli" userId="aec1770f7978cf65" providerId="LiveId" clId="{34C09F10-C780-4E93-9DFA-357151B02302}" dt="2025-06-22T13:52:08.565" v="351" actId="478"/>
          <ac:spMkLst>
            <pc:docMk/>
            <pc:sldMk cId="1566537278" sldId="259"/>
            <ac:spMk id="6" creationId="{2420BDFE-365A-A701-E1BD-BCAA4443CD3F}"/>
          </ac:spMkLst>
        </pc:spChg>
        <pc:spChg chg="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7" creationId="{28EDCB95-A6D9-B245-0A5B-33C953161DC6}"/>
          </ac:spMkLst>
        </pc:spChg>
        <pc:spChg chg="del">
          <ac:chgData name="Massimo Cappelli" userId="aec1770f7978cf65" providerId="LiveId" clId="{34C09F10-C780-4E93-9DFA-357151B02302}" dt="2025-06-22T13:47:53.802" v="217" actId="478"/>
          <ac:spMkLst>
            <pc:docMk/>
            <pc:sldMk cId="1566537278" sldId="259"/>
            <ac:spMk id="9" creationId="{9EF4AC5E-DF5B-7D35-06B3-6E2A8513430D}"/>
          </ac:spMkLst>
        </pc:spChg>
        <pc:spChg chg="del">
          <ac:chgData name="Massimo Cappelli" userId="aec1770f7978cf65" providerId="LiveId" clId="{34C09F10-C780-4E93-9DFA-357151B02302}" dt="2025-06-22T13:48:00.131" v="223" actId="478"/>
          <ac:spMkLst>
            <pc:docMk/>
            <pc:sldMk cId="1566537278" sldId="259"/>
            <ac:spMk id="10" creationId="{39370104-8CF2-F8FE-F909-0924F16B0FD6}"/>
          </ac:spMkLst>
        </pc:spChg>
        <pc:spChg chg="del">
          <ac:chgData name="Massimo Cappelli" userId="aec1770f7978cf65" providerId="LiveId" clId="{34C09F10-C780-4E93-9DFA-357151B02302}" dt="2025-06-22T13:48:01.981" v="225" actId="478"/>
          <ac:spMkLst>
            <pc:docMk/>
            <pc:sldMk cId="1566537278" sldId="259"/>
            <ac:spMk id="11" creationId="{F343A315-2F30-7C1F-D61D-9D2E91F05FD1}"/>
          </ac:spMkLst>
        </pc:spChg>
        <pc:spChg chg="del">
          <ac:chgData name="Massimo Cappelli" userId="aec1770f7978cf65" providerId="LiveId" clId="{34C09F10-C780-4E93-9DFA-357151B02302}" dt="2025-06-22T13:47:55.407" v="219" actId="478"/>
          <ac:spMkLst>
            <pc:docMk/>
            <pc:sldMk cId="1566537278" sldId="259"/>
            <ac:spMk id="12" creationId="{EF719D88-8B76-8165-38E7-8111E2C322C8}"/>
          </ac:spMkLst>
        </pc:spChg>
        <pc:spChg chg="add del mod">
          <ac:chgData name="Massimo Cappelli" userId="aec1770f7978cf65" providerId="LiveId" clId="{34C09F10-C780-4E93-9DFA-357151B02302}" dt="2025-06-22T13:50:52.556" v="306" actId="478"/>
          <ac:spMkLst>
            <pc:docMk/>
            <pc:sldMk cId="1566537278" sldId="259"/>
            <ac:spMk id="16" creationId="{29373F43-E618-8F51-4FE8-BC237F2ACD7C}"/>
          </ac:spMkLst>
        </pc:spChg>
        <pc:spChg chg="del">
          <ac:chgData name="Massimo Cappelli" userId="aec1770f7978cf65" providerId="LiveId" clId="{34C09F10-C780-4E93-9DFA-357151B02302}" dt="2025-06-22T13:48:04.203" v="228" actId="478"/>
          <ac:spMkLst>
            <pc:docMk/>
            <pc:sldMk cId="1566537278" sldId="259"/>
            <ac:spMk id="20" creationId="{97EFE35A-50F5-9735-8607-8720DB3CCBFB}"/>
          </ac:spMkLst>
        </pc:spChg>
        <pc:spChg chg="add del mod">
          <ac:chgData name="Massimo Cappelli" userId="aec1770f7978cf65" providerId="LiveId" clId="{34C09F10-C780-4E93-9DFA-357151B02302}" dt="2025-06-22T13:51:53.424" v="348" actId="478"/>
          <ac:spMkLst>
            <pc:docMk/>
            <pc:sldMk cId="1566537278" sldId="259"/>
            <ac:spMk id="21" creationId="{9F2F7AA7-A297-B52C-8196-E5F6C49A92DB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2" creationId="{7B9A7187-1FA0-A808-DD0D-B6D2463C845F}"/>
          </ac:spMkLst>
        </pc:spChg>
        <pc:spChg chg="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3" creationId="{06888A6A-1158-DFA7-48C3-86DA70232439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6" creationId="{52175D1D-DD0D-B91D-941B-5439441909FD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31" creationId="{0096CFE4-11A9-6A61-C779-A3ED829C0DF4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34" creationId="{6409FBA1-8780-EF11-08AA-80D59B1D88DC}"/>
          </ac:spMkLst>
        </pc:spChg>
        <pc:spChg chg="del">
          <ac:chgData name="Massimo Cappelli" userId="aec1770f7978cf65" providerId="LiveId" clId="{34C09F10-C780-4E93-9DFA-357151B02302}" dt="2025-06-22T13:47:54.669" v="218" actId="478"/>
          <ac:spMkLst>
            <pc:docMk/>
            <pc:sldMk cId="1566537278" sldId="259"/>
            <ac:spMk id="35" creationId="{4B510B30-887E-A52C-7373-2B2E7CC1D2E3}"/>
          </ac:spMkLst>
        </pc:spChg>
        <pc:spChg chg="add del mod">
          <ac:chgData name="Massimo Cappelli" userId="aec1770f7978cf65" providerId="LiveId" clId="{34C09F10-C780-4E93-9DFA-357151B02302}" dt="2025-06-22T13:53:05.630" v="358" actId="478"/>
          <ac:spMkLst>
            <pc:docMk/>
            <pc:sldMk cId="1566537278" sldId="259"/>
            <ac:spMk id="41" creationId="{1016164C-4CA1-73E9-9FD9-313736ABAFF9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48" creationId="{2FFB9889-22C6-96EC-71C6-D8CE100F71C8}"/>
          </ac:spMkLst>
        </pc:spChg>
        <pc:graphicFrameChg chg="add del modGraphic">
          <ac:chgData name="Massimo Cappelli" userId="aec1770f7978cf65" providerId="LiveId" clId="{34C09F10-C780-4E93-9DFA-357151B02302}" dt="2025-06-22T15:03:06.678" v="612" actId="478"/>
          <ac:graphicFrameMkLst>
            <pc:docMk/>
            <pc:sldMk cId="1566537278" sldId="259"/>
            <ac:graphicFrameMk id="60" creationId="{ECDB27FB-6202-23B0-33B0-47E42791997D}"/>
          </ac:graphicFrameMkLst>
        </pc:graphicFrameChg>
        <pc:picChg chg="add del mod">
          <ac:chgData name="Massimo Cappelli" userId="aec1770f7978cf65" providerId="LiveId" clId="{34C09F10-C780-4E93-9DFA-357151B02302}" dt="2025-06-22T15:04:06.048" v="621" actId="14100"/>
          <ac:picMkLst>
            <pc:docMk/>
            <pc:sldMk cId="1566537278" sldId="259"/>
            <ac:picMk id="57" creationId="{F70C808C-0677-EDA4-835E-48E71D44E440}"/>
          </ac:picMkLst>
        </pc:picChg>
        <pc:picChg chg="add mod">
          <ac:chgData name="Massimo Cappelli" userId="aec1770f7978cf65" providerId="LiveId" clId="{34C09F10-C780-4E93-9DFA-357151B02302}" dt="2025-06-22T14:33:35.575" v="537"/>
          <ac:picMkLst>
            <pc:docMk/>
            <pc:sldMk cId="1566537278" sldId="259"/>
            <ac:picMk id="58" creationId="{F70C808C-0677-EDA4-835E-48E71D44E440}"/>
          </ac:picMkLst>
        </pc:picChg>
        <pc:picChg chg="add del">
          <ac:chgData name="Massimo Cappelli" userId="aec1770f7978cf65" providerId="LiveId" clId="{34C09F10-C780-4E93-9DFA-357151B02302}" dt="2025-06-22T14:33:06.018" v="532" actId="21"/>
          <ac:picMkLst>
            <pc:docMk/>
            <pc:sldMk cId="1566537278" sldId="259"/>
            <ac:picMk id="2050" creationId="{F70C808C-0677-EDA4-835E-48E71D44E440}"/>
          </ac:picMkLst>
        </pc:picChg>
        <pc:cxnChg chg="del mod">
          <ac:chgData name="Massimo Cappelli" userId="aec1770f7978cf65" providerId="LiveId" clId="{34C09F10-C780-4E93-9DFA-357151B02302}" dt="2025-06-22T13:48:07.534" v="232" actId="478"/>
          <ac:cxnSpMkLst>
            <pc:docMk/>
            <pc:sldMk cId="1566537278" sldId="259"/>
            <ac:cxnSpMk id="4" creationId="{4AAD798C-F5A6-4A96-AAA5-E06035B2C1C8}"/>
          </ac:cxnSpMkLst>
        </pc:cxnChg>
        <pc:cxnChg chg="mod">
          <ac:chgData name="Massimo Cappelli" userId="aec1770f7978cf65" providerId="LiveId" clId="{34C09F10-C780-4E93-9DFA-357151B02302}" dt="2025-06-22T13:51:00.713" v="309" actId="14100"/>
          <ac:cxnSpMkLst>
            <pc:docMk/>
            <pc:sldMk cId="1566537278" sldId="259"/>
            <ac:cxnSpMk id="13" creationId="{6B622E65-3EC4-A3B3-34A1-1514824854A4}"/>
          </ac:cxnSpMkLst>
        </pc:cxnChg>
        <pc:cxnChg chg="del mod">
          <ac:chgData name="Massimo Cappelli" userId="aec1770f7978cf65" providerId="LiveId" clId="{34C09F10-C780-4E93-9DFA-357151B02302}" dt="2025-06-22T13:48:00.925" v="224" actId="478"/>
          <ac:cxnSpMkLst>
            <pc:docMk/>
            <pc:sldMk cId="1566537278" sldId="259"/>
            <ac:cxnSpMk id="14" creationId="{DFFD3E6E-B316-513B-68FE-935D97F63826}"/>
          </ac:cxnSpMkLst>
        </pc:cxnChg>
        <pc:cxnChg chg="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15" creationId="{30563126-88C0-B133-639F-4E3C6789CA78}"/>
          </ac:cxnSpMkLst>
        </pc:cxnChg>
        <pc:cxnChg chg="del mod">
          <ac:chgData name="Massimo Cappelli" userId="aec1770f7978cf65" providerId="LiveId" clId="{34C09F10-C780-4E93-9DFA-357151B02302}" dt="2025-06-22T13:48:02.732" v="226" actId="478"/>
          <ac:cxnSpMkLst>
            <pc:docMk/>
            <pc:sldMk cId="1566537278" sldId="259"/>
            <ac:cxnSpMk id="17" creationId="{76238D78-2DA9-CCF4-AFD1-D0B6C709541B}"/>
          </ac:cxnSpMkLst>
        </pc:cxnChg>
        <pc:cxnChg chg="del mod">
          <ac:chgData name="Massimo Cappelli" userId="aec1770f7978cf65" providerId="LiveId" clId="{34C09F10-C780-4E93-9DFA-357151B02302}" dt="2025-06-22T13:47:57.876" v="222" actId="478"/>
          <ac:cxnSpMkLst>
            <pc:docMk/>
            <pc:sldMk cId="1566537278" sldId="259"/>
            <ac:cxnSpMk id="19" creationId="{870374D6-803E-5267-F795-B9B25FB7CC6C}"/>
          </ac:cxnSpMkLst>
        </pc:cxnChg>
        <pc:cxnChg chg="del mod">
          <ac:chgData name="Massimo Cappelli" userId="aec1770f7978cf65" providerId="LiveId" clId="{34C09F10-C780-4E93-9DFA-357151B02302}" dt="2025-06-22T13:47:56.278" v="220" actId="478"/>
          <ac:cxnSpMkLst>
            <pc:docMk/>
            <pc:sldMk cId="1566537278" sldId="259"/>
            <ac:cxnSpMk id="25" creationId="{A3E77DD1-7E3E-3D13-AA69-A148AF76C26F}"/>
          </ac:cxnSpMkLst>
        </pc:cxnChg>
        <pc:cxnChg chg="add 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27" creationId="{98AADF24-C991-8647-31CC-A291DB01C1ED}"/>
          </ac:cxnSpMkLst>
        </pc:cxnChg>
        <pc:cxnChg chg="del mod">
          <ac:chgData name="Massimo Cappelli" userId="aec1770f7978cf65" providerId="LiveId" clId="{34C09F10-C780-4E93-9DFA-357151B02302}" dt="2025-06-22T13:47:57.118" v="221" actId="478"/>
          <ac:cxnSpMkLst>
            <pc:docMk/>
            <pc:sldMk cId="1566537278" sldId="259"/>
            <ac:cxnSpMk id="32" creationId="{B564B3BE-A49A-44B4-92F8-3D6CA368FEB7}"/>
          </ac:cxnSpMkLst>
        </pc:cxnChg>
        <pc:cxnChg chg="mod">
          <ac:chgData name="Massimo Cappelli" userId="aec1770f7978cf65" providerId="LiveId" clId="{34C09F10-C780-4E93-9DFA-357151B02302}" dt="2025-06-22T13:50:34.940" v="303" actId="14100"/>
          <ac:cxnSpMkLst>
            <pc:docMk/>
            <pc:sldMk cId="1566537278" sldId="259"/>
            <ac:cxnSpMk id="36" creationId="{B12BB03C-9830-744F-C5A1-1F28F7013B9C}"/>
          </ac:cxnSpMkLst>
        </pc:cxnChg>
        <pc:cxnChg chg="add mod">
          <ac:chgData name="Massimo Cappelli" userId="aec1770f7978cf65" providerId="LiveId" clId="{34C09F10-C780-4E93-9DFA-357151B02302}" dt="2025-06-22T13:51:50.884" v="347" actId="14100"/>
          <ac:cxnSpMkLst>
            <pc:docMk/>
            <pc:sldMk cId="1566537278" sldId="259"/>
            <ac:cxnSpMk id="37" creationId="{E924606A-434D-4AC2-63CC-541E8A9AB247}"/>
          </ac:cxnSpMkLst>
        </pc:cxnChg>
        <pc:cxnChg chg="del mod">
          <ac:chgData name="Massimo Cappelli" userId="aec1770f7978cf65" providerId="LiveId" clId="{34C09F10-C780-4E93-9DFA-357151B02302}" dt="2025-06-22T13:48:03.540" v="227" actId="478"/>
          <ac:cxnSpMkLst>
            <pc:docMk/>
            <pc:sldMk cId="1566537278" sldId="259"/>
            <ac:cxnSpMk id="39" creationId="{B632C105-EDB4-1610-4493-5536EF4B3BBD}"/>
          </ac:cxnSpMkLst>
        </pc:cxnChg>
        <pc:cxnChg chg="add del mod">
          <ac:chgData name="Massimo Cappelli" userId="aec1770f7978cf65" providerId="LiveId" clId="{34C09F10-C780-4E93-9DFA-357151B02302}" dt="2025-06-22T13:53:38.454" v="364" actId="478"/>
          <ac:cxnSpMkLst>
            <pc:docMk/>
            <pc:sldMk cId="1566537278" sldId="259"/>
            <ac:cxnSpMk id="45" creationId="{4D742A27-A80C-3A27-A9D9-7853D1B5D996}"/>
          </ac:cxnSpMkLst>
        </pc:cxnChg>
        <pc:cxnChg chg="add mod">
          <ac:chgData name="Massimo Cappelli" userId="aec1770f7978cf65" providerId="LiveId" clId="{34C09F10-C780-4E93-9DFA-357151B02302}" dt="2025-06-22T13:54:42.180" v="368" actId="14100"/>
          <ac:cxnSpMkLst>
            <pc:docMk/>
            <pc:sldMk cId="1566537278" sldId="259"/>
            <ac:cxnSpMk id="49" creationId="{BF326390-4F62-7748-5690-D148FC1D03ED}"/>
          </ac:cxnSpMkLst>
        </pc:cxnChg>
        <pc:cxnChg chg="add">
          <ac:chgData name="Massimo Cappelli" userId="aec1770f7978cf65" providerId="LiveId" clId="{34C09F10-C780-4E93-9DFA-357151B02302}" dt="2025-06-22T13:55:22.276" v="376" actId="11529"/>
          <ac:cxnSpMkLst>
            <pc:docMk/>
            <pc:sldMk cId="1566537278" sldId="259"/>
            <ac:cxnSpMk id="53" creationId="{2664841B-C727-D3AC-0402-C266BB237E9C}"/>
          </ac:cxnSpMkLst>
        </pc:cxnChg>
        <pc:cxnChg chg="add 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55" creationId="{59EA8240-F718-B581-CFF9-B8093EA880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C6CE-AFD1-C9A0-DA5A-3A5A4FC5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7CE-5DE6-598D-7C80-1554FE6A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595A-19B6-07F8-0BDA-C915C442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6368-DDD0-8EFD-96B9-5F16D89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4C5B-3090-F7A4-870E-4F8AB7C7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A6F6-C1B6-463C-D354-D4669C4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87B0-08F3-C089-ACE5-87E3F7305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C587-92D5-283E-C59D-BECA84F7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8DA-6B2D-2EAD-7984-EEC40E8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812E-BA26-09A9-5FDD-A5C1E0BA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388C7-9B1C-7773-D513-8C9CCA26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20178-3BFA-559A-4200-75B7B6B2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269E-754F-F8A6-9705-088F4749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E11-D1A6-4BA8-0227-E83E9E1D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618-3866-625A-E362-D5310C27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5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3BB-76CE-878D-C2C4-DACB8764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E7CD-2F5E-F3D0-A30B-6F4F1114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4D14-528F-3F66-579E-252B88B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3606-C49F-3984-CCE2-BCC9D4EA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D51A-D86A-2743-C459-D47C2D71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857-93F8-E649-061D-FAB74BE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72E2-1B18-6BC4-7164-19C590C3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A831-93BF-75EE-86F3-B624D2E6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D3CC-3F03-4AD6-1E22-20A5BA3F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9D97-CC79-8FB2-53F4-8D515C58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2F6A-CA85-20BC-2A70-77B8E58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D07-B1B0-6108-9F46-B560CAB06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1EA88-BA24-B345-4CE2-F9B0C350A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DB03-A51A-1B9A-7092-C7CC19CE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12AB-FF57-B9F0-BE96-FF42ED16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C5D71-C03C-3D7A-7F5E-F79194F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6A8E-CB00-389C-F53A-5DD4DD7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CB44-E76B-30C5-2585-6652184F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81AF-380B-0FA6-B9CE-A25687A7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B656-A1B1-6CEA-1005-687BCAE2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8195-25AD-5C74-AEE5-21258D27A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418D4-FE1A-4997-A356-0DC39E7F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1B014-704A-62C4-0D45-64241EB0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19FB8-8391-3312-AD48-230461F3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10B-220D-EB28-1BC0-C0AD09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5A64A-1DC8-6945-62FD-45E75099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4D99E-373B-7756-E02E-D58FA5F3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2DE2C-210D-9812-8B8C-497B341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33133-9123-46C5-13BF-AC055D0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13683-540C-8E34-8DDC-DC00EC48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20F4-609E-553E-9586-0AB12006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51B-87EC-555A-52DC-123BCA91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926A-F49C-BB3C-29AE-31126101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5C6D-ACBE-3F12-FBD0-513CADDB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7FB0-6B1D-6D77-8E87-2CB09B0A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13CA4-99F9-76DA-851F-65FAC5F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6498-E4CC-C819-8ADC-AB52778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54C6-48F1-FB38-6315-F988BF2D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D4304-D64E-2277-8D3C-B063D1F8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D976E-76A4-32C1-1D9F-0186A52F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0293-40F7-E5E9-48D2-FD027C41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7BC2-3EF6-1515-0AB1-9B97494C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8A14-801C-B5D8-C21C-6904E774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59016-86EA-B4FF-4437-3ABFB6BB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D7EC-E2B9-AB07-AB4D-E9A8FD22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07E2-D412-87C7-019F-BEBD0887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5EF2C-06C6-4DE6-A8AF-96983C0636BB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7067-F288-1608-08E1-B31226821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E237-C2A4-6BCF-1F11-1AFB8A342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6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And Artificial Intelligence">
            <a:extLst>
              <a:ext uri="{FF2B5EF4-FFF2-40B4-BE49-F238E27FC236}">
                <a16:creationId xmlns:a16="http://schemas.microsoft.com/office/drawing/2014/main" id="{34FFF0CB-F211-3BD8-EF29-4EE0196F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13818" b="10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03443-4174-2B1F-5550-704B7AA6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TicTaToe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7C2AE-C2D0-529C-0A9F-631B60DB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An experiment by Massimo Cappelli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FD851-B051-FA9A-58FC-E252A06D0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Python And Artificial Intelligence">
            <a:extLst>
              <a:ext uri="{FF2B5EF4-FFF2-40B4-BE49-F238E27FC236}">
                <a16:creationId xmlns:a16="http://schemas.microsoft.com/office/drawing/2014/main" id="{F70C808C-0677-EDA4-835E-48E71D44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FCD18-C731-6619-3E91-EDC343E4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8EDCB95-A6D9-B245-0A5B-33C953161DC6}"/>
              </a:ext>
            </a:extLst>
          </p:cNvPr>
          <p:cNvSpPr/>
          <p:nvPr/>
        </p:nvSpPr>
        <p:spPr>
          <a:xfrm>
            <a:off x="2231571" y="694670"/>
            <a:ext cx="1654629" cy="646565"/>
          </a:xfrm>
          <a:prstGeom prst="flowChartProcess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22E65-3EC4-A3B3-34A1-1514824854A4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3058886" y="2610558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06888A6A-1158-DFA7-48C3-86DA70232439}"/>
              </a:ext>
            </a:extLst>
          </p:cNvPr>
          <p:cNvSpPr/>
          <p:nvPr/>
        </p:nvSpPr>
        <p:spPr>
          <a:xfrm>
            <a:off x="2231571" y="1783244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63126-88C0-B133-639F-4E3C6789CA78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058886" y="1341235"/>
            <a:ext cx="0" cy="44200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BB03C-9830-744F-C5A1-1F28F7013B9C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886200" y="2196901"/>
            <a:ext cx="68579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7B9A7187-1FA0-A808-DD0D-B6D2463C845F}"/>
              </a:ext>
            </a:extLst>
          </p:cNvPr>
          <p:cNvSpPr/>
          <p:nvPr/>
        </p:nvSpPr>
        <p:spPr>
          <a:xfrm>
            <a:off x="4571999" y="1783244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for P1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2175D1D-DD0D-B91D-941B-5439441909FD}"/>
              </a:ext>
            </a:extLst>
          </p:cNvPr>
          <p:cNvSpPr/>
          <p:nvPr/>
        </p:nvSpPr>
        <p:spPr>
          <a:xfrm>
            <a:off x="4571998" y="3073341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for 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AADF24-C991-8647-31CC-A291DB01C1ED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5399313" y="2610558"/>
            <a:ext cx="1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0096CFE4-11A9-6A61-C779-A3ED829C0DF4}"/>
              </a:ext>
            </a:extLst>
          </p:cNvPr>
          <p:cNvSpPr/>
          <p:nvPr/>
        </p:nvSpPr>
        <p:spPr>
          <a:xfrm>
            <a:off x="2231571" y="3073341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player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6409FBA1-8780-EF11-08AA-80D59B1D88DC}"/>
              </a:ext>
            </a:extLst>
          </p:cNvPr>
          <p:cNvSpPr/>
          <p:nvPr/>
        </p:nvSpPr>
        <p:spPr>
          <a:xfrm>
            <a:off x="2231571" y="4363438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PC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24606A-434D-4AC2-63CC-541E8A9AB247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058886" y="3900655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2FFB9889-22C6-96EC-71C6-D8CE100F71C8}"/>
              </a:ext>
            </a:extLst>
          </p:cNvPr>
          <p:cNvSpPr/>
          <p:nvPr/>
        </p:nvSpPr>
        <p:spPr>
          <a:xfrm>
            <a:off x="2231571" y="5653535"/>
            <a:ext cx="1654629" cy="646565"/>
          </a:xfrm>
          <a:prstGeom prst="flowChartTerminator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326390-4F62-7748-5690-D148FC1D03ED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>
            <a:off x="3058886" y="5190752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664841B-C727-D3AC-0402-C266BB237E9C}"/>
              </a:ext>
            </a:extLst>
          </p:cNvPr>
          <p:cNvCxnSpPr>
            <a:stCxn id="26" idx="2"/>
            <a:endCxn id="48" idx="3"/>
          </p:cNvCxnSpPr>
          <p:nvPr/>
        </p:nvCxnSpPr>
        <p:spPr>
          <a:xfrm rot="5400000">
            <a:off x="3604676" y="4182180"/>
            <a:ext cx="2076163" cy="1513113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9EA8240-F718-B581-CFF9-B8093EA88068}"/>
              </a:ext>
            </a:extLst>
          </p:cNvPr>
          <p:cNvCxnSpPr>
            <a:stCxn id="23" idx="1"/>
            <a:endCxn id="48" idx="1"/>
          </p:cNvCxnSpPr>
          <p:nvPr/>
        </p:nvCxnSpPr>
        <p:spPr>
          <a:xfrm rot="10800000" flipV="1">
            <a:off x="2231571" y="2196900"/>
            <a:ext cx="12700" cy="3779917"/>
          </a:xfrm>
          <a:prstGeom prst="bentConnector3">
            <a:avLst>
              <a:gd name="adj1" fmla="val 7971425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And Artificial Intelligence">
            <a:extLst>
              <a:ext uri="{FF2B5EF4-FFF2-40B4-BE49-F238E27FC236}">
                <a16:creationId xmlns:a16="http://schemas.microsoft.com/office/drawing/2014/main" id="{7201A34C-1DF2-C52C-2086-34ABC70D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071A2-A519-FC06-86B5-6603C886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D361273-CD5D-5767-94E8-E71FD8E114FB}"/>
              </a:ext>
            </a:extLst>
          </p:cNvPr>
          <p:cNvSpPr/>
          <p:nvPr/>
        </p:nvSpPr>
        <p:spPr>
          <a:xfrm>
            <a:off x="2621649" y="324211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2E46342-A2B7-A5E0-5206-184B976FD828}"/>
              </a:ext>
            </a:extLst>
          </p:cNvPr>
          <p:cNvSpPr/>
          <p:nvPr/>
        </p:nvSpPr>
        <p:spPr>
          <a:xfrm>
            <a:off x="2621649" y="4330692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checkGameStatus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CB84F12-4418-5850-52C3-A0AD5831FAEA}"/>
              </a:ext>
            </a:extLst>
          </p:cNvPr>
          <p:cNvSpPr/>
          <p:nvPr/>
        </p:nvSpPr>
        <p:spPr>
          <a:xfrm>
            <a:off x="2621648" y="5534701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07CF03-8AB2-17B3-420C-B6F5015C1F31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3448963" y="2780296"/>
            <a:ext cx="1" cy="4618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8DE7B-ADFD-80FF-A1F2-0BD28B251AA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48964" y="3888683"/>
            <a:ext cx="0" cy="4420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032A7-0CE5-46FF-5A07-92ECDE8C449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448963" y="5158006"/>
            <a:ext cx="1" cy="376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55FF59F-09D8-8ABE-4EC6-AAA199E81A71}"/>
              </a:ext>
            </a:extLst>
          </p:cNvPr>
          <p:cNvSpPr/>
          <p:nvPr/>
        </p:nvSpPr>
        <p:spPr>
          <a:xfrm>
            <a:off x="5179792" y="4421066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saveGameStats</a:t>
            </a:r>
            <a:endParaRPr lang="en-GB" sz="1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E3A73D7E-1589-E339-0871-5D317C4D3FCE}"/>
              </a:ext>
            </a:extLst>
          </p:cNvPr>
          <p:cNvSpPr/>
          <p:nvPr/>
        </p:nvSpPr>
        <p:spPr>
          <a:xfrm>
            <a:off x="2621648" y="1952982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checkValidMove</a:t>
            </a:r>
            <a:endParaRPr lang="en-GB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F52E9-54E0-5F3B-1567-8570B725B1AD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276278" y="4744349"/>
            <a:ext cx="9035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7872F16-5103-BEFA-78CE-5340AB087E13}"/>
              </a:ext>
            </a:extLst>
          </p:cNvPr>
          <p:cNvCxnSpPr>
            <a:cxnSpLocks/>
            <a:stCxn id="11" idx="1"/>
            <a:endCxn id="18" idx="2"/>
          </p:cNvCxnSpPr>
          <p:nvPr/>
        </p:nvCxnSpPr>
        <p:spPr>
          <a:xfrm rot="10800000">
            <a:off x="967020" y="1535738"/>
            <a:ext cx="1654628" cy="432224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06DFC33-4E3F-232C-9C68-C7864A283A5C}"/>
              </a:ext>
            </a:extLst>
          </p:cNvPr>
          <p:cNvSpPr/>
          <p:nvPr/>
        </p:nvSpPr>
        <p:spPr>
          <a:xfrm>
            <a:off x="139705" y="708424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checkPlayerTurn</a:t>
            </a:r>
            <a:endParaRPr lang="en-GB" sz="12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02808A7-1880-1497-D857-5AE1BD0675BF}"/>
              </a:ext>
            </a:extLst>
          </p:cNvPr>
          <p:cNvSpPr/>
          <p:nvPr/>
        </p:nvSpPr>
        <p:spPr>
          <a:xfrm>
            <a:off x="2621648" y="79879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move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9B5AA7-6C88-0FE1-7817-D8690864AD5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1794334" y="1122081"/>
            <a:ext cx="8273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CFCF30-24B6-4305-43AD-8142AEB6BFDE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3448963" y="1445363"/>
            <a:ext cx="0" cy="5076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2EB8C8-D305-ABE8-1475-C44F27D7A29E}"/>
              </a:ext>
            </a:extLst>
          </p:cNvPr>
          <p:cNvCxnSpPr>
            <a:cxnSpLocks/>
            <a:stCxn id="23" idx="3"/>
            <a:endCxn id="26" idx="3"/>
          </p:cNvCxnSpPr>
          <p:nvPr/>
        </p:nvCxnSpPr>
        <p:spPr>
          <a:xfrm flipV="1">
            <a:off x="4276277" y="1122081"/>
            <a:ext cx="12700" cy="1244558"/>
          </a:xfrm>
          <a:prstGeom prst="bentConnector3">
            <a:avLst>
              <a:gd name="adj1" fmla="val 3514283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3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7378-37BE-2A90-B5A3-6F35F542E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ython And Artificial Intelligence">
            <a:extLst>
              <a:ext uri="{FF2B5EF4-FFF2-40B4-BE49-F238E27FC236}">
                <a16:creationId xmlns:a16="http://schemas.microsoft.com/office/drawing/2014/main" id="{88D46EED-3745-5FCB-A9BA-26F933B1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56AEB-10A8-3F3F-2DF9-F83F4C7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MinMaxAlgoritm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05717E-2F09-74BA-F695-57430BCAC1A1}"/>
              </a:ext>
            </a:extLst>
          </p:cNvPr>
          <p:cNvSpPr/>
          <p:nvPr/>
        </p:nvSpPr>
        <p:spPr>
          <a:xfrm>
            <a:off x="3145970" y="1053900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checkPossibleMoves</a:t>
            </a:r>
            <a:endParaRPr lang="en-GB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7977F29-DDA3-DC11-D4E0-ADA56F45C22A}"/>
              </a:ext>
            </a:extLst>
          </p:cNvPr>
          <p:cNvSpPr/>
          <p:nvPr/>
        </p:nvSpPr>
        <p:spPr>
          <a:xfrm>
            <a:off x="3145971" y="3431610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02FB640-8FF8-FB8E-2C1F-670E78225F02}"/>
              </a:ext>
            </a:extLst>
          </p:cNvPr>
          <p:cNvSpPr/>
          <p:nvPr/>
        </p:nvSpPr>
        <p:spPr>
          <a:xfrm>
            <a:off x="3145971" y="4520184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checkGameStatus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036F010-AB47-A640-3863-138556ED33F4}"/>
              </a:ext>
            </a:extLst>
          </p:cNvPr>
          <p:cNvSpPr/>
          <p:nvPr/>
        </p:nvSpPr>
        <p:spPr>
          <a:xfrm>
            <a:off x="3145970" y="5724193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59260-2721-5806-43CA-314C290E14DC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3973285" y="2969788"/>
            <a:ext cx="1" cy="4618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154427-B08C-6F92-85D7-55E4F5E0B6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73286" y="4078175"/>
            <a:ext cx="0" cy="4420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86A8C1-BB5B-D39B-B8F5-56FCBC11008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973285" y="5347498"/>
            <a:ext cx="1" cy="376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A6F15EC-D2AC-260A-1B4D-3BC6CEE9C37A}"/>
              </a:ext>
            </a:extLst>
          </p:cNvPr>
          <p:cNvSpPr/>
          <p:nvPr/>
        </p:nvSpPr>
        <p:spPr>
          <a:xfrm>
            <a:off x="5704114" y="461055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calculateValue</a:t>
            </a:r>
            <a:endParaRPr lang="en-GB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F30AAFD-F21C-1916-2CCD-44B4EE6BC5E7}"/>
              </a:ext>
            </a:extLst>
          </p:cNvPr>
          <p:cNvSpPr/>
          <p:nvPr/>
        </p:nvSpPr>
        <p:spPr>
          <a:xfrm>
            <a:off x="3145970" y="2142474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anyMove</a:t>
            </a:r>
            <a:endParaRPr lang="en-GB" sz="1200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E621EC9-BAB6-5505-72CB-FCF4F4EEF2A4}"/>
              </a:ext>
            </a:extLst>
          </p:cNvPr>
          <p:cNvSpPr/>
          <p:nvPr/>
        </p:nvSpPr>
        <p:spPr>
          <a:xfrm>
            <a:off x="664027" y="5724193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checkPossibleMoves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7DFF7-F506-1BEE-4A93-7EDD9F3CF7BD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2318656" y="6047476"/>
            <a:ext cx="8273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FA14C91-52DC-34E9-14B5-5DEDB8C0A026}"/>
              </a:ext>
            </a:extLst>
          </p:cNvPr>
          <p:cNvSpPr/>
          <p:nvPr/>
        </p:nvSpPr>
        <p:spPr>
          <a:xfrm>
            <a:off x="664026" y="3341235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anyMove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EEA99-D67D-C39A-2584-4D1203B851A6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73285" y="1700465"/>
            <a:ext cx="0" cy="4420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25B4D-73F1-A75B-8BC2-4C18615D4FDA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1491341" y="4168549"/>
            <a:ext cx="1" cy="15556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790CD7-7680-4EB3-E1A3-819742B02A62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318655" y="3754892"/>
            <a:ext cx="82731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F7D3842-F781-172A-D0F2-11BB2DFF3C1D}"/>
              </a:ext>
            </a:extLst>
          </p:cNvPr>
          <p:cNvCxnSpPr>
            <a:cxnSpLocks/>
            <a:stCxn id="12" idx="0"/>
            <a:endCxn id="23" idx="1"/>
          </p:cNvCxnSpPr>
          <p:nvPr/>
        </p:nvCxnSpPr>
        <p:spPr>
          <a:xfrm rot="5400000" flipH="1" flipV="1">
            <a:off x="1926103" y="2121369"/>
            <a:ext cx="785104" cy="16546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089FC084-07D7-A9AE-221D-EDBFDDE07B28}"/>
              </a:ext>
            </a:extLst>
          </p:cNvPr>
          <p:cNvSpPr/>
          <p:nvPr/>
        </p:nvSpPr>
        <p:spPr>
          <a:xfrm>
            <a:off x="5704114" y="223284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selectMove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0895B1-476D-91D1-266B-4E0BF5AA2ACC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4800599" y="2556131"/>
            <a:ext cx="9035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C94DC9-5893-1CBD-F366-CE15B9D5438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800600" y="4933841"/>
            <a:ext cx="9035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TicTaToe</vt:lpstr>
      <vt:lpstr>TicTacToe</vt:lpstr>
      <vt:lpstr>TicTacToe</vt:lpstr>
      <vt:lpstr>MinMaxAlgoritm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Massimo Cappelli</dc:creator>
  <cp:lastModifiedBy>Massimo Cappelli</cp:lastModifiedBy>
  <cp:revision>1</cp:revision>
  <dcterms:created xsi:type="dcterms:W3CDTF">2025-06-22T12:00:22Z</dcterms:created>
  <dcterms:modified xsi:type="dcterms:W3CDTF">2025-06-22T18:25:08Z</dcterms:modified>
</cp:coreProperties>
</file>