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4"/>
  </p:sldMasterIdLst>
  <p:sldIdLst>
    <p:sldId id="256" r:id="rId5"/>
    <p:sldId id="259" r:id="rId6"/>
    <p:sldId id="268" r:id="rId7"/>
    <p:sldId id="257" r:id="rId8"/>
    <p:sldId id="266" r:id="rId9"/>
    <p:sldId id="270" r:id="rId10"/>
    <p:sldId id="265" r:id="rId11"/>
    <p:sldId id="260" r:id="rId12"/>
    <p:sldId id="269" r:id="rId13"/>
    <p:sldId id="261" r:id="rId14"/>
    <p:sldId id="262" r:id="rId15"/>
    <p:sldId id="263" r:id="rId16"/>
    <p:sldId id="264" r:id="rId17"/>
    <p:sldId id="274" r:id="rId18"/>
    <p:sldId id="273" r:id="rId19"/>
    <p:sldId id="271" r:id="rId20"/>
    <p:sldId id="272" r:id="rId21"/>
    <p:sldId id="275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D488F-36F4-A61A-2502-349A8BC2CBEA}" v="2237" dt="2021-11-14T17:01:40.031"/>
    <p1510:client id="{1FF3B2E0-0160-418A-BECD-872FDB78BF40}" v="776" dt="2021-11-14T16:59:56"/>
    <p1510:client id="{5E8E4CE9-AE4D-9565-8DB5-4A432EE74096}" v="543" dt="2021-11-17T16:23:57.626"/>
    <p1510:client id="{F79619FC-4BD6-47EC-AF43-355898C96066}" v="1853" dt="2021-11-17T16:20:36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AFFONI MASSIMO" userId="S::s1102853@studenti.univpm.it::8cdcd2cc-948b-478f-8faf-a4513e704189" providerId="AD" clId="Web-{04BD488F-36F4-A61A-2502-349A8BC2CBEA}"/>
    <pc:docChg chg="mod addSld delSld modSld sldOrd addMainMaster delMainMaster modMainMaster setSldSz">
      <pc:chgData name="CIAFFONI MASSIMO" userId="S::s1102853@studenti.univpm.it::8cdcd2cc-948b-478f-8faf-a4513e704189" providerId="AD" clId="Web-{04BD488F-36F4-A61A-2502-349A8BC2CBEA}" dt="2021-11-14T17:01:38.578" v="1575" actId="20577"/>
      <pc:docMkLst>
        <pc:docMk/>
      </pc:docMkLst>
      <pc:sldChg chg="addSp delSp modSp mod setBg modClrScheme delDesignElem chgLayout">
        <pc:chgData name="CIAFFONI MASSIMO" userId="S::s1102853@studenti.univpm.it::8cdcd2cc-948b-478f-8faf-a4513e704189" providerId="AD" clId="Web-{04BD488F-36F4-A61A-2502-349A8BC2CBEA}" dt="2021-11-14T16:08:10.484" v="471" actId="1076"/>
        <pc:sldMkLst>
          <pc:docMk/>
          <pc:sldMk cId="3962583941" sldId="256"/>
        </pc:sldMkLst>
        <pc:spChg chg="mod ord">
          <ac:chgData name="CIAFFONI MASSIMO" userId="S::s1102853@studenti.univpm.it::8cdcd2cc-948b-478f-8faf-a4513e704189" providerId="AD" clId="Web-{04BD488F-36F4-A61A-2502-349A8BC2CBEA}" dt="2021-11-14T16:08:10.484" v="471" actId="1076"/>
          <ac:spMkLst>
            <pc:docMk/>
            <pc:sldMk cId="3962583941" sldId="256"/>
            <ac:spMk id="2" creationId="{00000000-0000-0000-0000-000000000000}"/>
          </ac:spMkLst>
        </pc:spChg>
        <pc:spChg chg="del mod ord">
          <ac:chgData name="CIAFFONI MASSIMO" userId="S::s1102853@studenti.univpm.it::8cdcd2cc-948b-478f-8faf-a4513e704189" providerId="AD" clId="Web-{04BD488F-36F4-A61A-2502-349A8BC2CBEA}" dt="2021-11-14T15:44:33.662" v="6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49:21.232" v="115"/>
          <ac:spMkLst>
            <pc:docMk/>
            <pc:sldMk cId="3962583941" sldId="256"/>
            <ac:spMk id="5" creationId="{82950D9A-4705-4314-961A-4F88B2CE412D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44:28.958" v="4"/>
          <ac:spMkLst>
            <pc:docMk/>
            <pc:sldMk cId="3962583941" sldId="256"/>
            <ac:spMk id="9" creationId="{031EA4A4-5D79-4817-B146-24029A2F3CC7}"/>
          </ac:spMkLst>
        </pc:spChg>
        <pc:spChg chg="add del mod">
          <ac:chgData name="CIAFFONI MASSIMO" userId="S::s1102853@studenti.univpm.it::8cdcd2cc-948b-478f-8faf-a4513e704189" providerId="AD" clId="Web-{04BD488F-36F4-A61A-2502-349A8BC2CBEA}" dt="2021-11-14T16:07:41.655" v="465" actId="1076"/>
          <ac:spMkLst>
            <pc:docMk/>
            <pc:sldMk cId="3962583941" sldId="256"/>
            <ac:spMk id="10" creationId="{CA42FBBE-D91E-49FB-9C19-4A27CDC57D63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44:28.958" v="4"/>
          <ac:spMkLst>
            <pc:docMk/>
            <pc:sldMk cId="3962583941" sldId="256"/>
            <ac:spMk id="11" creationId="{AF2F604E-43BE-4DC3-B983-E071523364F8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0:25.234" v="157"/>
          <ac:spMkLst>
            <pc:docMk/>
            <pc:sldMk cId="3962583941" sldId="256"/>
            <ac:spMk id="12" creationId="{A1C952EA-7AF7-4D94-A4EC-0C15563EC117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44:28.958" v="4"/>
          <ac:spMkLst>
            <pc:docMk/>
            <pc:sldMk cId="3962583941" sldId="256"/>
            <ac:spMk id="13" creationId="{08C9B587-E65E-4B52-B37C-ABEBB6E87928}"/>
          </ac:spMkLst>
        </pc:spChg>
        <pc:spChg chg="add mod">
          <ac:chgData name="CIAFFONI MASSIMO" userId="S::s1102853@studenti.univpm.it::8cdcd2cc-948b-478f-8faf-a4513e704189" providerId="AD" clId="Web-{04BD488F-36F4-A61A-2502-349A8BC2CBEA}" dt="2021-11-14T16:07:59.046" v="468" actId="1076"/>
          <ac:spMkLst>
            <pc:docMk/>
            <pc:sldMk cId="3962583941" sldId="256"/>
            <ac:spMk id="14" creationId="{79C71331-C07F-4CF4-9750-965326B87EDB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0:36.500" v="161"/>
          <ac:spMkLst>
            <pc:docMk/>
            <pc:sldMk cId="3962583941" sldId="256"/>
            <ac:spMk id="16" creationId="{2073825E-EE61-4170-9EE0-B8904D658B69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07:46.452" v="467"/>
          <ac:spMkLst>
            <pc:docMk/>
            <pc:sldMk cId="3962583941" sldId="256"/>
            <ac:spMk id="22" creationId="{C73E0434-D2BE-471C-B9C8-7908D6AA5BF0}"/>
          </ac:spMkLst>
        </pc:spChg>
        <pc:graphicFrameChg chg="add del">
          <ac:chgData name="CIAFFONI MASSIMO" userId="S::s1102853@studenti.univpm.it::8cdcd2cc-948b-478f-8faf-a4513e704189" providerId="AD" clId="Web-{04BD488F-36F4-A61A-2502-349A8BC2CBEA}" dt="2021-11-14T15:53:08.395" v="189"/>
          <ac:graphicFrameMkLst>
            <pc:docMk/>
            <pc:sldMk cId="3962583941" sldId="256"/>
            <ac:graphicFrameMk id="17" creationId="{8A03A73E-9040-4BF9-94D8-F6FA31C7703E}"/>
          </ac:graphicFrameMkLst>
        </pc:graphicFrameChg>
        <pc:picChg chg="add del">
          <ac:chgData name="CIAFFONI MASSIMO" userId="S::s1102853@studenti.univpm.it::8cdcd2cc-948b-478f-8faf-a4513e704189" providerId="AD" clId="Web-{04BD488F-36F4-A61A-2502-349A8BC2CBEA}" dt="2021-11-14T15:44:28.958" v="4"/>
          <ac:picMkLst>
            <pc:docMk/>
            <pc:sldMk cId="3962583941" sldId="256"/>
            <ac:picMk id="4" creationId="{A3BBF5FB-3C2D-4B83-B9AF-6EB380427ECE}"/>
          </ac:picMkLst>
        </pc:picChg>
        <pc:picChg chg="add mod ord">
          <ac:chgData name="CIAFFONI MASSIMO" userId="S::s1102853@studenti.univpm.it::8cdcd2cc-948b-478f-8faf-a4513e704189" providerId="AD" clId="Web-{04BD488F-36F4-A61A-2502-349A8BC2CBEA}" dt="2021-11-14T16:03:57.883" v="322" actId="1076"/>
          <ac:picMkLst>
            <pc:docMk/>
            <pc:sldMk cId="3962583941" sldId="256"/>
            <ac:picMk id="6" creationId="{205EE2F3-C9C4-439C-B6CE-EF0D02A5659D}"/>
          </ac:picMkLst>
        </pc:picChg>
        <pc:cxnChg chg="add del">
          <ac:chgData name="CIAFFONI MASSIMO" userId="S::s1102853@studenti.univpm.it::8cdcd2cc-948b-478f-8faf-a4513e704189" providerId="AD" clId="Web-{04BD488F-36F4-A61A-2502-349A8BC2CBEA}" dt="2021-11-14T15:49:21.232" v="115"/>
          <ac:cxnSpMkLst>
            <pc:docMk/>
            <pc:sldMk cId="3962583941" sldId="256"/>
            <ac:cxnSpMk id="7" creationId="{13AC671C-E66F-43C5-A66A-C477339DD232}"/>
          </ac:cxnSpMkLst>
        </pc:cxnChg>
        <pc:cxnChg chg="add del">
          <ac:chgData name="CIAFFONI MASSIMO" userId="S::s1102853@studenti.univpm.it::8cdcd2cc-948b-478f-8faf-a4513e704189" providerId="AD" clId="Web-{04BD488F-36F4-A61A-2502-349A8BC2CBEA}" dt="2021-11-14T15:49:21.232" v="115"/>
          <ac:cxnSpMkLst>
            <pc:docMk/>
            <pc:sldMk cId="3962583941" sldId="256"/>
            <ac:cxnSpMk id="8" creationId="{EEE10AC2-20ED-4628-9A8E-14F8437B55CB}"/>
          </ac:cxnSpMkLst>
        </pc:cxnChg>
        <pc:cxnChg chg="add del">
          <ac:chgData name="CIAFFONI MASSIMO" userId="S::s1102853@studenti.univpm.it::8cdcd2cc-948b-478f-8faf-a4513e704189" providerId="AD" clId="Web-{04BD488F-36F4-A61A-2502-349A8BC2CBEA}" dt="2021-11-14T15:59:23.312" v="246"/>
          <ac:cxnSpMkLst>
            <pc:docMk/>
            <pc:sldMk cId="3962583941" sldId="256"/>
            <ac:cxnSpMk id="15" creationId="{E4A809D5-3600-46D4-A466-67F2349A54FB}"/>
          </ac:cxnSpMkLst>
        </pc:cxnChg>
      </pc:sldChg>
      <pc:sldChg chg="addSp delSp modSp new mod setBg modClrScheme delDesignElem chgLayout">
        <pc:chgData name="CIAFFONI MASSIMO" userId="S::s1102853@studenti.univpm.it::8cdcd2cc-948b-478f-8faf-a4513e704189" providerId="AD" clId="Web-{04BD488F-36F4-A61A-2502-349A8BC2CBEA}" dt="2021-11-14T16:27:52.284" v="672"/>
        <pc:sldMkLst>
          <pc:docMk/>
          <pc:sldMk cId="3615654025" sldId="257"/>
        </pc:sldMkLst>
        <pc:spChg chg="del">
          <ac:chgData name="CIAFFONI MASSIMO" userId="S::s1102853@studenti.univpm.it::8cdcd2cc-948b-478f-8faf-a4513e704189" providerId="AD" clId="Web-{04BD488F-36F4-A61A-2502-349A8BC2CBEA}" dt="2021-11-14T15:53:50.881" v="190"/>
          <ac:spMkLst>
            <pc:docMk/>
            <pc:sldMk cId="3615654025" sldId="257"/>
            <ac:spMk id="2" creationId="{2B2E76B7-9E39-4B1D-AD26-10E573B06043}"/>
          </ac:spMkLst>
        </pc:spChg>
        <pc:spChg chg="add mod ord">
          <ac:chgData name="CIAFFONI MASSIMO" userId="S::s1102853@studenti.univpm.it::8cdcd2cc-948b-478f-8faf-a4513e704189" providerId="AD" clId="Web-{04BD488F-36F4-A61A-2502-349A8BC2CBEA}" dt="2021-11-14T16:04:10.383" v="324" actId="1076"/>
          <ac:spMkLst>
            <pc:docMk/>
            <pc:sldMk cId="3615654025" sldId="257"/>
            <ac:spMk id="5" creationId="{FF3F706E-056D-4C6D-9090-89A3A2247E16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51.921" v="234"/>
          <ac:spMkLst>
            <pc:docMk/>
            <pc:sldMk cId="3615654025" sldId="257"/>
            <ac:spMk id="6" creationId="{D12DDE76-C203-4047-9998-63900085B5E8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53.374" v="236"/>
          <ac:spMkLst>
            <pc:docMk/>
            <pc:sldMk cId="3615654025" sldId="257"/>
            <ac:spMk id="7" creationId="{7BE92EAB-4329-4E7C-9A01-BE377C1AC950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49.139" v="232"/>
          <ac:spMkLst>
            <pc:docMk/>
            <pc:sldMk cId="3615654025" sldId="257"/>
            <ac:spMk id="8" creationId="{B9FB6DB8-5C13-4E38-A150-BEE6886EDE86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45.655" v="228"/>
          <ac:spMkLst>
            <pc:docMk/>
            <pc:sldMk cId="3615654025" sldId="257"/>
            <ac:spMk id="9" creationId="{42A4FC2C-047E-45A5-965D-8E1E3BF09BC6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55.093" v="238"/>
          <ac:spMkLst>
            <pc:docMk/>
            <pc:sldMk cId="3615654025" sldId="257"/>
            <ac:spMk id="10" creationId="{8108D317-7CBD-4897-BD1F-959436D2A3BE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49.139" v="232"/>
          <ac:spMkLst>
            <pc:docMk/>
            <pc:sldMk cId="3615654025" sldId="257"/>
            <ac:spMk id="11" creationId="{04812C46-200A-4DEB-A05E-3ED6C68C2387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55.093" v="238"/>
          <ac:spMkLst>
            <pc:docMk/>
            <pc:sldMk cId="3615654025" sldId="257"/>
            <ac:spMk id="12" creationId="{687FF311-DAF9-4E8D-AEFA-EAEEED0DE991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55.093" v="238"/>
          <ac:spMkLst>
            <pc:docMk/>
            <pc:sldMk cId="3615654025" sldId="257"/>
            <ac:spMk id="13" creationId="{D6297641-8B9F-4767-9606-8A11313227BF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57.905" v="240"/>
          <ac:spMkLst>
            <pc:docMk/>
            <pc:sldMk cId="3615654025" sldId="257"/>
            <ac:spMk id="14" creationId="{878345BA-70DF-4FE9-B293-3F30759D0480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55.093" v="238"/>
          <ac:spMkLst>
            <pc:docMk/>
            <pc:sldMk cId="3615654025" sldId="257"/>
            <ac:spMk id="15" creationId="{D8F3CA65-EA00-46B4-9616-39E6853F7BED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57.905" v="240"/>
          <ac:spMkLst>
            <pc:docMk/>
            <pc:sldMk cId="3615654025" sldId="257"/>
            <ac:spMk id="16" creationId="{5E39A796-BE83-48B1-B33F-35C4A32AAB57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8:57.905" v="240"/>
          <ac:spMkLst>
            <pc:docMk/>
            <pc:sldMk cId="3615654025" sldId="257"/>
            <ac:spMk id="17" creationId="{72F84B47-E267-4194-8194-831DB7B5547F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9:23.312" v="246"/>
          <ac:spMkLst>
            <pc:docMk/>
            <pc:sldMk cId="3615654025" sldId="257"/>
            <ac:spMk id="18" creationId="{8108D317-7CBD-4897-BD1F-959436D2A3BE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9:23.312" v="246"/>
          <ac:spMkLst>
            <pc:docMk/>
            <pc:sldMk cId="3615654025" sldId="257"/>
            <ac:spMk id="19" creationId="{D6297641-8B9F-4767-9606-8A11313227BF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9:23.312" v="246"/>
          <ac:spMkLst>
            <pc:docMk/>
            <pc:sldMk cId="3615654025" sldId="257"/>
            <ac:spMk id="20" creationId="{D8F3CA65-EA00-46B4-9616-39E6853F7BED}"/>
          </ac:spMkLst>
        </pc:spChg>
        <pc:spChg chg="add mod ord">
          <ac:chgData name="CIAFFONI MASSIMO" userId="S::s1102853@studenti.univpm.it::8cdcd2cc-948b-478f-8faf-a4513e704189" providerId="AD" clId="Web-{04BD488F-36F4-A61A-2502-349A8BC2CBEA}" dt="2021-11-14T16:07:31.733" v="464"/>
          <ac:spMkLst>
            <pc:docMk/>
            <pc:sldMk cId="3615654025" sldId="257"/>
            <ac:spMk id="21" creationId="{787E5453-F399-4166-8E9A-87B430275B41}"/>
          </ac:spMkLst>
        </pc:spChg>
        <pc:spChg chg="add">
          <ac:chgData name="CIAFFONI MASSIMO" userId="S::s1102853@studenti.univpm.it::8cdcd2cc-948b-478f-8faf-a4513e704189" providerId="AD" clId="Web-{04BD488F-36F4-A61A-2502-349A8BC2CBEA}" dt="2021-11-14T16:06:07.105" v="452"/>
          <ac:spMkLst>
            <pc:docMk/>
            <pc:sldMk cId="3615654025" sldId="257"/>
            <ac:spMk id="22" creationId="{1E3F3CE0-A98B-452B-ABC8-4CC8B7EE227D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02:26.708" v="308"/>
          <ac:spMkLst>
            <pc:docMk/>
            <pc:sldMk cId="3615654025" sldId="257"/>
            <ac:spMk id="23" creationId="{52ABB703-2B0E-4C3B-B4A2-F3973548E561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02:26.708" v="308"/>
          <ac:spMkLst>
            <pc:docMk/>
            <pc:sldMk cId="3615654025" sldId="257"/>
            <ac:spMk id="25" creationId="{E95DA498-D9A2-4DA9-B9DA-B3776E08CF7E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00:44.471" v="260"/>
          <ac:spMkLst>
            <pc:docMk/>
            <pc:sldMk cId="3615654025" sldId="257"/>
            <ac:spMk id="26" creationId="{44CC594A-A820-450F-B363-C19201FCFEC6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27:52.284" v="672"/>
          <ac:spMkLst>
            <pc:docMk/>
            <pc:sldMk cId="3615654025" sldId="257"/>
            <ac:spMk id="27" creationId="{757E9BC8-55C8-4BF4-B6B6-FDB44C609488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00:44.471" v="260"/>
          <ac:spMkLst>
            <pc:docMk/>
            <pc:sldMk cId="3615654025" sldId="257"/>
            <ac:spMk id="28" creationId="{59FAB3DA-E9ED-4574-ABCC-378BC0FF1BBC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00:44.471" v="260"/>
          <ac:spMkLst>
            <pc:docMk/>
            <pc:sldMk cId="3615654025" sldId="257"/>
            <ac:spMk id="30" creationId="{53B8D6B0-55D6-48DC-86D8-FD95D5F118AB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02:26.708" v="308"/>
          <ac:spMkLst>
            <pc:docMk/>
            <pc:sldMk cId="3615654025" sldId="257"/>
            <ac:spMk id="32" creationId="{82A73093-4B9D-420D-B17E-52293703A1D4}"/>
          </ac:spMkLst>
        </pc:spChg>
        <pc:picChg chg="mod ord">
          <ac:chgData name="CIAFFONI MASSIMO" userId="S::s1102853@studenti.univpm.it::8cdcd2cc-948b-478f-8faf-a4513e704189" providerId="AD" clId="Web-{04BD488F-36F4-A61A-2502-349A8BC2CBEA}" dt="2021-11-14T16:04:20.602" v="329" actId="1076"/>
          <ac:picMkLst>
            <pc:docMk/>
            <pc:sldMk cId="3615654025" sldId="257"/>
            <ac:picMk id="4" creationId="{60A14394-8603-4BD2-BB13-D61B7BAFD14A}"/>
          </ac:picMkLst>
        </pc:picChg>
        <pc:cxnChg chg="add del">
          <ac:chgData name="CIAFFONI MASSIMO" userId="S::s1102853@studenti.univpm.it::8cdcd2cc-948b-478f-8faf-a4513e704189" providerId="AD" clId="Web-{04BD488F-36F4-A61A-2502-349A8BC2CBEA}" dt="2021-11-14T16:02:26.708" v="308"/>
          <ac:cxnSpMkLst>
            <pc:docMk/>
            <pc:sldMk cId="3615654025" sldId="257"/>
            <ac:cxnSpMk id="24" creationId="{9C21570E-E159-49A6-9891-FA397B7A92D3}"/>
          </ac:cxnSpMkLst>
        </pc:cxnChg>
      </pc:sldChg>
      <pc:sldChg chg="addSp delSp modSp new del mod ord modClrScheme chgLayout">
        <pc:chgData name="CIAFFONI MASSIMO" userId="S::s1102853@studenti.univpm.it::8cdcd2cc-948b-478f-8faf-a4513e704189" providerId="AD" clId="Web-{04BD488F-36F4-A61A-2502-349A8BC2CBEA}" dt="2021-11-14T16:45:51.127" v="1245"/>
        <pc:sldMkLst>
          <pc:docMk/>
          <pc:sldMk cId="711180894" sldId="258"/>
        </pc:sldMkLst>
        <pc:spChg chg="del">
          <ac:chgData name="CIAFFONI MASSIMO" userId="S::s1102853@studenti.univpm.it::8cdcd2cc-948b-478f-8faf-a4513e704189" providerId="AD" clId="Web-{04BD488F-36F4-A61A-2502-349A8BC2CBEA}" dt="2021-11-14T16:02:11.692" v="305"/>
          <ac:spMkLst>
            <pc:docMk/>
            <pc:sldMk cId="711180894" sldId="258"/>
            <ac:spMk id="2" creationId="{92A1BA64-0A4C-4B0F-8B98-C68B98906E6F}"/>
          </ac:spMkLst>
        </pc:spChg>
        <pc:spChg chg="del mod">
          <ac:chgData name="CIAFFONI MASSIMO" userId="S::s1102853@studenti.univpm.it::8cdcd2cc-948b-478f-8faf-a4513e704189" providerId="AD" clId="Web-{04BD488F-36F4-A61A-2502-349A8BC2CBEA}" dt="2021-11-14T16:02:14.911" v="307"/>
          <ac:spMkLst>
            <pc:docMk/>
            <pc:sldMk cId="711180894" sldId="258"/>
            <ac:spMk id="3" creationId="{54C43918-71F1-4284-AF92-A93FA9F24BE9}"/>
          </ac:spMkLst>
        </pc:spChg>
        <pc:picChg chg="add del mod">
          <ac:chgData name="CIAFFONI MASSIMO" userId="S::s1102853@studenti.univpm.it::8cdcd2cc-948b-478f-8faf-a4513e704189" providerId="AD" clId="Web-{04BD488F-36F4-A61A-2502-349A8BC2CBEA}" dt="2021-11-14T16:45:47.940" v="1244"/>
          <ac:picMkLst>
            <pc:docMk/>
            <pc:sldMk cId="711180894" sldId="258"/>
            <ac:picMk id="4" creationId="{3498A103-66E8-4BB2-8B59-291EF152A016}"/>
          </ac:picMkLst>
        </pc:picChg>
      </pc:sldChg>
      <pc:sldChg chg="addSp delSp modSp new del mod setBg modClrScheme delDesignElem chgLayout">
        <pc:chgData name="CIAFFONI MASSIMO" userId="S::s1102853@studenti.univpm.it::8cdcd2cc-948b-478f-8faf-a4513e704189" providerId="AD" clId="Web-{04BD488F-36F4-A61A-2502-349A8BC2CBEA}" dt="2021-11-14T16:02:05.067" v="303"/>
        <pc:sldMkLst>
          <pc:docMk/>
          <pc:sldMk cId="1402393387" sldId="258"/>
        </pc:sldMkLst>
        <pc:spChg chg="del">
          <ac:chgData name="CIAFFONI MASSIMO" userId="S::s1102853@studenti.univpm.it::8cdcd2cc-948b-478f-8faf-a4513e704189" providerId="AD" clId="Web-{04BD488F-36F4-A61A-2502-349A8BC2CBEA}" dt="2021-11-14T15:55:07.664" v="196"/>
          <ac:spMkLst>
            <pc:docMk/>
            <pc:sldMk cId="1402393387" sldId="258"/>
            <ac:spMk id="2" creationId="{139698E0-121E-4DF6-907E-7669C2E2E5E2}"/>
          </ac:spMkLst>
        </pc:spChg>
        <pc:spChg chg="del">
          <ac:chgData name="CIAFFONI MASSIMO" userId="S::s1102853@studenti.univpm.it::8cdcd2cc-948b-478f-8faf-a4513e704189" providerId="AD" clId="Web-{04BD488F-36F4-A61A-2502-349A8BC2CBEA}" dt="2021-11-14T15:55:10.180" v="197"/>
          <ac:spMkLst>
            <pc:docMk/>
            <pc:sldMk cId="1402393387" sldId="258"/>
            <ac:spMk id="3" creationId="{DCB0A84E-3102-4B12-97CB-7AEF25822303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4.778" v="216"/>
          <ac:spMkLst>
            <pc:docMk/>
            <pc:sldMk cId="1402393387" sldId="258"/>
            <ac:spMk id="8" creationId="{01D0AF59-99C3-4251-AB9A-C966C6AD4400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4.778" v="216"/>
          <ac:spMkLst>
            <pc:docMk/>
            <pc:sldMk cId="1402393387" sldId="258"/>
            <ac:spMk id="9" creationId="{1855405F-37A2-4869-9154-F8BE3BECE6C3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6.106" v="218"/>
          <ac:spMkLst>
            <pc:docMk/>
            <pc:sldMk cId="1402393387" sldId="258"/>
            <ac:spMk id="10" creationId="{32BC26D8-82FB-445E-AA49-62A77D7C1EE0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0.856" v="212"/>
          <ac:spMkLst>
            <pc:docMk/>
            <pc:sldMk cId="1402393387" sldId="258"/>
            <ac:spMk id="11" creationId="{F3060C83-F051-4F0E-ABAD-AA0DFC48B218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6.106" v="218"/>
          <ac:spMkLst>
            <pc:docMk/>
            <pc:sldMk cId="1402393387" sldId="258"/>
            <ac:spMk id="12" creationId="{CB44330D-EA18-4254-AA95-EB49948539B8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0.856" v="212"/>
          <ac:spMkLst>
            <pc:docMk/>
            <pc:sldMk cId="1402393387" sldId="258"/>
            <ac:spMk id="13" creationId="{83C98ABE-055B-441F-B07E-44F97F083C39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9:23.312" v="246"/>
          <ac:spMkLst>
            <pc:docMk/>
            <pc:sldMk cId="1402393387" sldId="258"/>
            <ac:spMk id="14" creationId="{42A4FC2C-047E-45A5-965D-8E1E3BF09BC6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0.856" v="212"/>
          <ac:spMkLst>
            <pc:docMk/>
            <pc:sldMk cId="1402393387" sldId="258"/>
            <ac:spMk id="15" creationId="{29FDB030-9B49-4CED-8CCD-4D99382388AC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0.856" v="212"/>
          <ac:spMkLst>
            <pc:docMk/>
            <pc:sldMk cId="1402393387" sldId="258"/>
            <ac:spMk id="17" creationId="{3783CA14-24A1-485C-8B30-D6A5D87987AD}"/>
          </ac:spMkLst>
        </pc:spChg>
        <pc:spChg chg="add">
          <ac:chgData name="CIAFFONI MASSIMO" userId="S::s1102853@studenti.univpm.it::8cdcd2cc-948b-478f-8faf-a4513e704189" providerId="AD" clId="Web-{04BD488F-36F4-A61A-2502-349A8BC2CBEA}" dt="2021-11-14T16:02:00.723" v="302"/>
          <ac:spMkLst>
            <pc:docMk/>
            <pc:sldMk cId="1402393387" sldId="258"/>
            <ac:spMk id="18" creationId="{70D0637D-CA7A-4ABF-9085-1FAFC30E4B9B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0.856" v="212"/>
          <ac:spMkLst>
            <pc:docMk/>
            <pc:sldMk cId="1402393387" sldId="258"/>
            <ac:spMk id="19" creationId="{9A97C86A-04D6-40F7-AE84-31AB43E6A846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0.856" v="212"/>
          <ac:spMkLst>
            <pc:docMk/>
            <pc:sldMk cId="1402393387" sldId="258"/>
            <ac:spMk id="21" creationId="{FF9F2414-84E8-453E-B1F3-389FDE8192D9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5:57:30.856" v="212"/>
          <ac:spMkLst>
            <pc:docMk/>
            <pc:sldMk cId="1402393387" sldId="258"/>
            <ac:spMk id="23" creationId="{3ECA69A1-7536-43AC-85EF-C7106179F5ED}"/>
          </ac:spMkLst>
        </pc:spChg>
        <pc:picChg chg="add del mod">
          <ac:chgData name="CIAFFONI MASSIMO" userId="S::s1102853@studenti.univpm.it::8cdcd2cc-948b-478f-8faf-a4513e704189" providerId="AD" clId="Web-{04BD488F-36F4-A61A-2502-349A8BC2CBEA}" dt="2021-11-14T15:55:32.868" v="204"/>
          <ac:picMkLst>
            <pc:docMk/>
            <pc:sldMk cId="1402393387" sldId="258"/>
            <ac:picMk id="4" creationId="{4C2500C5-1DC7-4A0D-8154-36310031BB68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5:56:15.385" v="209"/>
          <ac:picMkLst>
            <pc:docMk/>
            <pc:sldMk cId="1402393387" sldId="258"/>
            <ac:picMk id="5" creationId="{BAA16F3C-AB95-482E-BECB-795C4DDDAAEA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5:57:39.372" v="220"/>
          <ac:picMkLst>
            <pc:docMk/>
            <pc:sldMk cId="1402393387" sldId="258"/>
            <ac:picMk id="6" creationId="{42A660F7-C6AF-48C0-B888-35CB8EA6BD4E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5:57:55.841" v="222"/>
          <ac:picMkLst>
            <pc:docMk/>
            <pc:sldMk cId="1402393387" sldId="258"/>
            <ac:picMk id="7" creationId="{1FD6902F-4A87-4860-A5F1-292F945B932A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5:58:29.311" v="226"/>
          <ac:picMkLst>
            <pc:docMk/>
            <pc:sldMk cId="1402393387" sldId="258"/>
            <ac:picMk id="16" creationId="{4896C52F-3296-4993-8F13-8390CC466A36}"/>
          </ac:picMkLst>
        </pc:picChg>
      </pc:sldChg>
      <pc:sldChg chg="addSp delSp modSp new">
        <pc:chgData name="CIAFFONI MASSIMO" userId="S::s1102853@studenti.univpm.it::8cdcd2cc-948b-478f-8faf-a4513e704189" providerId="AD" clId="Web-{04BD488F-36F4-A61A-2502-349A8BC2CBEA}" dt="2021-11-14T16:46:16.659" v="1247" actId="1076"/>
        <pc:sldMkLst>
          <pc:docMk/>
          <pc:sldMk cId="725632725" sldId="259"/>
        </pc:sldMkLst>
        <pc:spChg chg="del">
          <ac:chgData name="CIAFFONI MASSIMO" userId="S::s1102853@studenti.univpm.it::8cdcd2cc-948b-478f-8faf-a4513e704189" providerId="AD" clId="Web-{04BD488F-36F4-A61A-2502-349A8BC2CBEA}" dt="2021-11-14T16:09:37.080" v="477"/>
          <ac:spMkLst>
            <pc:docMk/>
            <pc:sldMk cId="725632725" sldId="259"/>
            <ac:spMk id="2" creationId="{91C8BEFE-9B3B-472D-93BD-C1CC17F295B9}"/>
          </ac:spMkLst>
        </pc:spChg>
        <pc:spChg chg="del">
          <ac:chgData name="CIAFFONI MASSIMO" userId="S::s1102853@studenti.univpm.it::8cdcd2cc-948b-478f-8faf-a4513e704189" providerId="AD" clId="Web-{04BD488F-36F4-A61A-2502-349A8BC2CBEA}" dt="2021-11-14T16:09:23.548" v="473"/>
          <ac:spMkLst>
            <pc:docMk/>
            <pc:sldMk cId="725632725" sldId="259"/>
            <ac:spMk id="3" creationId="{4484FB2E-7A6C-45A0-8711-BFD179A0C82A}"/>
          </ac:spMkLst>
        </pc:spChg>
        <pc:picChg chg="add mod ord">
          <ac:chgData name="CIAFFONI MASSIMO" userId="S::s1102853@studenti.univpm.it::8cdcd2cc-948b-478f-8faf-a4513e704189" providerId="AD" clId="Web-{04BD488F-36F4-A61A-2502-349A8BC2CBEA}" dt="2021-11-14T16:46:16.659" v="1247" actId="1076"/>
          <ac:picMkLst>
            <pc:docMk/>
            <pc:sldMk cId="725632725" sldId="259"/>
            <ac:picMk id="4" creationId="{3A5EB230-53E9-46B1-A10E-50C2AEA1A4F3}"/>
          </ac:picMkLst>
        </pc:picChg>
      </pc:sldChg>
      <pc:sldChg chg="addSp delSp modSp new mod modClrScheme chgLayout">
        <pc:chgData name="CIAFFONI MASSIMO" userId="S::s1102853@studenti.univpm.it::8cdcd2cc-948b-478f-8faf-a4513e704189" providerId="AD" clId="Web-{04BD488F-36F4-A61A-2502-349A8BC2CBEA}" dt="2021-11-14T17:01:38.578" v="1575" actId="20577"/>
        <pc:sldMkLst>
          <pc:docMk/>
          <pc:sldMk cId="3343951519" sldId="260"/>
        </pc:sldMkLst>
        <pc:spChg chg="del">
          <ac:chgData name="CIAFFONI MASSIMO" userId="S::s1102853@studenti.univpm.it::8cdcd2cc-948b-478f-8faf-a4513e704189" providerId="AD" clId="Web-{04BD488F-36F4-A61A-2502-349A8BC2CBEA}" dt="2021-11-14T16:10:31.472" v="488"/>
          <ac:spMkLst>
            <pc:docMk/>
            <pc:sldMk cId="3343951519" sldId="260"/>
            <ac:spMk id="2" creationId="{8D43845C-E031-40B0-9650-8B6E6726D9F2}"/>
          </ac:spMkLst>
        </pc:spChg>
        <pc:spChg chg="del">
          <ac:chgData name="CIAFFONI MASSIMO" userId="S::s1102853@studenti.univpm.it::8cdcd2cc-948b-478f-8faf-a4513e704189" providerId="AD" clId="Web-{04BD488F-36F4-A61A-2502-349A8BC2CBEA}" dt="2021-11-14T16:10:26.488" v="485"/>
          <ac:spMkLst>
            <pc:docMk/>
            <pc:sldMk cId="3343951519" sldId="260"/>
            <ac:spMk id="3" creationId="{A085D951-34D4-49BD-B801-FEF86B3ACB02}"/>
          </ac:spMkLst>
        </pc:spChg>
        <pc:spChg chg="add mod ord">
          <ac:chgData name="CIAFFONI MASSIMO" userId="S::s1102853@studenti.univpm.it::8cdcd2cc-948b-478f-8faf-a4513e704189" providerId="AD" clId="Web-{04BD488F-36F4-A61A-2502-349A8BC2CBEA}" dt="2021-11-14T16:29:45.334" v="742" actId="20577"/>
          <ac:spMkLst>
            <pc:docMk/>
            <pc:sldMk cId="3343951519" sldId="260"/>
            <ac:spMk id="7" creationId="{A13167BB-915F-4926-9CA5-C5231CA9ADB6}"/>
          </ac:spMkLst>
        </pc:spChg>
        <pc:spChg chg="add mod">
          <ac:chgData name="CIAFFONI MASSIMO" userId="S::s1102853@studenti.univpm.it::8cdcd2cc-948b-478f-8faf-a4513e704189" providerId="AD" clId="Web-{04BD488F-36F4-A61A-2502-349A8BC2CBEA}" dt="2021-11-14T17:01:38.578" v="1575" actId="20577"/>
          <ac:spMkLst>
            <pc:docMk/>
            <pc:sldMk cId="3343951519" sldId="260"/>
            <ac:spMk id="9" creationId="{E4A5EDA9-8DD5-4F81-9C0A-D9B9A3462D98}"/>
          </ac:spMkLst>
        </pc:spChg>
        <pc:picChg chg="add del mod ord">
          <ac:chgData name="CIAFFONI MASSIMO" userId="S::s1102853@studenti.univpm.it::8cdcd2cc-948b-478f-8faf-a4513e704189" providerId="AD" clId="Web-{04BD488F-36F4-A61A-2502-349A8BC2CBEA}" dt="2021-11-14T16:40:53.291" v="1081"/>
          <ac:picMkLst>
            <pc:docMk/>
            <pc:sldMk cId="3343951519" sldId="260"/>
            <ac:picMk id="4" creationId="{6B7F5F36-3E98-4DF7-97A6-8AE0452F0A0E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6:54:57.424" v="1548"/>
          <ac:picMkLst>
            <pc:docMk/>
            <pc:sldMk cId="3343951519" sldId="260"/>
            <ac:picMk id="5" creationId="{DCEBD654-3760-4881-ACFF-0CE7A25BCD85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6:30:02.662" v="749"/>
          <ac:picMkLst>
            <pc:docMk/>
            <pc:sldMk cId="3343951519" sldId="260"/>
            <ac:picMk id="6" creationId="{0E8056D1-E9AC-4680-B8DA-635CD7A436A3}"/>
          </ac:picMkLst>
        </pc:picChg>
        <pc:picChg chg="add mod">
          <ac:chgData name="CIAFFONI MASSIMO" userId="S::s1102853@studenti.univpm.it::8cdcd2cc-948b-478f-8faf-a4513e704189" providerId="AD" clId="Web-{04BD488F-36F4-A61A-2502-349A8BC2CBEA}" dt="2021-11-14T16:56:06.020" v="1550" actId="1076"/>
          <ac:picMkLst>
            <pc:docMk/>
            <pc:sldMk cId="3343951519" sldId="260"/>
            <ac:picMk id="8" creationId="{6AEC5D0E-F935-45AF-93E5-4C6067F8ED3E}"/>
          </ac:picMkLst>
        </pc:picChg>
      </pc:sldChg>
      <pc:sldChg chg="addSp delSp modSp new mod modClrScheme chgLayout">
        <pc:chgData name="CIAFFONI MASSIMO" userId="S::s1102853@studenti.univpm.it::8cdcd2cc-948b-478f-8faf-a4513e704189" providerId="AD" clId="Web-{04BD488F-36F4-A61A-2502-349A8BC2CBEA}" dt="2021-11-14T16:50:07.228" v="1258" actId="1076"/>
        <pc:sldMkLst>
          <pc:docMk/>
          <pc:sldMk cId="3768312978" sldId="261"/>
        </pc:sldMkLst>
        <pc:spChg chg="del">
          <ac:chgData name="CIAFFONI MASSIMO" userId="S::s1102853@studenti.univpm.it::8cdcd2cc-948b-478f-8faf-a4513e704189" providerId="AD" clId="Web-{04BD488F-36F4-A61A-2502-349A8BC2CBEA}" dt="2021-11-14T16:11:57.943" v="508"/>
          <ac:spMkLst>
            <pc:docMk/>
            <pc:sldMk cId="3768312978" sldId="261"/>
            <ac:spMk id="2" creationId="{28E8D4E3-9816-4652-9A57-6D98956F5B0D}"/>
          </ac:spMkLst>
        </pc:spChg>
        <pc:spChg chg="del">
          <ac:chgData name="CIAFFONI MASSIMO" userId="S::s1102853@studenti.univpm.it::8cdcd2cc-948b-478f-8faf-a4513e704189" providerId="AD" clId="Web-{04BD488F-36F4-A61A-2502-349A8BC2CBEA}" dt="2021-11-14T16:11:46.553" v="502"/>
          <ac:spMkLst>
            <pc:docMk/>
            <pc:sldMk cId="3768312978" sldId="261"/>
            <ac:spMk id="3" creationId="{00827E5D-B06F-42A7-9954-79642A5965B8}"/>
          </ac:spMkLst>
        </pc:spChg>
        <pc:spChg chg="add del mod">
          <ac:chgData name="CIAFFONI MASSIMO" userId="S::s1102853@studenti.univpm.it::8cdcd2cc-948b-478f-8faf-a4513e704189" providerId="AD" clId="Web-{04BD488F-36F4-A61A-2502-349A8BC2CBEA}" dt="2021-11-14T16:28:33.441" v="685"/>
          <ac:spMkLst>
            <pc:docMk/>
            <pc:sldMk cId="3768312978" sldId="261"/>
            <ac:spMk id="5" creationId="{59CB1460-0440-43FD-B51F-43C35D75A682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28:46.910" v="688"/>
          <ac:spMkLst>
            <pc:docMk/>
            <pc:sldMk cId="3768312978" sldId="261"/>
            <ac:spMk id="6" creationId="{E1ECBE13-E6AA-4D55-886E-27FC718D92FB}"/>
          </ac:spMkLst>
        </pc:spChg>
        <pc:spChg chg="add mod ord">
          <ac:chgData name="CIAFFONI MASSIMO" userId="S::s1102853@studenti.univpm.it::8cdcd2cc-948b-478f-8faf-a4513e704189" providerId="AD" clId="Web-{04BD488F-36F4-A61A-2502-349A8BC2CBEA}" dt="2021-11-14T16:29:22.396" v="719" actId="20577"/>
          <ac:spMkLst>
            <pc:docMk/>
            <pc:sldMk cId="3768312978" sldId="261"/>
            <ac:spMk id="7" creationId="{FD118BA8-F8B1-4209-95B1-EFB56D55B544}"/>
          </ac:spMkLst>
        </pc:spChg>
        <pc:spChg chg="add mod">
          <ac:chgData name="CIAFFONI MASSIMO" userId="S::s1102853@studenti.univpm.it::8cdcd2cc-948b-478f-8faf-a4513e704189" providerId="AD" clId="Web-{04BD488F-36F4-A61A-2502-349A8BC2CBEA}" dt="2021-11-14T16:48:30.163" v="1252" actId="20577"/>
          <ac:spMkLst>
            <pc:docMk/>
            <pc:sldMk cId="3768312978" sldId="261"/>
            <ac:spMk id="8" creationId="{4DAD8CBE-A84B-403F-B665-6A8BB8FECE08}"/>
          </ac:spMkLst>
        </pc:spChg>
        <pc:picChg chg="add mod ord">
          <ac:chgData name="CIAFFONI MASSIMO" userId="S::s1102853@studenti.univpm.it::8cdcd2cc-948b-478f-8faf-a4513e704189" providerId="AD" clId="Web-{04BD488F-36F4-A61A-2502-349A8BC2CBEA}" dt="2021-11-14T16:49:39.915" v="1253" actId="1076"/>
          <ac:picMkLst>
            <pc:docMk/>
            <pc:sldMk cId="3768312978" sldId="261"/>
            <ac:picMk id="4" creationId="{4B6E72A8-C63E-4DF0-AC78-F135DCD28D3D}"/>
          </ac:picMkLst>
        </pc:picChg>
        <pc:picChg chg="add mod">
          <ac:chgData name="CIAFFONI MASSIMO" userId="S::s1102853@studenti.univpm.it::8cdcd2cc-948b-478f-8faf-a4513e704189" providerId="AD" clId="Web-{04BD488F-36F4-A61A-2502-349A8BC2CBEA}" dt="2021-11-14T16:50:07.228" v="1258" actId="1076"/>
          <ac:picMkLst>
            <pc:docMk/>
            <pc:sldMk cId="3768312978" sldId="261"/>
            <ac:picMk id="9" creationId="{4C2B482B-BC6E-4BD6-8483-BA843FD27CE5}"/>
          </ac:picMkLst>
        </pc:picChg>
      </pc:sldChg>
      <pc:sldChg chg="addSp delSp modSp new">
        <pc:chgData name="CIAFFONI MASSIMO" userId="S::s1102853@studenti.univpm.it::8cdcd2cc-948b-478f-8faf-a4513e704189" providerId="AD" clId="Web-{04BD488F-36F4-A61A-2502-349A8BC2CBEA}" dt="2021-11-14T16:16:50.546" v="576" actId="1076"/>
        <pc:sldMkLst>
          <pc:docMk/>
          <pc:sldMk cId="1089061125" sldId="262"/>
        </pc:sldMkLst>
        <pc:spChg chg="mod">
          <ac:chgData name="CIAFFONI MASSIMO" userId="S::s1102853@studenti.univpm.it::8cdcd2cc-948b-478f-8faf-a4513e704189" providerId="AD" clId="Web-{04BD488F-36F4-A61A-2502-349A8BC2CBEA}" dt="2021-11-14T16:16:47.311" v="574" actId="14100"/>
          <ac:spMkLst>
            <pc:docMk/>
            <pc:sldMk cId="1089061125" sldId="262"/>
            <ac:spMk id="2" creationId="{4C142B60-E06A-491D-B517-875197A747E8}"/>
          </ac:spMkLst>
        </pc:spChg>
        <pc:spChg chg="del">
          <ac:chgData name="CIAFFONI MASSIMO" userId="S::s1102853@studenti.univpm.it::8cdcd2cc-948b-478f-8faf-a4513e704189" providerId="AD" clId="Web-{04BD488F-36F4-A61A-2502-349A8BC2CBEA}" dt="2021-11-14T16:12:33.991" v="512"/>
          <ac:spMkLst>
            <pc:docMk/>
            <pc:sldMk cId="1089061125" sldId="262"/>
            <ac:spMk id="3" creationId="{CC15C136-4165-4384-96B9-087B0D2B10A8}"/>
          </ac:spMkLst>
        </pc:spChg>
        <pc:picChg chg="add mod ord">
          <ac:chgData name="CIAFFONI MASSIMO" userId="S::s1102853@studenti.univpm.it::8cdcd2cc-948b-478f-8faf-a4513e704189" providerId="AD" clId="Web-{04BD488F-36F4-A61A-2502-349A8BC2CBEA}" dt="2021-11-14T16:16:50.546" v="576" actId="1076"/>
          <ac:picMkLst>
            <pc:docMk/>
            <pc:sldMk cId="1089061125" sldId="262"/>
            <ac:picMk id="4" creationId="{83377A85-1ED5-45A8-B1B5-24CF3ACFBF05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6:13:00.195" v="524"/>
          <ac:picMkLst>
            <pc:docMk/>
            <pc:sldMk cId="1089061125" sldId="262"/>
            <ac:picMk id="5" creationId="{A8BD7672-7B2D-4379-9EA6-C59D1B06F4A9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6:16:48.530" v="575"/>
          <ac:picMkLst>
            <pc:docMk/>
            <pc:sldMk cId="1089061125" sldId="262"/>
            <ac:picMk id="6" creationId="{A0154F9B-F939-4F1D-9EE4-A62085A84BD2}"/>
          </ac:picMkLst>
        </pc:picChg>
      </pc:sldChg>
      <pc:sldChg chg="addSp delSp modSp new">
        <pc:chgData name="CIAFFONI MASSIMO" userId="S::s1102853@studenti.univpm.it::8cdcd2cc-948b-478f-8faf-a4513e704189" providerId="AD" clId="Web-{04BD488F-36F4-A61A-2502-349A8BC2CBEA}" dt="2021-11-14T16:17:21.031" v="601" actId="1076"/>
        <pc:sldMkLst>
          <pc:docMk/>
          <pc:sldMk cId="4243447508" sldId="263"/>
        </pc:sldMkLst>
        <pc:spChg chg="mod">
          <ac:chgData name="CIAFFONI MASSIMO" userId="S::s1102853@studenti.univpm.it::8cdcd2cc-948b-478f-8faf-a4513e704189" providerId="AD" clId="Web-{04BD488F-36F4-A61A-2502-349A8BC2CBEA}" dt="2021-11-14T16:17:21.031" v="601" actId="1076"/>
          <ac:spMkLst>
            <pc:docMk/>
            <pc:sldMk cId="4243447508" sldId="263"/>
            <ac:spMk id="2" creationId="{FFAE125F-CD3D-4AC4-8C77-9BB40F3FBD12}"/>
          </ac:spMkLst>
        </pc:spChg>
        <pc:spChg chg="del">
          <ac:chgData name="CIAFFONI MASSIMO" userId="S::s1102853@studenti.univpm.it::8cdcd2cc-948b-478f-8faf-a4513e704189" providerId="AD" clId="Web-{04BD488F-36F4-A61A-2502-349A8BC2CBEA}" dt="2021-11-14T16:17:04.515" v="578"/>
          <ac:spMkLst>
            <pc:docMk/>
            <pc:sldMk cId="4243447508" sldId="263"/>
            <ac:spMk id="3" creationId="{62662EA9-5CC8-4F87-8B82-FFC5D167C04A}"/>
          </ac:spMkLst>
        </pc:spChg>
        <pc:picChg chg="add mod ord">
          <ac:chgData name="CIAFFONI MASSIMO" userId="S::s1102853@studenti.univpm.it::8cdcd2cc-948b-478f-8faf-a4513e704189" providerId="AD" clId="Web-{04BD488F-36F4-A61A-2502-349A8BC2CBEA}" dt="2021-11-14T16:17:07.515" v="579" actId="1076"/>
          <ac:picMkLst>
            <pc:docMk/>
            <pc:sldMk cId="4243447508" sldId="263"/>
            <ac:picMk id="4" creationId="{7A319C35-491F-4664-9CAD-89276E52B5BB}"/>
          </ac:picMkLst>
        </pc:picChg>
      </pc:sldChg>
      <pc:sldChg chg="addSp delSp modSp new">
        <pc:chgData name="CIAFFONI MASSIMO" userId="S::s1102853@studenti.univpm.it::8cdcd2cc-948b-478f-8faf-a4513e704189" providerId="AD" clId="Web-{04BD488F-36F4-A61A-2502-349A8BC2CBEA}" dt="2021-11-14T17:01:05.608" v="1574" actId="1076"/>
        <pc:sldMkLst>
          <pc:docMk/>
          <pc:sldMk cId="965806012" sldId="264"/>
        </pc:sldMkLst>
        <pc:spChg chg="mod">
          <ac:chgData name="CIAFFONI MASSIMO" userId="S::s1102853@studenti.univpm.it::8cdcd2cc-948b-478f-8faf-a4513e704189" providerId="AD" clId="Web-{04BD488F-36F4-A61A-2502-349A8BC2CBEA}" dt="2021-11-14T16:18:52.909" v="618" actId="1076"/>
          <ac:spMkLst>
            <pc:docMk/>
            <pc:sldMk cId="965806012" sldId="264"/>
            <ac:spMk id="2" creationId="{3931370D-D36B-45EC-946A-386550201F4D}"/>
          </ac:spMkLst>
        </pc:spChg>
        <pc:spChg chg="del">
          <ac:chgData name="CIAFFONI MASSIMO" userId="S::s1102853@studenti.univpm.it::8cdcd2cc-948b-478f-8faf-a4513e704189" providerId="AD" clId="Web-{04BD488F-36F4-A61A-2502-349A8BC2CBEA}" dt="2021-11-14T16:18:45.174" v="616"/>
          <ac:spMkLst>
            <pc:docMk/>
            <pc:sldMk cId="965806012" sldId="264"/>
            <ac:spMk id="3" creationId="{481191C9-6C66-49DB-AAA5-7389A2A178C6}"/>
          </ac:spMkLst>
        </pc:spChg>
        <pc:spChg chg="add mod">
          <ac:chgData name="CIAFFONI MASSIMO" userId="S::s1102853@studenti.univpm.it::8cdcd2cc-948b-478f-8faf-a4513e704189" providerId="AD" clId="Web-{04BD488F-36F4-A61A-2502-349A8BC2CBEA}" dt="2021-11-14T17:01:05.608" v="1574" actId="1076"/>
          <ac:spMkLst>
            <pc:docMk/>
            <pc:sldMk cId="965806012" sldId="264"/>
            <ac:spMk id="5" creationId="{C36C3E3F-802D-4271-9782-5CA5D36516CC}"/>
          </ac:spMkLst>
        </pc:spChg>
        <pc:spChg chg="add mod">
          <ac:chgData name="CIAFFONI MASSIMO" userId="S::s1102853@studenti.univpm.it::8cdcd2cc-948b-478f-8faf-a4513e704189" providerId="AD" clId="Web-{04BD488F-36F4-A61A-2502-349A8BC2CBEA}" dt="2021-11-14T16:26:21.265" v="666" actId="1076"/>
          <ac:spMkLst>
            <pc:docMk/>
            <pc:sldMk cId="965806012" sldId="264"/>
            <ac:spMk id="7" creationId="{6A06FFE7-4188-4EFA-90D2-CE469DB28CB0}"/>
          </ac:spMkLst>
        </pc:spChg>
        <pc:spChg chg="add del mod">
          <ac:chgData name="CIAFFONI MASSIMO" userId="S::s1102853@studenti.univpm.it::8cdcd2cc-948b-478f-8faf-a4513e704189" providerId="AD" clId="Web-{04BD488F-36F4-A61A-2502-349A8BC2CBEA}" dt="2021-11-14T16:25:31.514" v="645"/>
          <ac:spMkLst>
            <pc:docMk/>
            <pc:sldMk cId="965806012" sldId="264"/>
            <ac:spMk id="11" creationId="{91966A34-76B9-4A7D-850D-58421B829772}"/>
          </ac:spMkLst>
        </pc:spChg>
        <pc:spChg chg="add del mod">
          <ac:chgData name="CIAFFONI MASSIMO" userId="S::s1102853@studenti.univpm.it::8cdcd2cc-948b-478f-8faf-a4513e704189" providerId="AD" clId="Web-{04BD488F-36F4-A61A-2502-349A8BC2CBEA}" dt="2021-11-14T16:57:14.272" v="1555"/>
          <ac:spMkLst>
            <pc:docMk/>
            <pc:sldMk cId="965806012" sldId="264"/>
            <ac:spMk id="14" creationId="{04B46226-D724-45FF-844A-B6A2DA4F2949}"/>
          </ac:spMkLst>
        </pc:spChg>
        <pc:spChg chg="add del">
          <ac:chgData name="CIAFFONI MASSIMO" userId="S::s1102853@studenti.univpm.it::8cdcd2cc-948b-478f-8faf-a4513e704189" providerId="AD" clId="Web-{04BD488F-36F4-A61A-2502-349A8BC2CBEA}" dt="2021-11-14T16:57:25.929" v="1557"/>
          <ac:spMkLst>
            <pc:docMk/>
            <pc:sldMk cId="965806012" sldId="264"/>
            <ac:spMk id="15" creationId="{F066FF74-00C3-4C64-A21E-E76E643530CD}"/>
          </ac:spMkLst>
        </pc:spChg>
        <pc:spChg chg="add mod">
          <ac:chgData name="CIAFFONI MASSIMO" userId="S::s1102853@studenti.univpm.it::8cdcd2cc-948b-478f-8faf-a4513e704189" providerId="AD" clId="Web-{04BD488F-36F4-A61A-2502-349A8BC2CBEA}" dt="2021-11-14T16:58:27.698" v="1570" actId="14100"/>
          <ac:spMkLst>
            <pc:docMk/>
            <pc:sldMk cId="965806012" sldId="264"/>
            <ac:spMk id="16" creationId="{AFD876BF-F31A-40FD-986A-3C777FB2D7DD}"/>
          </ac:spMkLst>
        </pc:spChg>
        <pc:picChg chg="add del mod ord">
          <ac:chgData name="CIAFFONI MASSIMO" userId="S::s1102853@studenti.univpm.it::8cdcd2cc-948b-478f-8faf-a4513e704189" providerId="AD" clId="Web-{04BD488F-36F4-A61A-2502-349A8BC2CBEA}" dt="2021-11-14T16:25:24.045" v="644"/>
          <ac:picMkLst>
            <pc:docMk/>
            <pc:sldMk cId="965806012" sldId="264"/>
            <ac:picMk id="4" creationId="{A46AA076-17B8-4558-9586-3FA510CDC810}"/>
          </ac:picMkLst>
        </pc:picChg>
        <pc:picChg chg="add mod">
          <ac:chgData name="CIAFFONI MASSIMO" userId="S::s1102853@studenti.univpm.it::8cdcd2cc-948b-478f-8faf-a4513e704189" providerId="AD" clId="Web-{04BD488F-36F4-A61A-2502-349A8BC2CBEA}" dt="2021-11-14T16:26:14.546" v="664" actId="1076"/>
          <ac:picMkLst>
            <pc:docMk/>
            <pc:sldMk cId="965806012" sldId="264"/>
            <ac:picMk id="6" creationId="{1CB4AA72-A7A7-4BCB-9D40-B43E143D03B5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6:23:23.026" v="641"/>
          <ac:picMkLst>
            <pc:docMk/>
            <pc:sldMk cId="965806012" sldId="264"/>
            <ac:picMk id="8" creationId="{E30B2FBF-2C39-47D0-BB18-D8A38A1F14ED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6:23:41.964" v="643"/>
          <ac:picMkLst>
            <pc:docMk/>
            <pc:sldMk cId="965806012" sldId="264"/>
            <ac:picMk id="9" creationId="{DFD6B262-E2F0-4935-A3B0-A9CE80BDB9BF}"/>
          </ac:picMkLst>
        </pc:picChg>
        <pc:picChg chg="add mod ord">
          <ac:chgData name="CIAFFONI MASSIMO" userId="S::s1102853@studenti.univpm.it::8cdcd2cc-948b-478f-8faf-a4513e704189" providerId="AD" clId="Web-{04BD488F-36F4-A61A-2502-349A8BC2CBEA}" dt="2021-11-14T16:57:51.164" v="1562" actId="1076"/>
          <ac:picMkLst>
            <pc:docMk/>
            <pc:sldMk cId="965806012" sldId="264"/>
            <ac:picMk id="12" creationId="{8DFDFE0D-E5A4-4804-AEB0-24ED9800B004}"/>
          </ac:picMkLst>
        </pc:picChg>
        <pc:picChg chg="add del mod">
          <ac:chgData name="CIAFFONI MASSIMO" userId="S::s1102853@studenti.univpm.it::8cdcd2cc-948b-478f-8faf-a4513e704189" providerId="AD" clId="Web-{04BD488F-36F4-A61A-2502-349A8BC2CBEA}" dt="2021-11-14T16:26:48.141" v="669"/>
          <ac:picMkLst>
            <pc:docMk/>
            <pc:sldMk cId="965806012" sldId="264"/>
            <ac:picMk id="13" creationId="{871CBBCE-05D7-4A34-BA49-2CFD5342DC20}"/>
          </ac:picMkLst>
        </pc:picChg>
      </pc:sldChg>
      <pc:sldChg chg="addSp delSp modSp new">
        <pc:chgData name="CIAFFONI MASSIMO" userId="S::s1102853@studenti.univpm.it::8cdcd2cc-948b-478f-8faf-a4513e704189" providerId="AD" clId="Web-{04BD488F-36F4-A61A-2502-349A8BC2CBEA}" dt="2021-11-14T16:40:27.930" v="1080" actId="1076"/>
        <pc:sldMkLst>
          <pc:docMk/>
          <pc:sldMk cId="2934699922" sldId="265"/>
        </pc:sldMkLst>
        <pc:spChg chg="mod">
          <ac:chgData name="CIAFFONI MASSIMO" userId="S::s1102853@studenti.univpm.it::8cdcd2cc-948b-478f-8faf-a4513e704189" providerId="AD" clId="Web-{04BD488F-36F4-A61A-2502-349A8BC2CBEA}" dt="2021-11-14T16:31:40.431" v="779" actId="20577"/>
          <ac:spMkLst>
            <pc:docMk/>
            <pc:sldMk cId="2934699922" sldId="265"/>
            <ac:spMk id="2" creationId="{8674BCC0-7A44-449E-AEAA-E944E3C93A22}"/>
          </ac:spMkLst>
        </pc:spChg>
        <pc:spChg chg="del">
          <ac:chgData name="CIAFFONI MASSIMO" userId="S::s1102853@studenti.univpm.it::8cdcd2cc-948b-478f-8faf-a4513e704189" providerId="AD" clId="Web-{04BD488F-36F4-A61A-2502-349A8BC2CBEA}" dt="2021-11-14T16:31:40.821" v="780"/>
          <ac:spMkLst>
            <pc:docMk/>
            <pc:sldMk cId="2934699922" sldId="265"/>
            <ac:spMk id="3" creationId="{013DE062-1E94-4399-B502-F6D59D4B58AC}"/>
          </ac:spMkLst>
        </pc:spChg>
        <pc:spChg chg="add del mod">
          <ac:chgData name="CIAFFONI MASSIMO" userId="S::s1102853@studenti.univpm.it::8cdcd2cc-948b-478f-8faf-a4513e704189" providerId="AD" clId="Web-{04BD488F-36F4-A61A-2502-349A8BC2CBEA}" dt="2021-11-14T16:33:56.075" v="827"/>
          <ac:spMkLst>
            <pc:docMk/>
            <pc:sldMk cId="2934699922" sldId="265"/>
            <ac:spMk id="5" creationId="{066B44D5-20A7-4AFF-AD14-9AD967F5891B}"/>
          </ac:spMkLst>
        </pc:spChg>
        <pc:spChg chg="add mod">
          <ac:chgData name="CIAFFONI MASSIMO" userId="S::s1102853@studenti.univpm.it::8cdcd2cc-948b-478f-8faf-a4513e704189" providerId="AD" clId="Web-{04BD488F-36F4-A61A-2502-349A8BC2CBEA}" dt="2021-11-14T16:36:22.642" v="932" actId="20577"/>
          <ac:spMkLst>
            <pc:docMk/>
            <pc:sldMk cId="2934699922" sldId="265"/>
            <ac:spMk id="6" creationId="{05352753-4E54-4D95-96A9-2322D4FC49C2}"/>
          </ac:spMkLst>
        </pc:spChg>
        <pc:spChg chg="add del mod">
          <ac:chgData name="CIAFFONI MASSIMO" userId="S::s1102853@studenti.univpm.it::8cdcd2cc-948b-478f-8faf-a4513e704189" providerId="AD" clId="Web-{04BD488F-36F4-A61A-2502-349A8BC2CBEA}" dt="2021-11-14T16:40:19.915" v="1077"/>
          <ac:spMkLst>
            <pc:docMk/>
            <pc:sldMk cId="2934699922" sldId="265"/>
            <ac:spMk id="8" creationId="{4563D7BA-F0E0-4D3A-815E-75B39633E14C}"/>
          </ac:spMkLst>
        </pc:spChg>
        <pc:picChg chg="add del mod ord">
          <ac:chgData name="CIAFFONI MASSIMO" userId="S::s1102853@studenti.univpm.it::8cdcd2cc-948b-478f-8faf-a4513e704189" providerId="AD" clId="Web-{04BD488F-36F4-A61A-2502-349A8BC2CBEA}" dt="2021-11-14T16:40:10.039" v="1076"/>
          <ac:picMkLst>
            <pc:docMk/>
            <pc:sldMk cId="2934699922" sldId="265"/>
            <ac:picMk id="4" creationId="{ED0FCDB0-0361-44C3-9361-D81BC0599397}"/>
          </ac:picMkLst>
        </pc:picChg>
        <pc:picChg chg="add mod ord">
          <ac:chgData name="CIAFFONI MASSIMO" userId="S::s1102853@studenti.univpm.it::8cdcd2cc-948b-478f-8faf-a4513e704189" providerId="AD" clId="Web-{04BD488F-36F4-A61A-2502-349A8BC2CBEA}" dt="2021-11-14T16:40:27.930" v="1080" actId="1076"/>
          <ac:picMkLst>
            <pc:docMk/>
            <pc:sldMk cId="2934699922" sldId="265"/>
            <ac:picMk id="9" creationId="{0FE35FE9-7F3C-49DC-BBE5-399149ED7400}"/>
          </ac:picMkLst>
        </pc:picChg>
      </pc:sldChg>
      <pc:sldChg chg="addSp modSp new">
        <pc:chgData name="CIAFFONI MASSIMO" userId="S::s1102853@studenti.univpm.it::8cdcd2cc-948b-478f-8faf-a4513e704189" providerId="AD" clId="Web-{04BD488F-36F4-A61A-2502-349A8BC2CBEA}" dt="2021-11-14T16:54:55.534" v="1547" actId="1076"/>
        <pc:sldMkLst>
          <pc:docMk/>
          <pc:sldMk cId="1199525497" sldId="269"/>
        </pc:sldMkLst>
        <pc:spChg chg="mod">
          <ac:chgData name="CIAFFONI MASSIMO" userId="S::s1102853@studenti.univpm.it::8cdcd2cc-948b-478f-8faf-a4513e704189" providerId="AD" clId="Web-{04BD488F-36F4-A61A-2502-349A8BC2CBEA}" dt="2021-11-14T16:54:44.908" v="1543" actId="20577"/>
          <ac:spMkLst>
            <pc:docMk/>
            <pc:sldMk cId="1199525497" sldId="269"/>
            <ac:spMk id="2" creationId="{43349609-C1DD-49BE-9564-E6607AB964EE}"/>
          </ac:spMkLst>
        </pc:spChg>
        <pc:picChg chg="add mod">
          <ac:chgData name="CIAFFONI MASSIMO" userId="S::s1102853@studenti.univpm.it::8cdcd2cc-948b-478f-8faf-a4513e704189" providerId="AD" clId="Web-{04BD488F-36F4-A61A-2502-349A8BC2CBEA}" dt="2021-11-14T16:54:55.534" v="1547" actId="1076"/>
          <ac:picMkLst>
            <pc:docMk/>
            <pc:sldMk cId="1199525497" sldId="269"/>
            <ac:picMk id="4" creationId="{368FEDBC-7DE3-4DCC-ADEC-E599514B2BFD}"/>
          </ac:picMkLst>
        </pc:picChg>
      </pc:sldChg>
      <pc:sldMasterChg chg="modSp del delSldLayout modSldLayout">
        <pc:chgData name="CIAFFONI MASSIMO" userId="S::s1102853@studenti.univpm.it::8cdcd2cc-948b-478f-8faf-a4513e704189" providerId="AD" clId="Web-{04BD488F-36F4-A61A-2502-349A8BC2CBEA}" dt="2021-11-14T15:43:50.941" v="2"/>
        <pc:sldMasterMkLst>
          <pc:docMk/>
          <pc:sldMasterMk cId="1801931499" sldId="2147483648"/>
        </pc:sldMasterMkLst>
        <pc:spChg chg="mod">
          <ac:chgData name="CIAFFONI MASSIMO" userId="S::s1102853@studenti.univpm.it::8cdcd2cc-948b-478f-8faf-a4513e704189" providerId="AD" clId="Web-{04BD488F-36F4-A61A-2502-349A8BC2CBEA}" dt="2021-11-14T15:43:49.534" v="1"/>
          <ac:spMkLst>
            <pc:docMk/>
            <pc:sldMasterMk cId="1801931499" sldId="2147483648"/>
            <ac:spMk id="2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5:43:49.534" v="1"/>
          <ac:spMkLst>
            <pc:docMk/>
            <pc:sldMasterMk cId="1801931499" sldId="2147483648"/>
            <ac:spMk id="3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5:43:49.534" v="1"/>
          <ac:spMkLst>
            <pc:docMk/>
            <pc:sldMasterMk cId="1801931499" sldId="2147483648"/>
            <ac:spMk id="4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5:43:49.534" v="1"/>
          <ac:spMkLst>
            <pc:docMk/>
            <pc:sldMasterMk cId="1801931499" sldId="2147483648"/>
            <ac:spMk id="5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5:43:49.534" v="1"/>
          <ac:spMkLst>
            <pc:docMk/>
            <pc:sldMasterMk cId="1801931499" sldId="2147483648"/>
            <ac:spMk id="6" creationId="{00000000-0000-0000-0000-000000000000}"/>
          </ac:spMkLst>
        </pc:spChg>
        <pc:sldLayoutChg chg="modSp 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3186192645" sldId="2147483649"/>
          </pc:sldLayoutMkLst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3186192645" sldId="2147483649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3186192645" sldId="2147483649"/>
              <ac:spMk id="3" creationId="{00000000-0000-0000-0000-000000000000}"/>
            </ac:spMkLst>
          </pc:spChg>
        </pc:sldLayoutChg>
        <pc:sldLayoutChg chg="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126318104" sldId="2147483650"/>
          </pc:sldLayoutMkLst>
        </pc:sldLayoutChg>
        <pc:sldLayoutChg chg="modSp 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3577393581" sldId="2147483651"/>
          </pc:sldLayoutMkLst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3577393581" sldId="2147483651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3577393581" sldId="2147483651"/>
              <ac:spMk id="3" creationId="{00000000-0000-0000-0000-000000000000}"/>
            </ac:spMkLst>
          </pc:spChg>
        </pc:sldLayoutChg>
        <pc:sldLayoutChg chg="modSp 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1284089777" sldId="2147483652"/>
          </pc:sldLayoutMkLst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1284089777" sldId="2147483652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1284089777" sldId="2147483652"/>
              <ac:spMk id="4" creationId="{00000000-0000-0000-0000-000000000000}"/>
            </ac:spMkLst>
          </pc:spChg>
        </pc:sldLayoutChg>
        <pc:sldLayoutChg chg="modSp 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2747982985" sldId="2147483653"/>
          </pc:sldLayoutMkLst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2747982985" sldId="2147483653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2747982985" sldId="2147483653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2747982985" sldId="2147483653"/>
              <ac:spMk id="4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2747982985" sldId="2147483653"/>
              <ac:spMk id="5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2747982985" sldId="2147483653"/>
              <ac:spMk id="6" creationId="{00000000-0000-0000-0000-000000000000}"/>
            </ac:spMkLst>
          </pc:spChg>
        </pc:sldLayoutChg>
        <pc:sldLayoutChg chg="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1894095149" sldId="2147483655"/>
          </pc:sldLayoutMkLst>
        </pc:sldLayoutChg>
        <pc:sldLayoutChg chg="modSp 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2365816325" sldId="2147483656"/>
          </pc:sldLayoutMkLst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2365816325" sldId="2147483656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2365816325" sldId="2147483656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2365816325" sldId="2147483656"/>
              <ac:spMk id="4" creationId="{00000000-0000-0000-0000-000000000000}"/>
            </ac:spMkLst>
          </pc:spChg>
        </pc:sldLayoutChg>
        <pc:sldLayoutChg chg="modSp 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1688576698" sldId="2147483657"/>
          </pc:sldLayoutMkLst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1688576698" sldId="2147483657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1688576698" sldId="2147483657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1688576698" sldId="2147483657"/>
              <ac:spMk id="4" creationId="{00000000-0000-0000-0000-000000000000}"/>
            </ac:spMkLst>
          </pc:spChg>
        </pc:sldLayoutChg>
        <pc:sldLayoutChg chg="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3424469029" sldId="2147483658"/>
          </pc:sldLayoutMkLst>
        </pc:sldLayoutChg>
        <pc:sldLayoutChg chg="modSp del">
          <pc:chgData name="CIAFFONI MASSIMO" userId="S::s1102853@studenti.univpm.it::8cdcd2cc-948b-478f-8faf-a4513e704189" providerId="AD" clId="Web-{04BD488F-36F4-A61A-2502-349A8BC2CBEA}" dt="2021-11-14T15:43:50.941" v="2"/>
          <pc:sldLayoutMkLst>
            <pc:docMk/>
            <pc:sldMasterMk cId="1801931499" sldId="2147483648"/>
            <pc:sldLayoutMk cId="1026842362" sldId="2147483659"/>
          </pc:sldLayoutMkLst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1026842362" sldId="2147483659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5:43:49.534" v="1"/>
            <ac:spMkLst>
              <pc:docMk/>
              <pc:sldMasterMk cId="1801931499" sldId="2147483648"/>
              <pc:sldLayoutMk cId="1026842362" sldId="2147483659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5:44:29.021" v="5"/>
        <pc:sldMasterMkLst>
          <pc:docMk/>
          <pc:sldMasterMk cId="3058993014" sldId="2147483660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3000487994" sldId="214748366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1109958223" sldId="214748366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804119142" sldId="214748366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2688395653" sldId="214748366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552438449" sldId="214748366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2362572058" sldId="214748366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3336821515" sldId="214748366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1873375015" sldId="214748366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4133997796" sldId="214748366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1109690195" sldId="214748367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4:29.021" v="5"/>
          <pc:sldLayoutMkLst>
            <pc:docMk/>
            <pc:sldMasterMk cId="3058993014" sldId="2147483660"/>
            <pc:sldLayoutMk cId="1733288432" sldId="2147483671"/>
          </pc:sldLayoutMkLst>
        </pc:sldLayoutChg>
      </pc:sldMasterChg>
      <pc:sldMasterChg chg="add del addSldLayout delSldLayout">
        <pc:chgData name="CIAFFONI MASSIMO" userId="S::s1102853@studenti.univpm.it::8cdcd2cc-948b-478f-8faf-a4513e704189" providerId="AD" clId="Web-{04BD488F-36F4-A61A-2502-349A8BC2CBEA}" dt="2021-11-14T15:44:28.958" v="4"/>
        <pc:sldMasterMkLst>
          <pc:docMk/>
          <pc:sldMasterMk cId="3119129930" sldId="2147483685"/>
        </pc:sldMasterMkLst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1747797792" sldId="2147483674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2760762175" sldId="2147483675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1931011278" sldId="2147483676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3336035390" sldId="2147483677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2841281821" sldId="2147483678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2280318581" sldId="2147483679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2493095310" sldId="2147483680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2987011922" sldId="2147483681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3421495019" sldId="2147483682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1583964127" sldId="2147483683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4:28.958" v="4"/>
          <pc:sldLayoutMkLst>
            <pc:docMk/>
            <pc:sldMasterMk cId="3119129930" sldId="2147483685"/>
            <pc:sldLayoutMk cId="3694284667" sldId="2147483684"/>
          </pc:sldLayoutMkLst>
        </pc:sldLayoutChg>
      </pc:sldMasterChg>
      <pc:sldMasterChg chg="add del addSldLayout delSldLayout">
        <pc:chgData name="CIAFFONI MASSIMO" userId="S::s1102853@studenti.univpm.it::8cdcd2cc-948b-478f-8faf-a4513e704189" providerId="AD" clId="Web-{04BD488F-36F4-A61A-2502-349A8BC2CBEA}" dt="2021-11-14T15:49:21.232" v="115"/>
        <pc:sldMasterMkLst>
          <pc:docMk/>
          <pc:sldMasterMk cId="1510330097" sldId="2147483724"/>
        </pc:sldMasterMkLst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3979120411" sldId="2147483713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3943276636" sldId="2147483714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1425174208" sldId="2147483715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2538793542" sldId="2147483716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1496185574" sldId="2147483717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1277874348" sldId="2147483718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3684181354" sldId="2147483719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821162996" sldId="2147483720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3362269276" sldId="2147483721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2608223017" sldId="2147483722"/>
          </pc:sldLayoutMkLst>
        </pc:sldLayoutChg>
        <pc:sldLayoutChg chg="add del">
          <pc:chgData name="CIAFFONI MASSIMO" userId="S::s1102853@studenti.univpm.it::8cdcd2cc-948b-478f-8faf-a4513e704189" providerId="AD" clId="Web-{04BD488F-36F4-A61A-2502-349A8BC2CBEA}" dt="2021-11-14T15:49:21.232" v="115"/>
          <pc:sldLayoutMkLst>
            <pc:docMk/>
            <pc:sldMasterMk cId="1510330097" sldId="2147483724"/>
            <pc:sldLayoutMk cId="3541904218" sldId="2147483723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5:49:26.092" v="116"/>
        <pc:sldMasterMkLst>
          <pc:docMk/>
          <pc:sldMasterMk cId="2936987436" sldId="2147483725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639912437" sldId="214748372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2524834275" sldId="214748372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3415237734" sldId="214748372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2204749223" sldId="214748372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1157654243" sldId="214748373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380463096" sldId="214748373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3385058765" sldId="214748373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2746050211" sldId="214748373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2880921907" sldId="214748373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1545519840" sldId="214748373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49:26.092" v="116"/>
          <pc:sldLayoutMkLst>
            <pc:docMk/>
            <pc:sldMasterMk cId="2936987436" sldId="2147483725"/>
            <pc:sldLayoutMk cId="1506635837" sldId="2147483736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5:59:23.312" v="246"/>
        <pc:sldMasterMkLst>
          <pc:docMk/>
          <pc:sldMasterMk cId="3516838182" sldId="2147483737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3225590698" sldId="214748373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1812697049" sldId="214748373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589097375" sldId="214748374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1599692892" sldId="214748374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2373805348" sldId="214748374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891411641" sldId="214748374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2904206795" sldId="214748374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2388231775" sldId="214748374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3267388098" sldId="214748374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4083052285" sldId="214748374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23.312" v="246"/>
          <pc:sldLayoutMkLst>
            <pc:docMk/>
            <pc:sldMasterMk cId="3516838182" sldId="2147483737"/>
            <pc:sldLayoutMk cId="1059328695" sldId="2147483748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5:59:31.641" v="247"/>
        <pc:sldMasterMkLst>
          <pc:docMk/>
          <pc:sldMasterMk cId="1907174467" sldId="2147483749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1626845483" sldId="214748375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1170427183" sldId="214748375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1280499697" sldId="214748375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1508770622" sldId="214748375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2388990992" sldId="214748375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1035920993" sldId="214748375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1484592663" sldId="214748375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3400963877" sldId="214748375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124053749" sldId="214748375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3364364884" sldId="214748375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1.641" v="247"/>
          <pc:sldLayoutMkLst>
            <pc:docMk/>
            <pc:sldMasterMk cId="1907174467" sldId="2147483749"/>
            <pc:sldLayoutMk cId="870597173" sldId="2147483760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5:59:35.078" v="248"/>
        <pc:sldMasterMkLst>
          <pc:docMk/>
          <pc:sldMasterMk cId="486519444" sldId="2147483761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3750888228" sldId="214748376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1419889188" sldId="214748376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1107599169" sldId="214748376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1784889345" sldId="214748376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4251635680" sldId="214748376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2876490526" sldId="214748376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1586795107" sldId="214748376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4238943139" sldId="214748376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3497241084" sldId="214748377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650777216" sldId="214748377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5.078" v="248"/>
          <pc:sldLayoutMkLst>
            <pc:docMk/>
            <pc:sldMasterMk cId="486519444" sldId="2147483761"/>
            <pc:sldLayoutMk cId="3294921737" sldId="2147483772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5:59:37.797" v="249"/>
        <pc:sldMasterMkLst>
          <pc:docMk/>
          <pc:sldMasterMk cId="4098002950" sldId="2147483773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255233892" sldId="214748377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4265378205" sldId="214748377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1923210719" sldId="214748377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2962975630" sldId="214748377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1393418696" sldId="214748377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3094366468" sldId="214748377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1002901790" sldId="214748378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248887023" sldId="214748378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2309161142" sldId="214748378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3260391052" sldId="214748378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37.797" v="249"/>
          <pc:sldLayoutMkLst>
            <pc:docMk/>
            <pc:sldMasterMk cId="4098002950" sldId="2147483773"/>
            <pc:sldLayoutMk cId="215296514" sldId="2147483784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5:59:48.282" v="250"/>
        <pc:sldMasterMkLst>
          <pc:docMk/>
          <pc:sldMasterMk cId="848658690" sldId="2147483785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4002986573" sldId="214748378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516426224" sldId="214748378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1018876695" sldId="214748378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3941827931" sldId="214748378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1292741334" sldId="214748379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4105969811" sldId="214748379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3720654817" sldId="214748379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2973855249" sldId="214748379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2361348825" sldId="214748379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3904602941" sldId="214748379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48.282" v="250"/>
          <pc:sldLayoutMkLst>
            <pc:docMk/>
            <pc:sldMasterMk cId="848658690" sldId="2147483785"/>
            <pc:sldLayoutMk cId="3328508119" sldId="2147483796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5:59:52.516" v="251"/>
        <pc:sldMasterMkLst>
          <pc:docMk/>
          <pc:sldMasterMk cId="609691283" sldId="2147483797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22192790" sldId="214748379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122358079" sldId="214748379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1985723642" sldId="214748380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3427213081" sldId="214748380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4224687623" sldId="214748380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1137139001" sldId="214748380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2027733332" sldId="214748380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2092672304" sldId="214748380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3740123898" sldId="214748380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955688653" sldId="214748380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2.516" v="251"/>
          <pc:sldLayoutMkLst>
            <pc:docMk/>
            <pc:sldMasterMk cId="609691283" sldId="2147483797"/>
            <pc:sldLayoutMk cId="2854164440" sldId="2147483808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5:59:56.657" v="252"/>
        <pc:sldMasterMkLst>
          <pc:docMk/>
          <pc:sldMasterMk cId="3560473276" sldId="2147483809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1789341346" sldId="214748381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2505809703" sldId="214748381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2872277402" sldId="214748381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2155975591" sldId="214748381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3067946712" sldId="214748381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3786418570" sldId="214748381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1278491998" sldId="214748381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3674323246" sldId="214748381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959782593" sldId="214748381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1228067739" sldId="214748381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5:59:56.657" v="252"/>
          <pc:sldLayoutMkLst>
            <pc:docMk/>
            <pc:sldMasterMk cId="3560473276" sldId="2147483809"/>
            <pc:sldLayoutMk cId="3410579841" sldId="2147483820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0:04.220" v="253"/>
        <pc:sldMasterMkLst>
          <pc:docMk/>
          <pc:sldMasterMk cId="3269276172" sldId="2147483821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2858601078" sldId="214748382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1459391135" sldId="214748382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144363193" sldId="214748382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55989406" sldId="214748382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1485771125" sldId="214748382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2331115011" sldId="214748382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925245945" sldId="214748382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150440176" sldId="214748382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370359293" sldId="214748383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1045004688" sldId="214748383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3146983002" sldId="214748383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3855762471" sldId="214748383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2980553118" sldId="214748383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4130896930" sldId="214748383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3132602185" sldId="214748383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04.220" v="253"/>
          <pc:sldLayoutMkLst>
            <pc:docMk/>
            <pc:sldMasterMk cId="3269276172" sldId="2147483821"/>
            <pc:sldLayoutMk cId="2734518385" sldId="2147483837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0:16.126" v="254"/>
        <pc:sldMasterMkLst>
          <pc:docMk/>
          <pc:sldMasterMk cId="4102661761" sldId="2147483838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1205958914" sldId="214748383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1007213076" sldId="214748384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3790196458" sldId="214748384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3808763613" sldId="214748384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466968521" sldId="214748384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2554231080" sldId="214748384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64776827" sldId="214748384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1100620374" sldId="214748384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1349729661" sldId="214748384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2179043567" sldId="214748384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385324503" sldId="214748384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3037156935" sldId="214748385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2875581255" sldId="214748385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4223952410" sldId="214748385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808129369" sldId="214748385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16.126" v="254"/>
          <pc:sldLayoutMkLst>
            <pc:docMk/>
            <pc:sldMasterMk cId="4102661761" sldId="2147483838"/>
            <pc:sldLayoutMk cId="76482766" sldId="2147483854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0:22.533" v="255"/>
        <pc:sldMasterMkLst>
          <pc:docMk/>
          <pc:sldMasterMk cId="4097838436" sldId="2147483855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197943811" sldId="214748385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1737755760" sldId="214748385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2085526824" sldId="214748385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1024688878" sldId="214748385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3431968142" sldId="214748386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12351940" sldId="214748386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2685461460" sldId="214748386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2901316520" sldId="214748386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4166558700" sldId="214748386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3920718883" sldId="214748386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698613258" sldId="214748386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3876869636" sldId="214748386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2898615869" sldId="214748386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1566324027" sldId="214748386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3904100062" sldId="214748387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2520774247" sldId="214748387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2.533" v="255"/>
          <pc:sldLayoutMkLst>
            <pc:docMk/>
            <pc:sldMasterMk cId="4097838436" sldId="2147483855"/>
            <pc:sldLayoutMk cId="1146953932" sldId="2147483872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0:27.424" v="256"/>
        <pc:sldMasterMkLst>
          <pc:docMk/>
          <pc:sldMasterMk cId="1204460674" sldId="2147483873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3026052099" sldId="214748387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23918040" sldId="214748387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307113172" sldId="214748387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1649174382" sldId="214748387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1641852265" sldId="214748387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1714338033" sldId="214748387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1811302373" sldId="214748388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1736036289" sldId="214748388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1431764549" sldId="214748388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2871971083" sldId="214748388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0:27.424" v="256"/>
          <pc:sldLayoutMkLst>
            <pc:docMk/>
            <pc:sldMasterMk cId="1204460674" sldId="2147483873"/>
            <pc:sldLayoutMk cId="2601714081" sldId="2147483884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2:26.708" v="308"/>
        <pc:sldMasterMkLst>
          <pc:docMk/>
          <pc:sldMasterMk cId="2591618471" sldId="2147483885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3345268339" sldId="214748388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2176662050" sldId="214748388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2939038650" sldId="214748388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683417039" sldId="214748388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3287670191" sldId="214748389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2899295789" sldId="214748389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3907062219" sldId="214748389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645963025" sldId="214748389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3922088254" sldId="214748389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1721393406" sldId="214748389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6.708" v="308"/>
          <pc:sldLayoutMkLst>
            <pc:docMk/>
            <pc:sldMasterMk cId="2591618471" sldId="2147483885"/>
            <pc:sldLayoutMk cId="1864268941" sldId="2147483896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2:29.521" v="309"/>
        <pc:sldMasterMkLst>
          <pc:docMk/>
          <pc:sldMasterMk cId="1332927220" sldId="2147483897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553297812" sldId="214748389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1358686341" sldId="214748389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1257692625" sldId="214748390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1000046426" sldId="214748390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3549727013" sldId="214748390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3998387025" sldId="214748390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4032696018" sldId="214748390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1310056657" sldId="214748390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2751044028" sldId="214748390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1698714773" sldId="214748390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29.521" v="309"/>
          <pc:sldLayoutMkLst>
            <pc:docMk/>
            <pc:sldMasterMk cId="1332927220" sldId="2147483897"/>
            <pc:sldLayoutMk cId="2399350979" sldId="2147483908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2:34.365" v="310"/>
        <pc:sldMasterMkLst>
          <pc:docMk/>
          <pc:sldMasterMk cId="2134655022" sldId="2147483909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1523581755" sldId="214748391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4289100431" sldId="214748391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3792350269" sldId="214748391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3972419489" sldId="214748391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1736826475" sldId="214748391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839463064" sldId="214748391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700040710" sldId="214748391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701608828" sldId="214748391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2376618384" sldId="214748391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1784995000" sldId="214748391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34.365" v="310"/>
          <pc:sldLayoutMkLst>
            <pc:docMk/>
            <pc:sldMasterMk cId="2134655022" sldId="2147483909"/>
            <pc:sldLayoutMk cId="3825639677" sldId="2147483920"/>
          </pc:sldLayoutMkLst>
        </pc:sldLayoutChg>
      </pc:sldMasterChg>
      <pc:sldMasterChg chg="modSp add del addSldLayout delSldLayout modSldLayout">
        <pc:chgData name="CIAFFONI MASSIMO" userId="S::s1102853@studenti.univpm.it::8cdcd2cc-948b-478f-8faf-a4513e704189" providerId="AD" clId="Web-{04BD488F-36F4-A61A-2502-349A8BC2CBEA}" dt="2021-11-14T16:02:57.193" v="313"/>
        <pc:sldMasterMkLst>
          <pc:docMk/>
          <pc:sldMasterMk cId="2165147508" sldId="2147483921"/>
        </pc:sldMasterMkLst>
        <pc:spChg chg="mod">
          <ac:chgData name="CIAFFONI MASSIMO" userId="S::s1102853@studenti.univpm.it::8cdcd2cc-948b-478f-8faf-a4513e704189" providerId="AD" clId="Web-{04BD488F-36F4-A61A-2502-349A8BC2CBEA}" dt="2021-11-14T16:02:57.006" v="312"/>
          <ac:spMkLst>
            <pc:docMk/>
            <pc:sldMasterMk cId="2165147508" sldId="2147483921"/>
            <ac:spMk id="2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6:02:57.006" v="312"/>
          <ac:spMkLst>
            <pc:docMk/>
            <pc:sldMasterMk cId="2165147508" sldId="2147483921"/>
            <ac:spMk id="3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6:02:57.006" v="312"/>
          <ac:spMkLst>
            <pc:docMk/>
            <pc:sldMasterMk cId="2165147508" sldId="2147483921"/>
            <ac:spMk id="4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6:02:57.006" v="312"/>
          <ac:spMkLst>
            <pc:docMk/>
            <pc:sldMasterMk cId="2165147508" sldId="2147483921"/>
            <ac:spMk id="5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6:02:57.006" v="312"/>
          <ac:spMkLst>
            <pc:docMk/>
            <pc:sldMasterMk cId="2165147508" sldId="2147483921"/>
            <ac:spMk id="6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6:02:57.006" v="312"/>
          <ac:spMkLst>
            <pc:docMk/>
            <pc:sldMasterMk cId="2165147508" sldId="2147483921"/>
            <ac:spMk id="7" creationId="{00000000-0000-0000-0000-000000000000}"/>
          </ac:spMkLst>
        </pc:spChg>
        <pc:spChg chg="mod">
          <ac:chgData name="CIAFFONI MASSIMO" userId="S::s1102853@studenti.univpm.it::8cdcd2cc-948b-478f-8faf-a4513e704189" providerId="AD" clId="Web-{04BD488F-36F4-A61A-2502-349A8BC2CBEA}" dt="2021-11-14T16:02:57.006" v="312"/>
          <ac:spMkLst>
            <pc:docMk/>
            <pc:sldMasterMk cId="2165147508" sldId="2147483921"/>
            <ac:spMk id="9" creationId="{00000000-0000-0000-0000-000000000000}"/>
          </ac:spMkLst>
        </pc:spChg>
        <pc:cxnChg chg="mod">
          <ac:chgData name="CIAFFONI MASSIMO" userId="S::s1102853@studenti.univpm.it::8cdcd2cc-948b-478f-8faf-a4513e704189" providerId="AD" clId="Web-{04BD488F-36F4-A61A-2502-349A8BC2CBEA}" dt="2021-11-14T16:02:57.006" v="312"/>
          <ac:cxnSpMkLst>
            <pc:docMk/>
            <pc:sldMasterMk cId="2165147508" sldId="2147483921"/>
            <ac:cxnSpMk id="10" creationId="{00000000-0000-0000-0000-000000000000}"/>
          </ac:cxnSpMkLst>
        </pc:cxnChg>
        <pc:sldLayoutChg chg="modSp 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2245947747" sldId="2147483922"/>
          </pc:sldLayoutMkLst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2245947747" sldId="2147483922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2245947747" sldId="2147483922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2245947747" sldId="2147483922"/>
              <ac:spMk id="7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2245947747" sldId="2147483922"/>
              <ac:spMk id="8" creationId="{00000000-0000-0000-0000-000000000000}"/>
            </ac:spMkLst>
          </pc:spChg>
          <pc:cxnChg chg="mod">
            <ac:chgData name="CIAFFONI MASSIMO" userId="S::s1102853@studenti.univpm.it::8cdcd2cc-948b-478f-8faf-a4513e704189" providerId="AD" clId="Web-{04BD488F-36F4-A61A-2502-349A8BC2CBEA}" dt="2021-11-14T16:02:57.006" v="312"/>
            <ac:cxnSpMkLst>
              <pc:docMk/>
              <pc:sldMasterMk cId="2165147508" sldId="2147483921"/>
              <pc:sldLayoutMk cId="2245947747" sldId="2147483922"/>
              <ac:cxnSpMk id="9" creationId="{00000000-0000-0000-0000-000000000000}"/>
            </ac:cxnSpMkLst>
          </pc:cxnChg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3749920795" sldId="2147483923"/>
          </pc:sldLayoutMkLst>
        </pc:sldLayoutChg>
        <pc:sldLayoutChg chg="modSp 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2344621424" sldId="2147483924"/>
          </pc:sldLayoutMkLst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2344621424" sldId="2147483924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2344621424" sldId="2147483924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2344621424" sldId="2147483924"/>
              <ac:spMk id="7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2344621424" sldId="2147483924"/>
              <ac:spMk id="8" creationId="{00000000-0000-0000-0000-000000000000}"/>
            </ac:spMkLst>
          </pc:spChg>
          <pc:cxnChg chg="mod">
            <ac:chgData name="CIAFFONI MASSIMO" userId="S::s1102853@studenti.univpm.it::8cdcd2cc-948b-478f-8faf-a4513e704189" providerId="AD" clId="Web-{04BD488F-36F4-A61A-2502-349A8BC2CBEA}" dt="2021-11-14T16:02:57.006" v="312"/>
            <ac:cxnSpMkLst>
              <pc:docMk/>
              <pc:sldMasterMk cId="2165147508" sldId="2147483921"/>
              <pc:sldLayoutMk cId="2344621424" sldId="2147483924"/>
              <ac:cxnSpMk id="9" creationId="{00000000-0000-0000-0000-000000000000}"/>
            </ac:cxnSpMkLst>
          </pc:cxnChg>
        </pc:sldLayoutChg>
        <pc:sldLayoutChg chg="modSp 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6885774" sldId="2147483925"/>
          </pc:sldLayoutMkLst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6885774" sldId="2147483925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6885774" sldId="2147483925"/>
              <ac:spMk id="4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6885774" sldId="2147483925"/>
              <ac:spMk id="8" creationId="{00000000-0000-0000-0000-000000000000}"/>
            </ac:spMkLst>
          </pc:spChg>
        </pc:sldLayoutChg>
        <pc:sldLayoutChg chg="modSp 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3446772492" sldId="2147483926"/>
          </pc:sldLayoutMkLst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446772492" sldId="2147483926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446772492" sldId="2147483926"/>
              <ac:spMk id="4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446772492" sldId="2147483926"/>
              <ac:spMk id="5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446772492" sldId="2147483926"/>
              <ac:spMk id="6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446772492" sldId="2147483926"/>
              <ac:spMk id="10" creationId="{00000000-0000-0000-0000-000000000000}"/>
            </ac:spMkLst>
          </pc:spChg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2870457880" sldId="2147483927"/>
          </pc:sldLayoutMkLst>
        </pc:sldLayoutChg>
        <pc:sldLayoutChg chg="modSp 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1125299942" sldId="2147483928"/>
          </pc:sldLayoutMkLst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1125299942" sldId="2147483928"/>
              <ac:spMk id="5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1125299942" sldId="2147483928"/>
              <ac:spMk id="6" creationId="{00000000-0000-0000-0000-000000000000}"/>
            </ac:spMkLst>
          </pc:spChg>
        </pc:sldLayoutChg>
        <pc:sldLayoutChg chg="modSp 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3189169214" sldId="2147483929"/>
          </pc:sldLayoutMkLst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189169214" sldId="2147483929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189169214" sldId="2147483929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189169214" sldId="2147483929"/>
              <ac:spMk id="4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189169214" sldId="2147483929"/>
              <ac:spMk id="5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189169214" sldId="2147483929"/>
              <ac:spMk id="6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189169214" sldId="2147483929"/>
              <ac:spMk id="8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189169214" sldId="2147483929"/>
              <ac:spMk id="9" creationId="{00000000-0000-0000-0000-000000000000}"/>
            </ac:spMkLst>
          </pc:spChg>
        </pc:sldLayoutChg>
        <pc:sldLayoutChg chg="modSp 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777500156" sldId="2147483930"/>
          </pc:sldLayoutMkLst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777500156" sldId="2147483930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777500156" sldId="2147483930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777500156" sldId="2147483930"/>
              <ac:spMk id="4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777500156" sldId="2147483930"/>
              <ac:spMk id="8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777500156" sldId="2147483930"/>
              <ac:spMk id="9" creationId="{00000000-0000-0000-0000-000000000000}"/>
            </ac:spMkLst>
          </pc:spChg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1691467205" sldId="2147483931"/>
          </pc:sldLayoutMkLst>
        </pc:sldLayoutChg>
        <pc:sldLayoutChg chg="modSp add del mod replId">
          <pc:chgData name="CIAFFONI MASSIMO" userId="S::s1102853@studenti.univpm.it::8cdcd2cc-948b-478f-8faf-a4513e704189" providerId="AD" clId="Web-{04BD488F-36F4-A61A-2502-349A8BC2CBEA}" dt="2021-11-14T16:02:57.193" v="313"/>
          <pc:sldLayoutMkLst>
            <pc:docMk/>
            <pc:sldMasterMk cId="2165147508" sldId="2147483921"/>
            <pc:sldLayoutMk cId="3828087903" sldId="2147483932"/>
          </pc:sldLayoutMkLst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828087903" sldId="2147483932"/>
              <ac:spMk id="2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828087903" sldId="2147483932"/>
              <ac:spMk id="3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828087903" sldId="2147483932"/>
              <ac:spMk id="7" creationId="{00000000-0000-0000-0000-000000000000}"/>
            </ac:spMkLst>
          </pc:spChg>
          <pc:spChg chg="mod">
            <ac:chgData name="CIAFFONI MASSIMO" userId="S::s1102853@studenti.univpm.it::8cdcd2cc-948b-478f-8faf-a4513e704189" providerId="AD" clId="Web-{04BD488F-36F4-A61A-2502-349A8BC2CBEA}" dt="2021-11-14T16:02:57.006" v="312"/>
            <ac:spMkLst>
              <pc:docMk/>
              <pc:sldMasterMk cId="2165147508" sldId="2147483921"/>
              <pc:sldLayoutMk cId="3828087903" sldId="2147483932"/>
              <ac:spMk id="8" creationId="{00000000-0000-0000-0000-000000000000}"/>
            </ac:spMkLst>
          </pc:spChg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3:20.741" v="316"/>
        <pc:sldMasterMkLst>
          <pc:docMk/>
          <pc:sldMasterMk cId="1375489905" sldId="2147483933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3871800663" sldId="214748393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2640157968" sldId="214748393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3132415126" sldId="214748393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1501391918" sldId="214748393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262377774" sldId="214748393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670334238" sldId="214748393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687800852" sldId="214748394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3146791973" sldId="214748394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502986466" sldId="214748394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3056550041" sldId="214748394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20.741" v="316"/>
          <pc:sldLayoutMkLst>
            <pc:docMk/>
            <pc:sldMasterMk cId="1375489905" sldId="2147483933"/>
            <pc:sldLayoutMk cId="3043475350" sldId="2147483944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3:30.476" v="317"/>
        <pc:sldMasterMkLst>
          <pc:docMk/>
          <pc:sldMasterMk cId="3221489238" sldId="2147483945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3830248152" sldId="214748394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4093392701" sldId="214748394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1268638986" sldId="214748394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2878797619" sldId="214748394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196382142" sldId="214748395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1797560231" sldId="214748395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665825740" sldId="214748395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2407067697" sldId="214748395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2488828861" sldId="214748395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585764321" sldId="214748395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0.476" v="317"/>
          <pc:sldLayoutMkLst>
            <pc:docMk/>
            <pc:sldMasterMk cId="3221489238" sldId="2147483945"/>
            <pc:sldLayoutMk cId="3543306078" sldId="2147483956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3:38.632" v="318"/>
        <pc:sldMasterMkLst>
          <pc:docMk/>
          <pc:sldMasterMk cId="3034532263" sldId="2147483957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4036733004" sldId="214748395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441752995" sldId="214748395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1267450310" sldId="214748396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1349225359" sldId="214748396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356287602" sldId="214748396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1208917495" sldId="214748396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417099519" sldId="214748396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4274319999" sldId="214748396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2991135065" sldId="214748396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545138465" sldId="214748396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38.632" v="318"/>
          <pc:sldLayoutMkLst>
            <pc:docMk/>
            <pc:sldMasterMk cId="3034532263" sldId="2147483957"/>
            <pc:sldLayoutMk cId="2922779799" sldId="2147483968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3:43.226" v="319"/>
        <pc:sldMasterMkLst>
          <pc:docMk/>
          <pc:sldMasterMk cId="135975744" sldId="2147483969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1165934521" sldId="214748397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3404949849" sldId="214748397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1164237579" sldId="214748397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2439806999" sldId="214748397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2798138534" sldId="214748397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2128306834" sldId="214748397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901748361" sldId="214748397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4105630059" sldId="214748397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2187253967" sldId="214748397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1632073195" sldId="214748397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3.226" v="319"/>
          <pc:sldLayoutMkLst>
            <pc:docMk/>
            <pc:sldMasterMk cId="135975744" sldId="2147483969"/>
            <pc:sldLayoutMk cId="344098641" sldId="2147483980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3:46.804" v="320"/>
        <pc:sldMasterMkLst>
          <pc:docMk/>
          <pc:sldMasterMk cId="2657213338" sldId="2147483981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854212121" sldId="214748398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1334101014" sldId="214748398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1883015670" sldId="214748398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424150451" sldId="214748398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1004767345" sldId="214748398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233917623" sldId="214748398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2606982061" sldId="214748398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3985354845" sldId="214748398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3392103989" sldId="214748399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1548400876" sldId="214748399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46.804" v="320"/>
          <pc:sldLayoutMkLst>
            <pc:docMk/>
            <pc:sldMasterMk cId="2657213338" sldId="2147483981"/>
            <pc:sldLayoutMk cId="2804913106" sldId="2147483992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3:51.304" v="321"/>
        <pc:sldMasterMkLst>
          <pc:docMk/>
          <pc:sldMasterMk cId="3759613980" sldId="2147483993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1133502279" sldId="214748399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2348026990" sldId="214748399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3395711211" sldId="214748399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3933338069" sldId="214748399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2332098392" sldId="214748399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2896038806" sldId="214748399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3691865424" sldId="214748400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3532365908" sldId="214748400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1581322834" sldId="214748400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3647715736" sldId="214748400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3:51.304" v="321"/>
          <pc:sldLayoutMkLst>
            <pc:docMk/>
            <pc:sldMasterMk cId="3759613980" sldId="2147483993"/>
            <pc:sldLayoutMk cId="452242129" sldId="2147484004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6:25.700" v="454"/>
        <pc:sldMasterMkLst>
          <pc:docMk/>
          <pc:sldMasterMk cId="2588259069" sldId="2147484005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963754241" sldId="214748400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1085822677" sldId="214748400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2546683471" sldId="214748400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2685651927" sldId="214748400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2426572449" sldId="214748401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2633174575" sldId="214748401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4137492318" sldId="214748401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2899110857" sldId="214748401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2283726348" sldId="214748401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1359850050" sldId="214748401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5.700" v="454"/>
          <pc:sldLayoutMkLst>
            <pc:docMk/>
            <pc:sldMasterMk cId="2588259069" sldId="2147484005"/>
            <pc:sldLayoutMk cId="968810462" sldId="2147484016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6:29.809" v="455"/>
        <pc:sldMasterMkLst>
          <pc:docMk/>
          <pc:sldMasterMk cId="2927403990" sldId="2147484017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986121371" sldId="214748401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189247953" sldId="214748401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309964816" sldId="214748402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1035360198" sldId="214748402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1280250441" sldId="214748402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3768875631" sldId="214748402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1522910029" sldId="214748402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1229920653" sldId="214748402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3343992540" sldId="214748402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845489405" sldId="214748402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29.809" v="455"/>
          <pc:sldLayoutMkLst>
            <pc:docMk/>
            <pc:sldMasterMk cId="2927403990" sldId="2147484017"/>
            <pc:sldLayoutMk cId="1239928500" sldId="2147484028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6:34.512" v="456"/>
        <pc:sldMasterMkLst>
          <pc:docMk/>
          <pc:sldMasterMk cId="4002036288" sldId="2147484029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226100686" sldId="214748403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2958909612" sldId="214748403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2961113244" sldId="214748403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508647020" sldId="214748403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3037428150" sldId="214748403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76046837" sldId="214748403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2071291693" sldId="214748403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1158592817" sldId="214748403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1356335638" sldId="214748403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490398161" sldId="214748403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4.512" v="456"/>
          <pc:sldLayoutMkLst>
            <pc:docMk/>
            <pc:sldMasterMk cId="4002036288" sldId="2147484029"/>
            <pc:sldLayoutMk cId="467433544" sldId="2147484040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6:37.747" v="457"/>
        <pc:sldMasterMkLst>
          <pc:docMk/>
          <pc:sldMasterMk cId="32904670" sldId="2147484041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528245454" sldId="214748404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2342906078" sldId="214748404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2233663564" sldId="214748404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1023309213" sldId="214748404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3222916128" sldId="214748404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205361108" sldId="214748404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1368468717" sldId="214748404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4238371442" sldId="214748404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2751453625" sldId="214748405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1727046900" sldId="214748405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1686467399" sldId="214748405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1089878509" sldId="214748405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1570699564" sldId="214748405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2722001878" sldId="214748405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1598081955" sldId="214748405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37.747" v="457"/>
          <pc:sldLayoutMkLst>
            <pc:docMk/>
            <pc:sldMasterMk cId="32904670" sldId="2147484041"/>
            <pc:sldLayoutMk cId="2946099608" sldId="2147484057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6:50.325" v="458"/>
        <pc:sldMasterMkLst>
          <pc:docMk/>
          <pc:sldMasterMk cId="2907516592" sldId="2147484058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1032025021" sldId="214748405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952379317" sldId="214748406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1710509288" sldId="214748406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2846321139" sldId="214748406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3995788810" sldId="214748406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2505339740" sldId="214748406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3782768312" sldId="214748406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1234655347" sldId="214748406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3479186608" sldId="214748406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4212595821" sldId="214748406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1569286766" sldId="214748406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3621866030" sldId="214748407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1700237092" sldId="214748407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377290697" sldId="214748407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1759420889" sldId="214748407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0.325" v="458"/>
          <pc:sldLayoutMkLst>
            <pc:docMk/>
            <pc:sldMasterMk cId="2907516592" sldId="2147484058"/>
            <pc:sldLayoutMk cId="2141714279" sldId="2147484074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6:55.153" v="459"/>
        <pc:sldMasterMkLst>
          <pc:docMk/>
          <pc:sldMasterMk cId="2296725873" sldId="2147484075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2573050762" sldId="214748407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339680316" sldId="214748407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4194624005" sldId="214748407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235725759" sldId="214748407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2071289406" sldId="214748408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626850125" sldId="214748408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1081429945" sldId="214748408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1058532539" sldId="214748408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1169339964" sldId="214748408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929932158" sldId="214748408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3676940532" sldId="214748408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3441815276" sldId="214748408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736531771" sldId="214748408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80348621" sldId="214748408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1007597364" sldId="214748409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5.153" v="459"/>
          <pc:sldLayoutMkLst>
            <pc:docMk/>
            <pc:sldMasterMk cId="2296725873" sldId="2147484075"/>
            <pc:sldLayoutMk cId="2071854972" sldId="2147484091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6:58.232" v="460"/>
        <pc:sldMasterMkLst>
          <pc:docMk/>
          <pc:sldMasterMk cId="1676888379" sldId="2147484092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3190642705" sldId="214748409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2550145571" sldId="214748409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3143944717" sldId="214748409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2086642145" sldId="214748409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32972320" sldId="214748409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892148761" sldId="214748409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654035625" sldId="214748409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1649357130" sldId="214748410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3067826025" sldId="214748410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293103994" sldId="214748410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1075917314" sldId="214748410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311670695" sldId="214748410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3519387701" sldId="214748410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2439979324" sldId="214748410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558516524" sldId="214748410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6:58.232" v="460"/>
          <pc:sldLayoutMkLst>
            <pc:docMk/>
            <pc:sldMasterMk cId="1676888379" sldId="2147484092"/>
            <pc:sldLayoutMk cId="2392381895" sldId="2147484108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7:08.373" v="461"/>
        <pc:sldMasterMkLst>
          <pc:docMk/>
          <pc:sldMasterMk cId="1594177642" sldId="2147484109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978527237" sldId="214748411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719593592" sldId="214748411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3471444193" sldId="214748411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883398929" sldId="214748411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3447776883" sldId="214748411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065151480" sldId="214748411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440747690" sldId="214748411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092754628" sldId="214748411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326139959" sldId="214748411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905721794" sldId="214748411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736413251" sldId="214748412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297417560" sldId="214748412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1123782598" sldId="214748412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3206199150" sldId="214748412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436106147" sldId="214748412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08.373" v="461"/>
          <pc:sldLayoutMkLst>
            <pc:docMk/>
            <pc:sldMasterMk cId="1594177642" sldId="2147484109"/>
            <pc:sldLayoutMk cId="2124166855" sldId="2147484125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7:15.998" v="462"/>
        <pc:sldMasterMkLst>
          <pc:docMk/>
          <pc:sldMasterMk cId="3082177549" sldId="2147484126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3039415721" sldId="214748412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3771166021" sldId="214748412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3977913980" sldId="214748412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2707495839" sldId="214748413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445615425" sldId="214748413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640449480" sldId="214748413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2860175409" sldId="214748413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3134591531" sldId="214748413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451313597" sldId="214748413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1439868205" sldId="214748413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1338223749" sldId="214748413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3848305313" sldId="214748413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3442516928" sldId="214748413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2671969043" sldId="214748414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1417947139" sldId="214748414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4197347367" sldId="214748414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15.998" v="462"/>
          <pc:sldLayoutMkLst>
            <pc:docMk/>
            <pc:sldMasterMk cId="3082177549" sldId="2147484126"/>
            <pc:sldLayoutMk cId="2899014916" sldId="2147484143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7:27.201" v="463"/>
        <pc:sldMasterMkLst>
          <pc:docMk/>
          <pc:sldMasterMk cId="2149016744" sldId="2147484144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1983527531" sldId="214748414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2322563955" sldId="214748414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1191562895" sldId="214748414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2572911187" sldId="214748414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3658385837" sldId="214748414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1130133345" sldId="214748415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2382319535" sldId="214748415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4266923854" sldId="214748415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3968587192" sldId="214748415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3013184359" sldId="214748415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27.201" v="463"/>
          <pc:sldLayoutMkLst>
            <pc:docMk/>
            <pc:sldMasterMk cId="2149016744" sldId="2147484144"/>
            <pc:sldLayoutMk cId="4097983048" sldId="2147484155"/>
          </pc:sldLayoutMkLst>
        </pc:sldLayoutChg>
      </pc:sldMasterChg>
      <pc:sldMasterChg chg="add del addSldLayout delSldLayout modSldLayout">
        <pc:chgData name="CIAFFONI MASSIMO" userId="S::s1102853@studenti.univpm.it::8cdcd2cc-948b-478f-8faf-a4513e704189" providerId="AD" clId="Web-{04BD488F-36F4-A61A-2502-349A8BC2CBEA}" dt="2021-11-14T16:07:31.733" v="464"/>
        <pc:sldMasterMkLst>
          <pc:docMk/>
          <pc:sldMasterMk cId="305816203" sldId="2147484156"/>
        </pc:sldMasterMkLst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2106664244" sldId="2147484157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631509138" sldId="2147484158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1037996231" sldId="2147484159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1736867079" sldId="2147484160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4208817855" sldId="2147484161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1942923209" sldId="2147484162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2241519945" sldId="2147484163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3287259236" sldId="2147484164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344719379" sldId="2147484165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3003979972" sldId="2147484166"/>
          </pc:sldLayoutMkLst>
        </pc:sldLayoutChg>
        <pc:sldLayoutChg chg="add del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305816203" sldId="2147484156"/>
            <pc:sldLayoutMk cId="4069843245" sldId="2147484167"/>
          </pc:sldLayoutMkLst>
        </pc:sldLayoutChg>
      </pc:sldMasterChg>
      <pc:sldMasterChg chg="add addSldLayout modSldLayout">
        <pc:chgData name="CIAFFONI MASSIMO" userId="S::s1102853@studenti.univpm.it::8cdcd2cc-948b-478f-8faf-a4513e704189" providerId="AD" clId="Web-{04BD488F-36F4-A61A-2502-349A8BC2CBEA}" dt="2021-11-14T16:07:31.733" v="464"/>
        <pc:sldMasterMkLst>
          <pc:docMk/>
          <pc:sldMasterMk cId="1482991460" sldId="2147484168"/>
        </pc:sldMasterMkLst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3777568086" sldId="2147484169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3245395464" sldId="2147484170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4194243874" sldId="2147484171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1149146381" sldId="2147484172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3871050154" sldId="2147484173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3744703760" sldId="2147484174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4020115162" sldId="2147484175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2733052022" sldId="2147484176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1100220610" sldId="2147484177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2741618426" sldId="2147484178"/>
          </pc:sldLayoutMkLst>
        </pc:sldLayoutChg>
        <pc:sldLayoutChg chg="add mod replId">
          <pc:chgData name="CIAFFONI MASSIMO" userId="S::s1102853@studenti.univpm.it::8cdcd2cc-948b-478f-8faf-a4513e704189" providerId="AD" clId="Web-{04BD488F-36F4-A61A-2502-349A8BC2CBEA}" dt="2021-11-14T16:07:31.733" v="464"/>
          <pc:sldLayoutMkLst>
            <pc:docMk/>
            <pc:sldMasterMk cId="1482991460" sldId="2147484168"/>
            <pc:sldLayoutMk cId="3715105506" sldId="2147484179"/>
          </pc:sldLayoutMkLst>
        </pc:sldLayoutChg>
      </pc:sldMasterChg>
    </pc:docChg>
  </pc:docChgLst>
  <pc:docChgLst>
    <pc:chgData name="THALIATH AMAL BENSON" userId="S::s1101080@studenti.univpm.it::cf4103a0-b48f-4a1d-8c85-8ae62330c87a" providerId="AD" clId="Web-{1FF3B2E0-0160-418A-BECD-872FDB78BF40}"/>
    <pc:docChg chg="addSld modSld">
      <pc:chgData name="THALIATH AMAL BENSON" userId="S::s1101080@studenti.univpm.it::cf4103a0-b48f-4a1d-8c85-8ae62330c87a" providerId="AD" clId="Web-{1FF3B2E0-0160-418A-BECD-872FDB78BF40}" dt="2021-11-14T16:59:56" v="677"/>
      <pc:docMkLst>
        <pc:docMk/>
      </pc:docMkLst>
      <pc:sldChg chg="modSp">
        <pc:chgData name="THALIATH AMAL BENSON" userId="S::s1101080@studenti.univpm.it::cf4103a0-b48f-4a1d-8c85-8ae62330c87a" providerId="AD" clId="Web-{1FF3B2E0-0160-418A-BECD-872FDB78BF40}" dt="2021-11-14T16:06:48.331" v="9" actId="1076"/>
        <pc:sldMkLst>
          <pc:docMk/>
          <pc:sldMk cId="3962583941" sldId="256"/>
        </pc:sldMkLst>
        <pc:spChg chg="mod">
          <ac:chgData name="THALIATH AMAL BENSON" userId="S::s1101080@studenti.univpm.it::cf4103a0-b48f-4a1d-8c85-8ae62330c87a" providerId="AD" clId="Web-{1FF3B2E0-0160-418A-BECD-872FDB78BF40}" dt="2021-11-14T16:06:48.331" v="9" actId="1076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THALIATH AMAL BENSON" userId="S::s1101080@studenti.univpm.it::cf4103a0-b48f-4a1d-8c85-8ae62330c87a" providerId="AD" clId="Web-{1FF3B2E0-0160-418A-BECD-872FDB78BF40}" dt="2021-11-14T15:55:44.372" v="8" actId="20577"/>
          <ac:spMkLst>
            <pc:docMk/>
            <pc:sldMk cId="3962583941" sldId="256"/>
            <ac:spMk id="10" creationId="{CA42FBBE-D91E-49FB-9C19-4A27CDC57D63}"/>
          </ac:spMkLst>
        </pc:spChg>
      </pc:sldChg>
      <pc:sldChg chg="addSp delSp modSp">
        <pc:chgData name="THALIATH AMAL BENSON" userId="S::s1101080@studenti.univpm.it::cf4103a0-b48f-4a1d-8c85-8ae62330c87a" providerId="AD" clId="Web-{1FF3B2E0-0160-418A-BECD-872FDB78BF40}" dt="2021-11-14T16:31:21.755" v="310" actId="20577"/>
        <pc:sldMkLst>
          <pc:docMk/>
          <pc:sldMk cId="3615654025" sldId="257"/>
        </pc:sldMkLst>
        <pc:spChg chg="del">
          <ac:chgData name="THALIATH AMAL BENSON" userId="S::s1101080@studenti.univpm.it::cf4103a0-b48f-4a1d-8c85-8ae62330c87a" providerId="AD" clId="Web-{1FF3B2E0-0160-418A-BECD-872FDB78BF40}" dt="2021-11-14T15:53:35.743" v="0"/>
          <ac:spMkLst>
            <pc:docMk/>
            <pc:sldMk cId="3615654025" sldId="257"/>
            <ac:spMk id="3" creationId="{1C2C9DEB-E408-4E9A-AF69-1EA2E826A5DC}"/>
          </ac:spMkLst>
        </pc:spChg>
        <pc:spChg chg="mod">
          <ac:chgData name="THALIATH AMAL BENSON" userId="S::s1101080@studenti.univpm.it::cf4103a0-b48f-4a1d-8c85-8ae62330c87a" providerId="AD" clId="Web-{1FF3B2E0-0160-418A-BECD-872FDB78BF40}" dt="2021-11-14T16:31:21.755" v="310" actId="20577"/>
          <ac:spMkLst>
            <pc:docMk/>
            <pc:sldMk cId="3615654025" sldId="257"/>
            <ac:spMk id="21" creationId="{787E5453-F399-4166-8E9A-87B430275B41}"/>
          </ac:spMkLst>
        </pc:spChg>
        <pc:spChg chg="del mod">
          <ac:chgData name="THALIATH AMAL BENSON" userId="S::s1101080@studenti.univpm.it::cf4103a0-b48f-4a1d-8c85-8ae62330c87a" providerId="AD" clId="Web-{1FF3B2E0-0160-418A-BECD-872FDB78BF40}" dt="2021-11-14T16:31:12.958" v="308"/>
          <ac:spMkLst>
            <pc:docMk/>
            <pc:sldMk cId="3615654025" sldId="257"/>
            <ac:spMk id="22" creationId="{1E3F3CE0-A98B-452B-ABC8-4CC8B7EE227D}"/>
          </ac:spMkLst>
        </pc:spChg>
        <pc:picChg chg="add mod ord">
          <ac:chgData name="THALIATH AMAL BENSON" userId="S::s1101080@studenti.univpm.it::cf4103a0-b48f-4a1d-8c85-8ae62330c87a" providerId="AD" clId="Web-{1FF3B2E0-0160-418A-BECD-872FDB78BF40}" dt="2021-11-14T15:53:35.743" v="0"/>
          <ac:picMkLst>
            <pc:docMk/>
            <pc:sldMk cId="3615654025" sldId="257"/>
            <ac:picMk id="4" creationId="{60A14394-8603-4BD2-BB13-D61B7BAFD14A}"/>
          </ac:picMkLst>
        </pc:picChg>
      </pc:sldChg>
      <pc:sldChg chg="addSp modSp">
        <pc:chgData name="THALIATH AMAL BENSON" userId="S::s1101080@studenti.univpm.it::cf4103a0-b48f-4a1d-8c85-8ae62330c87a" providerId="AD" clId="Web-{1FF3B2E0-0160-418A-BECD-872FDB78BF40}" dt="2021-11-14T16:32:24.382" v="330" actId="1076"/>
        <pc:sldMkLst>
          <pc:docMk/>
          <pc:sldMk cId="725632725" sldId="259"/>
        </pc:sldMkLst>
        <pc:spChg chg="add mod">
          <ac:chgData name="THALIATH AMAL BENSON" userId="S::s1101080@studenti.univpm.it::cf4103a0-b48f-4a1d-8c85-8ae62330c87a" providerId="AD" clId="Web-{1FF3B2E0-0160-418A-BECD-872FDB78BF40}" dt="2021-11-14T16:32:24.382" v="330" actId="1076"/>
          <ac:spMkLst>
            <pc:docMk/>
            <pc:sldMk cId="725632725" sldId="259"/>
            <ac:spMk id="6" creationId="{8C1CAEF4-187D-4E48-9470-52328294EDB3}"/>
          </ac:spMkLst>
        </pc:spChg>
        <pc:picChg chg="mod">
          <ac:chgData name="THALIATH AMAL BENSON" userId="S::s1101080@studenti.univpm.it::cf4103a0-b48f-4a1d-8c85-8ae62330c87a" providerId="AD" clId="Web-{1FF3B2E0-0160-418A-BECD-872FDB78BF40}" dt="2021-11-14T16:32:20.632" v="329" actId="1076"/>
          <ac:picMkLst>
            <pc:docMk/>
            <pc:sldMk cId="725632725" sldId="259"/>
            <ac:picMk id="4" creationId="{3A5EB230-53E9-46B1-A10E-50C2AEA1A4F3}"/>
          </ac:picMkLst>
        </pc:picChg>
      </pc:sldChg>
      <pc:sldChg chg="modSp">
        <pc:chgData name="THALIATH AMAL BENSON" userId="S::s1101080@studenti.univpm.it::cf4103a0-b48f-4a1d-8c85-8ae62330c87a" providerId="AD" clId="Web-{1FF3B2E0-0160-418A-BECD-872FDB78BF40}" dt="2021-11-14T16:44:17.424" v="427" actId="20577"/>
        <pc:sldMkLst>
          <pc:docMk/>
          <pc:sldMk cId="3343951519" sldId="260"/>
        </pc:sldMkLst>
        <pc:spChg chg="mod">
          <ac:chgData name="THALIATH AMAL BENSON" userId="S::s1101080@studenti.univpm.it::cf4103a0-b48f-4a1d-8c85-8ae62330c87a" providerId="AD" clId="Web-{1FF3B2E0-0160-418A-BECD-872FDB78BF40}" dt="2021-11-14T16:44:17.424" v="427" actId="20577"/>
          <ac:spMkLst>
            <pc:docMk/>
            <pc:sldMk cId="3343951519" sldId="260"/>
            <ac:spMk id="7" creationId="{A13167BB-915F-4926-9CA5-C5231CA9ADB6}"/>
          </ac:spMkLst>
        </pc:spChg>
      </pc:sldChg>
      <pc:sldChg chg="modSp">
        <pc:chgData name="THALIATH AMAL BENSON" userId="S::s1101080@studenti.univpm.it::cf4103a0-b48f-4a1d-8c85-8ae62330c87a" providerId="AD" clId="Web-{1FF3B2E0-0160-418A-BECD-872FDB78BF40}" dt="2021-11-14T16:59:56" v="677"/>
        <pc:sldMkLst>
          <pc:docMk/>
          <pc:sldMk cId="965806012" sldId="264"/>
        </pc:sldMkLst>
        <pc:spChg chg="mod">
          <ac:chgData name="THALIATH AMAL BENSON" userId="S::s1101080@studenti.univpm.it::cf4103a0-b48f-4a1d-8c85-8ae62330c87a" providerId="AD" clId="Web-{1FF3B2E0-0160-418A-BECD-872FDB78BF40}" dt="2021-11-14T16:41:55.123" v="426" actId="20577"/>
          <ac:spMkLst>
            <pc:docMk/>
            <pc:sldMk cId="965806012" sldId="264"/>
            <ac:spMk id="5" creationId="{C36C3E3F-802D-4271-9782-5CA5D36516CC}"/>
          </ac:spMkLst>
        </pc:spChg>
        <pc:spChg chg="mod">
          <ac:chgData name="THALIATH AMAL BENSON" userId="S::s1101080@studenti.univpm.it::cf4103a0-b48f-4a1d-8c85-8ae62330c87a" providerId="AD" clId="Web-{1FF3B2E0-0160-418A-BECD-872FDB78BF40}" dt="2021-11-14T16:59:56" v="677"/>
          <ac:spMkLst>
            <pc:docMk/>
            <pc:sldMk cId="965806012" sldId="264"/>
            <ac:spMk id="16" creationId="{AFD876BF-F31A-40FD-986A-3C777FB2D7DD}"/>
          </ac:spMkLst>
        </pc:spChg>
      </pc:sldChg>
      <pc:sldChg chg="modSp">
        <pc:chgData name="THALIATH AMAL BENSON" userId="S::s1101080@studenti.univpm.it::cf4103a0-b48f-4a1d-8c85-8ae62330c87a" providerId="AD" clId="Web-{1FF3B2E0-0160-418A-BECD-872FDB78BF40}" dt="2021-11-14T16:37:32.005" v="424" actId="20577"/>
        <pc:sldMkLst>
          <pc:docMk/>
          <pc:sldMk cId="2934699922" sldId="265"/>
        </pc:sldMkLst>
        <pc:spChg chg="mod">
          <ac:chgData name="THALIATH AMAL BENSON" userId="S::s1101080@studenti.univpm.it::cf4103a0-b48f-4a1d-8c85-8ae62330c87a" providerId="AD" clId="Web-{1FF3B2E0-0160-418A-BECD-872FDB78BF40}" dt="2021-11-14T16:37:32.005" v="424" actId="20577"/>
          <ac:spMkLst>
            <pc:docMk/>
            <pc:sldMk cId="2934699922" sldId="265"/>
            <ac:spMk id="6" creationId="{05352753-4E54-4D95-96A9-2322D4FC49C2}"/>
          </ac:spMkLst>
        </pc:spChg>
      </pc:sldChg>
      <pc:sldChg chg="addSp delSp modSp new">
        <pc:chgData name="THALIATH AMAL BENSON" userId="S::s1101080@studenti.univpm.it::cf4103a0-b48f-4a1d-8c85-8ae62330c87a" providerId="AD" clId="Web-{1FF3B2E0-0160-418A-BECD-872FDB78BF40}" dt="2021-11-14T16:35:16.669" v="347" actId="1076"/>
        <pc:sldMkLst>
          <pc:docMk/>
          <pc:sldMk cId="2869348925" sldId="266"/>
        </pc:sldMkLst>
        <pc:spChg chg="del">
          <ac:chgData name="THALIATH AMAL BENSON" userId="S::s1101080@studenti.univpm.it::cf4103a0-b48f-4a1d-8c85-8ae62330c87a" providerId="AD" clId="Web-{1FF3B2E0-0160-418A-BECD-872FDB78BF40}" dt="2021-11-14T16:34:21.808" v="333"/>
          <ac:spMkLst>
            <pc:docMk/>
            <pc:sldMk cId="2869348925" sldId="266"/>
            <ac:spMk id="2" creationId="{65EA2BE9-CEF3-4B7A-A824-DBC1519E8749}"/>
          </ac:spMkLst>
        </pc:spChg>
        <pc:spChg chg="del">
          <ac:chgData name="THALIATH AMAL BENSON" userId="S::s1101080@studenti.univpm.it::cf4103a0-b48f-4a1d-8c85-8ae62330c87a" providerId="AD" clId="Web-{1FF3B2E0-0160-418A-BECD-872FDB78BF40}" dt="2021-11-14T16:34:17.964" v="332"/>
          <ac:spMkLst>
            <pc:docMk/>
            <pc:sldMk cId="2869348925" sldId="266"/>
            <ac:spMk id="3" creationId="{B848A9D2-4E4A-49CB-A1E5-ED5F331A6F28}"/>
          </ac:spMkLst>
        </pc:spChg>
        <pc:spChg chg="add mod ord">
          <ac:chgData name="THALIATH AMAL BENSON" userId="S::s1101080@studenti.univpm.it::cf4103a0-b48f-4a1d-8c85-8ae62330c87a" providerId="AD" clId="Web-{1FF3B2E0-0160-418A-BECD-872FDB78BF40}" dt="2021-11-14T16:35:00.403" v="344"/>
          <ac:spMkLst>
            <pc:docMk/>
            <pc:sldMk cId="2869348925" sldId="266"/>
            <ac:spMk id="5" creationId="{2808021A-DAA2-4187-B2FC-860CFAD1CCA8}"/>
          </ac:spMkLst>
        </pc:spChg>
        <pc:picChg chg="add mod ord">
          <ac:chgData name="THALIATH AMAL BENSON" userId="S::s1101080@studenti.univpm.it::cf4103a0-b48f-4a1d-8c85-8ae62330c87a" providerId="AD" clId="Web-{1FF3B2E0-0160-418A-BECD-872FDB78BF40}" dt="2021-11-14T16:35:16.669" v="347" actId="1076"/>
          <ac:picMkLst>
            <pc:docMk/>
            <pc:sldMk cId="2869348925" sldId="266"/>
            <ac:picMk id="4" creationId="{01C9A401-9758-4EF8-B234-B697E2B23F4A}"/>
          </ac:picMkLst>
        </pc:picChg>
      </pc:sldChg>
      <pc:sldChg chg="modSp new">
        <pc:chgData name="THALIATH AMAL BENSON" userId="S::s1101080@studenti.univpm.it::cf4103a0-b48f-4a1d-8c85-8ae62330c87a" providerId="AD" clId="Web-{1FF3B2E0-0160-418A-BECD-872FDB78BF40}" dt="2021-11-14T16:45:05.254" v="435" actId="20577"/>
        <pc:sldMkLst>
          <pc:docMk/>
          <pc:sldMk cId="1207798123" sldId="267"/>
        </pc:sldMkLst>
        <pc:spChg chg="mod">
          <ac:chgData name="THALIATH AMAL BENSON" userId="S::s1101080@studenti.univpm.it::cf4103a0-b48f-4a1d-8c85-8ae62330c87a" providerId="AD" clId="Web-{1FF3B2E0-0160-418A-BECD-872FDB78BF40}" dt="2021-11-14T16:45:05.254" v="435" actId="20577"/>
          <ac:spMkLst>
            <pc:docMk/>
            <pc:sldMk cId="1207798123" sldId="267"/>
            <ac:spMk id="2" creationId="{EA3EE38A-92AF-4AFF-A6E1-9D330DF30DAD}"/>
          </ac:spMkLst>
        </pc:spChg>
      </pc:sldChg>
      <pc:sldChg chg="addSp modSp new">
        <pc:chgData name="THALIATH AMAL BENSON" userId="S::s1101080@studenti.univpm.it::cf4103a0-b48f-4a1d-8c85-8ae62330c87a" providerId="AD" clId="Web-{1FF3B2E0-0160-418A-BECD-872FDB78BF40}" dt="2021-11-14T16:54:17.193" v="675" actId="1076"/>
        <pc:sldMkLst>
          <pc:docMk/>
          <pc:sldMk cId="1594716118" sldId="268"/>
        </pc:sldMkLst>
        <pc:spChg chg="mod">
          <ac:chgData name="THALIATH AMAL BENSON" userId="S::s1101080@studenti.univpm.it::cf4103a0-b48f-4a1d-8c85-8ae62330c87a" providerId="AD" clId="Web-{1FF3B2E0-0160-418A-BECD-872FDB78BF40}" dt="2021-11-14T16:46:23.647" v="458" actId="20577"/>
          <ac:spMkLst>
            <pc:docMk/>
            <pc:sldMk cId="1594716118" sldId="268"/>
            <ac:spMk id="2" creationId="{0C661BC2-6A83-47A2-8C60-1FE3658BAF05}"/>
          </ac:spMkLst>
        </pc:spChg>
        <pc:spChg chg="mod">
          <ac:chgData name="THALIATH AMAL BENSON" userId="S::s1101080@studenti.univpm.it::cf4103a0-b48f-4a1d-8c85-8ae62330c87a" providerId="AD" clId="Web-{1FF3B2E0-0160-418A-BECD-872FDB78BF40}" dt="2021-11-14T16:53:56.255" v="671" actId="20577"/>
          <ac:spMkLst>
            <pc:docMk/>
            <pc:sldMk cId="1594716118" sldId="268"/>
            <ac:spMk id="3" creationId="{C2DCF6A6-1E6C-4E45-BDD1-511C1CDCD0D8}"/>
          </ac:spMkLst>
        </pc:spChg>
        <pc:picChg chg="add mod">
          <ac:chgData name="THALIATH AMAL BENSON" userId="S::s1101080@studenti.univpm.it::cf4103a0-b48f-4a1d-8c85-8ae62330c87a" providerId="AD" clId="Web-{1FF3B2E0-0160-418A-BECD-872FDB78BF40}" dt="2021-11-14T16:54:17.193" v="675" actId="1076"/>
          <ac:picMkLst>
            <pc:docMk/>
            <pc:sldMk cId="1594716118" sldId="268"/>
            <ac:picMk id="4" creationId="{6096474D-96C8-403A-A59F-5ED08E7081B0}"/>
          </ac:picMkLst>
        </pc:picChg>
        <pc:picChg chg="add mod modCrop">
          <ac:chgData name="THALIATH AMAL BENSON" userId="S::s1101080@studenti.univpm.it::cf4103a0-b48f-4a1d-8c85-8ae62330c87a" providerId="AD" clId="Web-{1FF3B2E0-0160-418A-BECD-872FDB78BF40}" dt="2021-11-14T16:54:14.802" v="674" actId="1076"/>
          <ac:picMkLst>
            <pc:docMk/>
            <pc:sldMk cId="1594716118" sldId="268"/>
            <ac:picMk id="5" creationId="{A001C554-2840-4213-AEE1-7465F0F1FCF9}"/>
          </ac:picMkLst>
        </pc:picChg>
      </pc:sldChg>
    </pc:docChg>
  </pc:docChgLst>
  <pc:docChgLst>
    <pc:chgData name="CIAFFONI MASSIMO" userId="S::s1102853@studenti.univpm.it::8cdcd2cc-948b-478f-8faf-a4513e704189" providerId="AD" clId="Web-{5E8E4CE9-AE4D-9565-8DB5-4A432EE74096}"/>
    <pc:docChg chg="addSld modSld sldOrd">
      <pc:chgData name="CIAFFONI MASSIMO" userId="S::s1102853@studenti.univpm.it::8cdcd2cc-948b-478f-8faf-a4513e704189" providerId="AD" clId="Web-{5E8E4CE9-AE4D-9565-8DB5-4A432EE74096}" dt="2021-11-17T16:23:57.626" v="418"/>
      <pc:docMkLst>
        <pc:docMk/>
      </pc:docMkLst>
      <pc:sldChg chg="modSp">
        <pc:chgData name="CIAFFONI MASSIMO" userId="S::s1102853@studenti.univpm.it::8cdcd2cc-948b-478f-8faf-a4513e704189" providerId="AD" clId="Web-{5E8E4CE9-AE4D-9565-8DB5-4A432EE74096}" dt="2021-11-17T15:19:25.149" v="14" actId="1076"/>
        <pc:sldMkLst>
          <pc:docMk/>
          <pc:sldMk cId="3343951519" sldId="260"/>
        </pc:sldMkLst>
        <pc:spChg chg="mod">
          <ac:chgData name="CIAFFONI MASSIMO" userId="S::s1102853@studenti.univpm.it::8cdcd2cc-948b-478f-8faf-a4513e704189" providerId="AD" clId="Web-{5E8E4CE9-AE4D-9565-8DB5-4A432EE74096}" dt="2021-11-17T15:17:57.161" v="13" actId="20577"/>
          <ac:spMkLst>
            <pc:docMk/>
            <pc:sldMk cId="3343951519" sldId="260"/>
            <ac:spMk id="9" creationId="{E4A5EDA9-8DD5-4F81-9C0A-D9B9A3462D98}"/>
          </ac:spMkLst>
        </pc:spChg>
        <pc:picChg chg="mod">
          <ac:chgData name="CIAFFONI MASSIMO" userId="S::s1102853@studenti.univpm.it::8cdcd2cc-948b-478f-8faf-a4513e704189" providerId="AD" clId="Web-{5E8E4CE9-AE4D-9565-8DB5-4A432EE74096}" dt="2021-11-17T15:19:25.149" v="14" actId="1076"/>
          <ac:picMkLst>
            <pc:docMk/>
            <pc:sldMk cId="3343951519" sldId="260"/>
            <ac:picMk id="8" creationId="{6AEC5D0E-F935-45AF-93E5-4C6067F8ED3E}"/>
          </ac:picMkLst>
        </pc:picChg>
      </pc:sldChg>
      <pc:sldChg chg="modSp">
        <pc:chgData name="CIAFFONI MASSIMO" userId="S::s1102853@studenti.univpm.it::8cdcd2cc-948b-478f-8faf-a4513e704189" providerId="AD" clId="Web-{5E8E4CE9-AE4D-9565-8DB5-4A432EE74096}" dt="2021-11-17T15:50:04.228" v="416" actId="1076"/>
        <pc:sldMkLst>
          <pc:docMk/>
          <pc:sldMk cId="3768312978" sldId="261"/>
        </pc:sldMkLst>
        <pc:spChg chg="mod">
          <ac:chgData name="CIAFFONI MASSIMO" userId="S::s1102853@studenti.univpm.it::8cdcd2cc-948b-478f-8faf-a4513e704189" providerId="AD" clId="Web-{5E8E4CE9-AE4D-9565-8DB5-4A432EE74096}" dt="2021-11-17T15:50:04.228" v="416" actId="1076"/>
          <ac:spMkLst>
            <pc:docMk/>
            <pc:sldMk cId="3768312978" sldId="261"/>
            <ac:spMk id="2" creationId="{E1682A0E-5FEF-41C0-8B77-8070FE5F1DE4}"/>
          </ac:spMkLst>
        </pc:spChg>
        <pc:spChg chg="mod">
          <ac:chgData name="CIAFFONI MASSIMO" userId="S::s1102853@studenti.univpm.it::8cdcd2cc-948b-478f-8faf-a4513e704189" providerId="AD" clId="Web-{5E8E4CE9-AE4D-9565-8DB5-4A432EE74096}" dt="2021-11-17T15:49:50.415" v="413" actId="20577"/>
          <ac:spMkLst>
            <pc:docMk/>
            <pc:sldMk cId="3768312978" sldId="261"/>
            <ac:spMk id="8" creationId="{4DAD8CBE-A84B-403F-B665-6A8BB8FECE08}"/>
          </ac:spMkLst>
        </pc:spChg>
        <pc:picChg chg="mod">
          <ac:chgData name="CIAFFONI MASSIMO" userId="S::s1102853@studenti.univpm.it::8cdcd2cc-948b-478f-8faf-a4513e704189" providerId="AD" clId="Web-{5E8E4CE9-AE4D-9565-8DB5-4A432EE74096}" dt="2021-11-17T15:50:00.478" v="415" actId="1076"/>
          <ac:picMkLst>
            <pc:docMk/>
            <pc:sldMk cId="3768312978" sldId="261"/>
            <ac:picMk id="4" creationId="{4B6E72A8-C63E-4DF0-AC78-F135DCD28D3D}"/>
          </ac:picMkLst>
        </pc:picChg>
      </pc:sldChg>
      <pc:sldChg chg="modSp">
        <pc:chgData name="CIAFFONI MASSIMO" userId="S::s1102853@studenti.univpm.it::8cdcd2cc-948b-478f-8faf-a4513e704189" providerId="AD" clId="Web-{5E8E4CE9-AE4D-9565-8DB5-4A432EE74096}" dt="2021-11-17T15:30:54.032" v="19" actId="20577"/>
        <pc:sldMkLst>
          <pc:docMk/>
          <pc:sldMk cId="1089061125" sldId="262"/>
        </pc:sldMkLst>
        <pc:spChg chg="mod">
          <ac:chgData name="CIAFFONI MASSIMO" userId="S::s1102853@studenti.univpm.it::8cdcd2cc-948b-478f-8faf-a4513e704189" providerId="AD" clId="Web-{5E8E4CE9-AE4D-9565-8DB5-4A432EE74096}" dt="2021-11-17T15:30:54.032" v="19" actId="20577"/>
          <ac:spMkLst>
            <pc:docMk/>
            <pc:sldMk cId="1089061125" sldId="262"/>
            <ac:spMk id="2" creationId="{4C142B60-E06A-491D-B517-875197A747E8}"/>
          </ac:spMkLst>
        </pc:spChg>
      </pc:sldChg>
      <pc:sldChg chg="modSp">
        <pc:chgData name="CIAFFONI MASSIMO" userId="S::s1102853@studenti.univpm.it::8cdcd2cc-948b-478f-8faf-a4513e704189" providerId="AD" clId="Web-{5E8E4CE9-AE4D-9565-8DB5-4A432EE74096}" dt="2021-11-17T15:30:58.579" v="21" actId="20577"/>
        <pc:sldMkLst>
          <pc:docMk/>
          <pc:sldMk cId="4243447508" sldId="263"/>
        </pc:sldMkLst>
        <pc:spChg chg="mod">
          <ac:chgData name="CIAFFONI MASSIMO" userId="S::s1102853@studenti.univpm.it::8cdcd2cc-948b-478f-8faf-a4513e704189" providerId="AD" clId="Web-{5E8E4CE9-AE4D-9565-8DB5-4A432EE74096}" dt="2021-11-17T15:30:58.579" v="21" actId="20577"/>
          <ac:spMkLst>
            <pc:docMk/>
            <pc:sldMk cId="4243447508" sldId="263"/>
            <ac:spMk id="2" creationId="{FFAE125F-CD3D-4AC4-8C77-9BB40F3FBD12}"/>
          </ac:spMkLst>
        </pc:spChg>
      </pc:sldChg>
      <pc:sldChg chg="modSp">
        <pc:chgData name="CIAFFONI MASSIMO" userId="S::s1102853@studenti.univpm.it::8cdcd2cc-948b-478f-8faf-a4513e704189" providerId="AD" clId="Web-{5E8E4CE9-AE4D-9565-8DB5-4A432EE74096}" dt="2021-11-17T15:42:02.977" v="163" actId="14100"/>
        <pc:sldMkLst>
          <pc:docMk/>
          <pc:sldMk cId="965806012" sldId="264"/>
        </pc:sldMkLst>
        <pc:spChg chg="mod">
          <ac:chgData name="CIAFFONI MASSIMO" userId="S::s1102853@studenti.univpm.it::8cdcd2cc-948b-478f-8faf-a4513e704189" providerId="AD" clId="Web-{5E8E4CE9-AE4D-9565-8DB5-4A432EE74096}" dt="2021-11-17T15:42:02.977" v="163" actId="14100"/>
          <ac:spMkLst>
            <pc:docMk/>
            <pc:sldMk cId="965806012" sldId="264"/>
            <ac:spMk id="16" creationId="{AFD876BF-F31A-40FD-986A-3C777FB2D7DD}"/>
          </ac:spMkLst>
        </pc:spChg>
      </pc:sldChg>
      <pc:sldChg chg="modSp">
        <pc:chgData name="CIAFFONI MASSIMO" userId="S::s1102853@studenti.univpm.it::8cdcd2cc-948b-478f-8faf-a4513e704189" providerId="AD" clId="Web-{5E8E4CE9-AE4D-9565-8DB5-4A432EE74096}" dt="2021-11-17T15:12:43.119" v="8" actId="20577"/>
        <pc:sldMkLst>
          <pc:docMk/>
          <pc:sldMk cId="599643996" sldId="270"/>
        </pc:sldMkLst>
        <pc:spChg chg="mod">
          <ac:chgData name="CIAFFONI MASSIMO" userId="S::s1102853@studenti.univpm.it::8cdcd2cc-948b-478f-8faf-a4513e704189" providerId="AD" clId="Web-{5E8E4CE9-AE4D-9565-8DB5-4A432EE74096}" dt="2021-11-17T15:12:43.119" v="8" actId="20577"/>
          <ac:spMkLst>
            <pc:docMk/>
            <pc:sldMk cId="599643996" sldId="270"/>
            <ac:spMk id="3" creationId="{9B94C8EF-EB22-4EAE-B18C-267C94181F3D}"/>
          </ac:spMkLst>
        </pc:spChg>
      </pc:sldChg>
      <pc:sldChg chg="modSp">
        <pc:chgData name="CIAFFONI MASSIMO" userId="S::s1102853@studenti.univpm.it::8cdcd2cc-948b-478f-8faf-a4513e704189" providerId="AD" clId="Web-{5E8E4CE9-AE4D-9565-8DB5-4A432EE74096}" dt="2021-11-17T15:41:31.257" v="162"/>
        <pc:sldMkLst>
          <pc:docMk/>
          <pc:sldMk cId="2890388685" sldId="271"/>
        </pc:sldMkLst>
        <pc:graphicFrameChg chg="mod modGraphic">
          <ac:chgData name="CIAFFONI MASSIMO" userId="S::s1102853@studenti.univpm.it::8cdcd2cc-948b-478f-8faf-a4513e704189" providerId="AD" clId="Web-{5E8E4CE9-AE4D-9565-8DB5-4A432EE74096}" dt="2021-11-17T15:41:31.257" v="162"/>
          <ac:graphicFrameMkLst>
            <pc:docMk/>
            <pc:sldMk cId="2890388685" sldId="271"/>
            <ac:graphicFrameMk id="4" creationId="{3F335EB8-4DDF-4CE8-A3DF-0C9D5801DB47}"/>
          </ac:graphicFrameMkLst>
        </pc:graphicFrameChg>
      </pc:sldChg>
      <pc:sldChg chg="modSp new">
        <pc:chgData name="CIAFFONI MASSIMO" userId="S::s1102853@studenti.univpm.it::8cdcd2cc-948b-478f-8faf-a4513e704189" providerId="AD" clId="Web-{5E8E4CE9-AE4D-9565-8DB5-4A432EE74096}" dt="2021-11-17T15:46:57.565" v="317" actId="20577"/>
        <pc:sldMkLst>
          <pc:docMk/>
          <pc:sldMk cId="1837845649" sldId="273"/>
        </pc:sldMkLst>
        <pc:spChg chg="mod">
          <ac:chgData name="CIAFFONI MASSIMO" userId="S::s1102853@studenti.univpm.it::8cdcd2cc-948b-478f-8faf-a4513e704189" providerId="AD" clId="Web-{5E8E4CE9-AE4D-9565-8DB5-4A432EE74096}" dt="2021-11-17T15:43:48.840" v="177" actId="20577"/>
          <ac:spMkLst>
            <pc:docMk/>
            <pc:sldMk cId="1837845649" sldId="273"/>
            <ac:spMk id="2" creationId="{9FED7782-3509-4334-8163-739E7E8126BF}"/>
          </ac:spMkLst>
        </pc:spChg>
        <pc:spChg chg="mod">
          <ac:chgData name="CIAFFONI MASSIMO" userId="S::s1102853@studenti.univpm.it::8cdcd2cc-948b-478f-8faf-a4513e704189" providerId="AD" clId="Web-{5E8E4CE9-AE4D-9565-8DB5-4A432EE74096}" dt="2021-11-17T15:46:57.565" v="317" actId="20577"/>
          <ac:spMkLst>
            <pc:docMk/>
            <pc:sldMk cId="1837845649" sldId="273"/>
            <ac:spMk id="3" creationId="{EEB544A8-CD42-4CF4-A560-46DBD1EEBEDE}"/>
          </ac:spMkLst>
        </pc:spChg>
      </pc:sldChg>
      <pc:sldChg chg="ord">
        <pc:chgData name="CIAFFONI MASSIMO" userId="S::s1102853@studenti.univpm.it::8cdcd2cc-948b-478f-8faf-a4513e704189" providerId="AD" clId="Web-{5E8E4CE9-AE4D-9565-8DB5-4A432EE74096}" dt="2021-11-17T16:23:57.626" v="418"/>
        <pc:sldMkLst>
          <pc:docMk/>
          <pc:sldMk cId="91367633" sldId="275"/>
        </pc:sldMkLst>
      </pc:sldChg>
    </pc:docChg>
  </pc:docChgLst>
  <pc:docChgLst>
    <pc:chgData name="THALIATH AMAL BENSON" userId="S::s1101080@studenti.univpm.it::cf4103a0-b48f-4a1d-8c85-8ae62330c87a" providerId="AD" clId="Web-{F79619FC-4BD6-47EC-AF43-355898C96066}"/>
    <pc:docChg chg="addSld delSld modSld">
      <pc:chgData name="THALIATH AMAL BENSON" userId="S::s1101080@studenti.univpm.it::cf4103a0-b48f-4a1d-8c85-8ae62330c87a" providerId="AD" clId="Web-{F79619FC-4BD6-47EC-AF43-355898C96066}" dt="2021-11-17T16:20:34.151" v="1363" actId="20577"/>
      <pc:docMkLst>
        <pc:docMk/>
      </pc:docMkLst>
      <pc:sldChg chg="modSp">
        <pc:chgData name="THALIATH AMAL BENSON" userId="S::s1101080@studenti.univpm.it::cf4103a0-b48f-4a1d-8c85-8ae62330c87a" providerId="AD" clId="Web-{F79619FC-4BD6-47EC-AF43-355898C96066}" dt="2021-11-17T15:56:32.126" v="1320" actId="1076"/>
        <pc:sldMkLst>
          <pc:docMk/>
          <pc:sldMk cId="725632725" sldId="259"/>
        </pc:sldMkLst>
        <pc:picChg chg="mod">
          <ac:chgData name="THALIATH AMAL BENSON" userId="S::s1101080@studenti.univpm.it::cf4103a0-b48f-4a1d-8c85-8ae62330c87a" providerId="AD" clId="Web-{F79619FC-4BD6-47EC-AF43-355898C96066}" dt="2021-11-17T15:56:32.126" v="1320" actId="1076"/>
          <ac:picMkLst>
            <pc:docMk/>
            <pc:sldMk cId="725632725" sldId="259"/>
            <ac:picMk id="4" creationId="{3A5EB230-53E9-46B1-A10E-50C2AEA1A4F3}"/>
          </ac:picMkLst>
        </pc:picChg>
      </pc:sldChg>
      <pc:sldChg chg="addSp modSp">
        <pc:chgData name="THALIATH AMAL BENSON" userId="S::s1101080@studenti.univpm.it::cf4103a0-b48f-4a1d-8c85-8ae62330c87a" providerId="AD" clId="Web-{F79619FC-4BD6-47EC-AF43-355898C96066}" dt="2021-11-17T15:34:40.605" v="627" actId="20577"/>
        <pc:sldMkLst>
          <pc:docMk/>
          <pc:sldMk cId="3768312978" sldId="261"/>
        </pc:sldMkLst>
        <pc:spChg chg="add mod">
          <ac:chgData name="THALIATH AMAL BENSON" userId="S::s1101080@studenti.univpm.it::cf4103a0-b48f-4a1d-8c85-8ae62330c87a" providerId="AD" clId="Web-{F79619FC-4BD6-47EC-AF43-355898C96066}" dt="2021-11-17T15:21:00.254" v="279" actId="1076"/>
          <ac:spMkLst>
            <pc:docMk/>
            <pc:sldMk cId="3768312978" sldId="261"/>
            <ac:spMk id="2" creationId="{E1682A0E-5FEF-41C0-8B77-8070FE5F1DE4}"/>
          </ac:spMkLst>
        </pc:spChg>
        <pc:spChg chg="add mod">
          <ac:chgData name="THALIATH AMAL BENSON" userId="S::s1101080@studenti.univpm.it::cf4103a0-b48f-4a1d-8c85-8ae62330c87a" providerId="AD" clId="Web-{F79619FC-4BD6-47EC-AF43-355898C96066}" dt="2021-11-17T15:34:40.605" v="627" actId="20577"/>
          <ac:spMkLst>
            <pc:docMk/>
            <pc:sldMk cId="3768312978" sldId="261"/>
            <ac:spMk id="3" creationId="{84020541-9FED-4B8D-84CB-8C2CCB8BC5F4}"/>
          </ac:spMkLst>
        </pc:spChg>
        <pc:spChg chg="mod">
          <ac:chgData name="THALIATH AMAL BENSON" userId="S::s1101080@studenti.univpm.it::cf4103a0-b48f-4a1d-8c85-8ae62330c87a" providerId="AD" clId="Web-{F79619FC-4BD6-47EC-AF43-355898C96066}" dt="2021-11-17T15:20:28.471" v="268" actId="20577"/>
          <ac:spMkLst>
            <pc:docMk/>
            <pc:sldMk cId="3768312978" sldId="261"/>
            <ac:spMk id="8" creationId="{4DAD8CBE-A84B-403F-B665-6A8BB8FECE08}"/>
          </ac:spMkLst>
        </pc:spChg>
      </pc:sldChg>
      <pc:sldChg chg="addSp modSp">
        <pc:chgData name="THALIATH AMAL BENSON" userId="S::s1101080@studenti.univpm.it::cf4103a0-b48f-4a1d-8c85-8ae62330c87a" providerId="AD" clId="Web-{F79619FC-4BD6-47EC-AF43-355898C96066}" dt="2021-11-17T15:31:34.756" v="543" actId="20577"/>
        <pc:sldMkLst>
          <pc:docMk/>
          <pc:sldMk cId="1089061125" sldId="262"/>
        </pc:sldMkLst>
        <pc:spChg chg="add mod">
          <ac:chgData name="THALIATH AMAL BENSON" userId="S::s1101080@studenti.univpm.it::cf4103a0-b48f-4a1d-8c85-8ae62330c87a" providerId="AD" clId="Web-{F79619FC-4BD6-47EC-AF43-355898C96066}" dt="2021-11-17T15:31:34.756" v="543" actId="20577"/>
          <ac:spMkLst>
            <pc:docMk/>
            <pc:sldMk cId="1089061125" sldId="262"/>
            <ac:spMk id="3" creationId="{3ED5B710-4084-48AE-9005-0B1936E67048}"/>
          </ac:spMkLst>
        </pc:spChg>
      </pc:sldChg>
      <pc:sldChg chg="addSp modSp">
        <pc:chgData name="THALIATH AMAL BENSON" userId="S::s1101080@studenti.univpm.it::cf4103a0-b48f-4a1d-8c85-8ae62330c87a" providerId="AD" clId="Web-{F79619FC-4BD6-47EC-AF43-355898C96066}" dt="2021-11-17T15:31:57.991" v="548" actId="20577"/>
        <pc:sldMkLst>
          <pc:docMk/>
          <pc:sldMk cId="4243447508" sldId="263"/>
        </pc:sldMkLst>
        <pc:spChg chg="add mod">
          <ac:chgData name="THALIATH AMAL BENSON" userId="S::s1101080@studenti.univpm.it::cf4103a0-b48f-4a1d-8c85-8ae62330c87a" providerId="AD" clId="Web-{F79619FC-4BD6-47EC-AF43-355898C96066}" dt="2021-11-17T15:31:57.991" v="548" actId="20577"/>
          <ac:spMkLst>
            <pc:docMk/>
            <pc:sldMk cId="4243447508" sldId="263"/>
            <ac:spMk id="3" creationId="{F30EF45B-0AB0-4C52-86CC-3DBE28E7CA23}"/>
          </ac:spMkLst>
        </pc:spChg>
      </pc:sldChg>
      <pc:sldChg chg="modSp">
        <pc:chgData name="THALIATH AMAL BENSON" userId="S::s1101080@studenti.univpm.it::cf4103a0-b48f-4a1d-8c85-8ae62330c87a" providerId="AD" clId="Web-{F79619FC-4BD6-47EC-AF43-355898C96066}" dt="2021-11-17T15:18:50.609" v="253" actId="20577"/>
        <pc:sldMkLst>
          <pc:docMk/>
          <pc:sldMk cId="2934699922" sldId="265"/>
        </pc:sldMkLst>
        <pc:spChg chg="mod">
          <ac:chgData name="THALIATH AMAL BENSON" userId="S::s1101080@studenti.univpm.it::cf4103a0-b48f-4a1d-8c85-8ae62330c87a" providerId="AD" clId="Web-{F79619FC-4BD6-47EC-AF43-355898C96066}" dt="2021-11-17T15:18:50.609" v="253" actId="20577"/>
          <ac:spMkLst>
            <pc:docMk/>
            <pc:sldMk cId="2934699922" sldId="265"/>
            <ac:spMk id="6" creationId="{05352753-4E54-4D95-96A9-2322D4FC49C2}"/>
          </ac:spMkLst>
        </pc:spChg>
      </pc:sldChg>
      <pc:sldChg chg="addSp delSp modSp del">
        <pc:chgData name="THALIATH AMAL BENSON" userId="S::s1101080@studenti.univpm.it::cf4103a0-b48f-4a1d-8c85-8ae62330c87a" providerId="AD" clId="Web-{F79619FC-4BD6-47EC-AF43-355898C96066}" dt="2021-11-17T15:37:54.626" v="674"/>
        <pc:sldMkLst>
          <pc:docMk/>
          <pc:sldMk cId="1207798123" sldId="267"/>
        </pc:sldMkLst>
        <pc:spChg chg="del mod">
          <ac:chgData name="THALIATH AMAL BENSON" userId="S::s1101080@studenti.univpm.it::cf4103a0-b48f-4a1d-8c85-8ae62330c87a" providerId="AD" clId="Web-{F79619FC-4BD6-47EC-AF43-355898C96066}" dt="2021-11-17T15:35:38.497" v="629"/>
          <ac:spMkLst>
            <pc:docMk/>
            <pc:sldMk cId="1207798123" sldId="267"/>
            <ac:spMk id="2" creationId="{EA3EE38A-92AF-4AFF-A6E1-9D330DF30DAD}"/>
          </ac:spMkLst>
        </pc:spChg>
        <pc:spChg chg="del">
          <ac:chgData name="THALIATH AMAL BENSON" userId="S::s1101080@studenti.univpm.it::cf4103a0-b48f-4a1d-8c85-8ae62330c87a" providerId="AD" clId="Web-{F79619FC-4BD6-47EC-AF43-355898C96066}" dt="2021-11-17T15:35:40.122" v="630"/>
          <ac:spMkLst>
            <pc:docMk/>
            <pc:sldMk cId="1207798123" sldId="267"/>
            <ac:spMk id="3" creationId="{F7C9E312-1B6C-4018-8E7B-5316708A75AC}"/>
          </ac:spMkLst>
        </pc:spChg>
        <pc:spChg chg="add mod">
          <ac:chgData name="THALIATH AMAL BENSON" userId="S::s1101080@studenti.univpm.it::cf4103a0-b48f-4a1d-8c85-8ae62330c87a" providerId="AD" clId="Web-{F79619FC-4BD6-47EC-AF43-355898C96066}" dt="2021-11-17T15:37:43.860" v="673"/>
          <ac:spMkLst>
            <pc:docMk/>
            <pc:sldMk cId="1207798123" sldId="267"/>
            <ac:spMk id="4" creationId="{B52E2629-B714-4771-AF16-D3195E29B0AF}"/>
          </ac:spMkLst>
        </pc:spChg>
        <pc:picChg chg="add del mod">
          <ac:chgData name="THALIATH AMAL BENSON" userId="S::s1101080@studenti.univpm.it::cf4103a0-b48f-4a1d-8c85-8ae62330c87a" providerId="AD" clId="Web-{F79619FC-4BD6-47EC-AF43-355898C96066}" dt="2021-11-17T15:37:42.110" v="671"/>
          <ac:picMkLst>
            <pc:docMk/>
            <pc:sldMk cId="1207798123" sldId="267"/>
            <ac:picMk id="5" creationId="{9D61ED72-DEE2-4CA5-B26F-2763725CE0B5}"/>
          </ac:picMkLst>
        </pc:picChg>
        <pc:picChg chg="add del mod">
          <ac:chgData name="THALIATH AMAL BENSON" userId="S::s1101080@studenti.univpm.it::cf4103a0-b48f-4a1d-8c85-8ae62330c87a" providerId="AD" clId="Web-{F79619FC-4BD6-47EC-AF43-355898C96066}" dt="2021-11-17T15:37:40.313" v="669"/>
          <ac:picMkLst>
            <pc:docMk/>
            <pc:sldMk cId="1207798123" sldId="267"/>
            <ac:picMk id="6" creationId="{FE800F74-9EE0-449E-9C23-CEC998320DBF}"/>
          </ac:picMkLst>
        </pc:picChg>
        <pc:picChg chg="add del mod">
          <ac:chgData name="THALIATH AMAL BENSON" userId="S::s1101080@studenti.univpm.it::cf4103a0-b48f-4a1d-8c85-8ae62330c87a" providerId="AD" clId="Web-{F79619FC-4BD6-47EC-AF43-355898C96066}" dt="2021-11-17T15:37:32.406" v="659"/>
          <ac:picMkLst>
            <pc:docMk/>
            <pc:sldMk cId="1207798123" sldId="267"/>
            <ac:picMk id="7" creationId="{5D65A852-B6F5-4B3B-A645-47A56FC88725}"/>
          </ac:picMkLst>
        </pc:picChg>
      </pc:sldChg>
      <pc:sldChg chg="modSp new">
        <pc:chgData name="THALIATH AMAL BENSON" userId="S::s1101080@studenti.univpm.it::cf4103a0-b48f-4a1d-8c85-8ae62330c87a" providerId="AD" clId="Web-{F79619FC-4BD6-47EC-AF43-355898C96066}" dt="2021-11-17T15:15:12.588" v="239" actId="20577"/>
        <pc:sldMkLst>
          <pc:docMk/>
          <pc:sldMk cId="599643996" sldId="270"/>
        </pc:sldMkLst>
        <pc:spChg chg="mod">
          <ac:chgData name="THALIATH AMAL BENSON" userId="S::s1101080@studenti.univpm.it::cf4103a0-b48f-4a1d-8c85-8ae62330c87a" providerId="AD" clId="Web-{F79619FC-4BD6-47EC-AF43-355898C96066}" dt="2021-11-17T15:09:15.765" v="12" actId="20577"/>
          <ac:spMkLst>
            <pc:docMk/>
            <pc:sldMk cId="599643996" sldId="270"/>
            <ac:spMk id="2" creationId="{1A0590F5-A561-4898-A959-1110D271BAE4}"/>
          </ac:spMkLst>
        </pc:spChg>
        <pc:spChg chg="mod">
          <ac:chgData name="THALIATH AMAL BENSON" userId="S::s1101080@studenti.univpm.it::cf4103a0-b48f-4a1d-8c85-8ae62330c87a" providerId="AD" clId="Web-{F79619FC-4BD6-47EC-AF43-355898C96066}" dt="2021-11-17T15:15:12.588" v="239" actId="20577"/>
          <ac:spMkLst>
            <pc:docMk/>
            <pc:sldMk cId="599643996" sldId="270"/>
            <ac:spMk id="3" creationId="{9B94C8EF-EB22-4EAE-B18C-267C94181F3D}"/>
          </ac:spMkLst>
        </pc:spChg>
      </pc:sldChg>
      <pc:sldChg chg="addSp delSp modSp new">
        <pc:chgData name="THALIATH AMAL BENSON" userId="S::s1101080@studenti.univpm.it::cf4103a0-b48f-4a1d-8c85-8ae62330c87a" providerId="AD" clId="Web-{F79619FC-4BD6-47EC-AF43-355898C96066}" dt="2021-11-17T16:05:47.704" v="1323"/>
        <pc:sldMkLst>
          <pc:docMk/>
          <pc:sldMk cId="2890388685" sldId="271"/>
        </pc:sldMkLst>
        <pc:spChg chg="mod">
          <ac:chgData name="THALIATH AMAL BENSON" userId="S::s1101080@studenti.univpm.it::cf4103a0-b48f-4a1d-8c85-8ae62330c87a" providerId="AD" clId="Web-{F79619FC-4BD6-47EC-AF43-355898C96066}" dt="2021-11-17T15:37:59.360" v="683" actId="20577"/>
          <ac:spMkLst>
            <pc:docMk/>
            <pc:sldMk cId="2890388685" sldId="271"/>
            <ac:spMk id="2" creationId="{558F8C6F-8774-4FC8-A346-81ED7EC49435}"/>
          </ac:spMkLst>
        </pc:spChg>
        <pc:spChg chg="del">
          <ac:chgData name="THALIATH AMAL BENSON" userId="S::s1101080@studenti.univpm.it::cf4103a0-b48f-4a1d-8c85-8ae62330c87a" providerId="AD" clId="Web-{F79619FC-4BD6-47EC-AF43-355898C96066}" dt="2021-11-17T15:38:15.095" v="684"/>
          <ac:spMkLst>
            <pc:docMk/>
            <pc:sldMk cId="2890388685" sldId="271"/>
            <ac:spMk id="3" creationId="{D1672619-EACB-480F-8AF3-CDA0DDA6D8A4}"/>
          </ac:spMkLst>
        </pc:spChg>
        <pc:graphicFrameChg chg="add mod ord modGraphic">
          <ac:chgData name="THALIATH AMAL BENSON" userId="S::s1101080@studenti.univpm.it::cf4103a0-b48f-4a1d-8c85-8ae62330c87a" providerId="AD" clId="Web-{F79619FC-4BD6-47EC-AF43-355898C96066}" dt="2021-11-17T16:05:47.704" v="1323"/>
          <ac:graphicFrameMkLst>
            <pc:docMk/>
            <pc:sldMk cId="2890388685" sldId="271"/>
            <ac:graphicFrameMk id="4" creationId="{3F335EB8-4DDF-4CE8-A3DF-0C9D5801DB47}"/>
          </ac:graphicFrameMkLst>
        </pc:graphicFrameChg>
      </pc:sldChg>
      <pc:sldChg chg="modSp new">
        <pc:chgData name="THALIATH AMAL BENSON" userId="S::s1101080@studenti.univpm.it::cf4103a0-b48f-4a1d-8c85-8ae62330c87a" providerId="AD" clId="Web-{F79619FC-4BD6-47EC-AF43-355898C96066}" dt="2021-11-17T15:46:15.765" v="1088" actId="20577"/>
        <pc:sldMkLst>
          <pc:docMk/>
          <pc:sldMk cId="2600356370" sldId="272"/>
        </pc:sldMkLst>
        <pc:spChg chg="mod">
          <ac:chgData name="THALIATH AMAL BENSON" userId="S::s1101080@studenti.univpm.it::cf4103a0-b48f-4a1d-8c85-8ae62330c87a" providerId="AD" clId="Web-{F79619FC-4BD6-47EC-AF43-355898C96066}" dt="2021-11-17T15:42:21.649" v="934" actId="20577"/>
          <ac:spMkLst>
            <pc:docMk/>
            <pc:sldMk cId="2600356370" sldId="272"/>
            <ac:spMk id="2" creationId="{B51C1D99-DE55-461E-B3D5-E2CAF491181F}"/>
          </ac:spMkLst>
        </pc:spChg>
        <pc:spChg chg="mod">
          <ac:chgData name="THALIATH AMAL BENSON" userId="S::s1101080@studenti.univpm.it::cf4103a0-b48f-4a1d-8c85-8ae62330c87a" providerId="AD" clId="Web-{F79619FC-4BD6-47EC-AF43-355898C96066}" dt="2021-11-17T15:46:15.765" v="1088" actId="20577"/>
          <ac:spMkLst>
            <pc:docMk/>
            <pc:sldMk cId="2600356370" sldId="272"/>
            <ac:spMk id="3" creationId="{46BE84D8-60EC-4109-9180-94856B94A3C8}"/>
          </ac:spMkLst>
        </pc:spChg>
      </pc:sldChg>
      <pc:sldChg chg="addSp delSp modSp">
        <pc:chgData name="THALIATH AMAL BENSON" userId="S::s1101080@studenti.univpm.it::cf4103a0-b48f-4a1d-8c85-8ae62330c87a" providerId="AD" clId="Web-{F79619FC-4BD6-47EC-AF43-355898C96066}" dt="2021-11-17T16:20:34.151" v="1363" actId="20577"/>
        <pc:sldMkLst>
          <pc:docMk/>
          <pc:sldMk cId="1837845649" sldId="273"/>
        </pc:sldMkLst>
        <pc:spChg chg="mod">
          <ac:chgData name="THALIATH AMAL BENSON" userId="S::s1101080@studenti.univpm.it::cf4103a0-b48f-4a1d-8c85-8ae62330c87a" providerId="AD" clId="Web-{F79619FC-4BD6-47EC-AF43-355898C96066}" dt="2021-11-17T16:20:34.151" v="1363" actId="20577"/>
          <ac:spMkLst>
            <pc:docMk/>
            <pc:sldMk cId="1837845649" sldId="273"/>
            <ac:spMk id="3" creationId="{EEB544A8-CD42-4CF4-A560-46DBD1EEBEDE}"/>
          </ac:spMkLst>
        </pc:spChg>
        <pc:picChg chg="add del mod">
          <ac:chgData name="THALIATH AMAL BENSON" userId="S::s1101080@studenti.univpm.it::cf4103a0-b48f-4a1d-8c85-8ae62330c87a" providerId="AD" clId="Web-{F79619FC-4BD6-47EC-AF43-355898C96066}" dt="2021-11-17T15:49:23.223" v="1093"/>
          <ac:picMkLst>
            <pc:docMk/>
            <pc:sldMk cId="1837845649" sldId="273"/>
            <ac:picMk id="4" creationId="{7FFD38EC-79ED-435A-B05B-5C9421E13366}"/>
          </ac:picMkLst>
        </pc:picChg>
        <pc:picChg chg="add mod">
          <ac:chgData name="THALIATH AMAL BENSON" userId="S::s1101080@studenti.univpm.it::cf4103a0-b48f-4a1d-8c85-8ae62330c87a" providerId="AD" clId="Web-{F79619FC-4BD6-47EC-AF43-355898C96066}" dt="2021-11-17T15:49:32.442" v="1097" actId="1076"/>
          <ac:picMkLst>
            <pc:docMk/>
            <pc:sldMk cId="1837845649" sldId="273"/>
            <ac:picMk id="5" creationId="{A7E1AC5D-B4F6-42D0-9A1A-30699DADA8BF}"/>
          </ac:picMkLst>
        </pc:picChg>
      </pc:sldChg>
      <pc:sldChg chg="addSp delSp modSp new">
        <pc:chgData name="THALIATH AMAL BENSON" userId="S::s1101080@studenti.univpm.it::cf4103a0-b48f-4a1d-8c85-8ae62330c87a" providerId="AD" clId="Web-{F79619FC-4BD6-47EC-AF43-355898C96066}" dt="2021-11-17T15:53:25.449" v="1279" actId="1076"/>
        <pc:sldMkLst>
          <pc:docMk/>
          <pc:sldMk cId="2696116058" sldId="274"/>
        </pc:sldMkLst>
        <pc:spChg chg="mod">
          <ac:chgData name="THALIATH AMAL BENSON" userId="S::s1101080@studenti.univpm.it::cf4103a0-b48f-4a1d-8c85-8ae62330c87a" providerId="AD" clId="Web-{F79619FC-4BD6-47EC-AF43-355898C96066}" dt="2021-11-17T15:51:24.680" v="1118" actId="20577"/>
          <ac:spMkLst>
            <pc:docMk/>
            <pc:sldMk cId="2696116058" sldId="274"/>
            <ac:spMk id="2" creationId="{8CC16642-4FF5-4EF5-8D23-31BA604B83C2}"/>
          </ac:spMkLst>
        </pc:spChg>
        <pc:spChg chg="del">
          <ac:chgData name="THALIATH AMAL BENSON" userId="S::s1101080@studenti.univpm.it::cf4103a0-b48f-4a1d-8c85-8ae62330c87a" providerId="AD" clId="Web-{F79619FC-4BD6-47EC-AF43-355898C96066}" dt="2021-11-17T15:51:08.336" v="1099"/>
          <ac:spMkLst>
            <pc:docMk/>
            <pc:sldMk cId="2696116058" sldId="274"/>
            <ac:spMk id="3" creationId="{7D67B27C-955D-48B5-A7C8-147D99BA2925}"/>
          </ac:spMkLst>
        </pc:spChg>
        <pc:spChg chg="add mod">
          <ac:chgData name="THALIATH AMAL BENSON" userId="S::s1101080@studenti.univpm.it::cf4103a0-b48f-4a1d-8c85-8ae62330c87a" providerId="AD" clId="Web-{F79619FC-4BD6-47EC-AF43-355898C96066}" dt="2021-11-17T15:52:55.776" v="1278" actId="1076"/>
          <ac:spMkLst>
            <pc:docMk/>
            <pc:sldMk cId="2696116058" sldId="274"/>
            <ac:spMk id="5" creationId="{1271BC51-A26F-4B25-937A-E78BD340D7D1}"/>
          </ac:spMkLst>
        </pc:spChg>
        <pc:picChg chg="add mod ord">
          <ac:chgData name="THALIATH AMAL BENSON" userId="S::s1101080@studenti.univpm.it::cf4103a0-b48f-4a1d-8c85-8ae62330c87a" providerId="AD" clId="Web-{F79619FC-4BD6-47EC-AF43-355898C96066}" dt="2021-11-17T15:53:25.449" v="1279" actId="1076"/>
          <ac:picMkLst>
            <pc:docMk/>
            <pc:sldMk cId="2696116058" sldId="274"/>
            <ac:picMk id="4" creationId="{9ADCA1D7-FF5A-4840-B609-B7502CCFCAB0}"/>
          </ac:picMkLst>
        </pc:picChg>
      </pc:sldChg>
      <pc:sldChg chg="addSp modSp new">
        <pc:chgData name="THALIATH AMAL BENSON" userId="S::s1101080@studenti.univpm.it::cf4103a0-b48f-4a1d-8c85-8ae62330c87a" providerId="AD" clId="Web-{F79619FC-4BD6-47EC-AF43-355898C96066}" dt="2021-11-17T16:00:49.961" v="1321" actId="1076"/>
        <pc:sldMkLst>
          <pc:docMk/>
          <pc:sldMk cId="91367633" sldId="275"/>
        </pc:sldMkLst>
        <pc:spChg chg="mod">
          <ac:chgData name="THALIATH AMAL BENSON" userId="S::s1101080@studenti.univpm.it::cf4103a0-b48f-4a1d-8c85-8ae62330c87a" providerId="AD" clId="Web-{F79619FC-4BD6-47EC-AF43-355898C96066}" dt="2021-11-17T15:54:50.498" v="1306" actId="1076"/>
          <ac:spMkLst>
            <pc:docMk/>
            <pc:sldMk cId="91367633" sldId="275"/>
            <ac:spMk id="2" creationId="{BB44A70D-D0EB-4553-A801-578F71E7F8EE}"/>
          </ac:spMkLst>
        </pc:spChg>
        <pc:spChg chg="mod">
          <ac:chgData name="THALIATH AMAL BENSON" userId="S::s1101080@studenti.univpm.it::cf4103a0-b48f-4a1d-8c85-8ae62330c87a" providerId="AD" clId="Web-{F79619FC-4BD6-47EC-AF43-355898C96066}" dt="2021-11-17T16:00:49.961" v="1321" actId="1076"/>
          <ac:spMkLst>
            <pc:docMk/>
            <pc:sldMk cId="91367633" sldId="275"/>
            <ac:spMk id="3" creationId="{C0070470-E99D-41B7-BA36-519D681FB27A}"/>
          </ac:spMkLst>
        </pc:spChg>
        <pc:spChg chg="add mod">
          <ac:chgData name="THALIATH AMAL BENSON" userId="S::s1101080@studenti.univpm.it::cf4103a0-b48f-4a1d-8c85-8ae62330c87a" providerId="AD" clId="Web-{F79619FC-4BD6-47EC-AF43-355898C96066}" dt="2021-11-17T15:55:06.139" v="1311"/>
          <ac:spMkLst>
            <pc:docMk/>
            <pc:sldMk cId="91367633" sldId="275"/>
            <ac:spMk id="4" creationId="{FD72DC38-FD4A-41FF-8CCC-D9488CA0A7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6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1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14A8-72AD-4B33-8F5F-77378A380B9C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EF7F-F8BA-4738-89CD-A97909FC6BB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4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9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OMBTSBwqSlHVaP2k4Npy2kx20ZJd_fG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87489" y="123514"/>
            <a:ext cx="3949814" cy="3189836"/>
          </a:xfrm>
        </p:spPr>
        <p:txBody>
          <a:bodyPr vert="horz" lIns="68580" tIns="34290" rIns="68580" bIns="34290" rtlCol="0" anchor="ctr">
            <a:noAutofit/>
          </a:bodyPr>
          <a:lstStyle/>
          <a:p>
            <a:pPr algn="l"/>
            <a:r>
              <a:rPr lang="en-US" sz="2700" b="1"/>
              <a:t>ALGORITMO BIG: IMPLEMENTAZIONE IN PYTHON</a:t>
            </a:r>
            <a:br>
              <a:rPr lang="en-US" sz="2700" b="1">
                <a:cs typeface="Calibri Light"/>
              </a:rPr>
            </a:br>
            <a:endParaRPr lang="en-US" sz="2100" b="1"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2FBBE-D91E-49FB-9C19-4A27CDC57D63}"/>
              </a:ext>
            </a:extLst>
          </p:cNvPr>
          <p:cNvSpPr txBox="1"/>
          <p:nvPr/>
        </p:nvSpPr>
        <p:spPr>
          <a:xfrm>
            <a:off x="865576" y="4758460"/>
            <a:ext cx="3840085" cy="2596671"/>
          </a:xfrm>
          <a:prstGeom prst="rect">
            <a:avLst/>
          </a:prstGeom>
        </p:spPr>
        <p:txBody>
          <a:bodyPr rot="0" spcFirstLastPara="0" vertOverflow="overflow" horzOverflow="overflow" vert="horz" lIns="68580" tIns="34290" rIns="68580" bIns="3429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350" err="1"/>
              <a:t>Cappanera</a:t>
            </a:r>
            <a:r>
              <a:rPr lang="en-US" sz="1350"/>
              <a:t> Simone </a:t>
            </a:r>
            <a:r>
              <a:rPr lang="en-US" sz="1350">
                <a:ea typeface="+mn-lt"/>
                <a:cs typeface="+mn-lt"/>
              </a:rPr>
              <a:t>S1102490</a:t>
            </a:r>
            <a:endParaRPr lang="en-US" sz="1350"/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350" err="1"/>
              <a:t>Ciaffoni</a:t>
            </a:r>
            <a:r>
              <a:rPr lang="en-US" sz="1350"/>
              <a:t> Massimo </a:t>
            </a:r>
            <a:r>
              <a:rPr lang="en-US" sz="1350">
                <a:ea typeface="+mn-lt"/>
                <a:cs typeface="+mn-lt"/>
              </a:rPr>
              <a:t>S1102853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350" err="1"/>
              <a:t>Thaliath</a:t>
            </a:r>
            <a:r>
              <a:rPr lang="en-US" sz="1350"/>
              <a:t> Amal Benson </a:t>
            </a:r>
            <a:r>
              <a:rPr lang="en-US" sz="1350">
                <a:ea typeface="+mn-lt"/>
                <a:cs typeface="+mn-lt"/>
              </a:rPr>
              <a:t>S1101080</a:t>
            </a:r>
          </a:p>
        </p:txBody>
      </p:sp>
      <p:pic>
        <p:nvPicPr>
          <p:cNvPr id="6" name="Picture 3" descr="Reticolo blu astratto">
            <a:extLst>
              <a:ext uri="{FF2B5EF4-FFF2-40B4-BE49-F238E27FC236}">
                <a16:creationId xmlns:a16="http://schemas.microsoft.com/office/drawing/2014/main" id="{205EE2F3-C9C4-439C-B6CE-EF0D02A5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9" r="17006"/>
          <a:stretch/>
        </p:blipFill>
        <p:spPr>
          <a:xfrm>
            <a:off x="4409137" y="-2278"/>
            <a:ext cx="4734863" cy="514349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C71331-C07F-4CF4-9750-965326B87EDB}"/>
              </a:ext>
            </a:extLst>
          </p:cNvPr>
          <p:cNvSpPr txBox="1"/>
          <p:nvPr/>
        </p:nvSpPr>
        <p:spPr>
          <a:xfrm>
            <a:off x="865416" y="3863176"/>
            <a:ext cx="3474406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>
                <a:cs typeface="Calibri"/>
              </a:rPr>
              <a:t>Corso di Big Data Analytics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118BA8-F8B1-4209-95B1-EFB56D55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Check Trace Conformance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6E72A8-C63E-4DF0-AC78-F135DCD28D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671" y="3664978"/>
            <a:ext cx="8101012" cy="26590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D8CBE-A84B-403F-B665-6A8BB8FECE08}"/>
              </a:ext>
            </a:extLst>
          </p:cNvPr>
          <p:cNvSpPr txBox="1"/>
          <p:nvPr/>
        </p:nvSpPr>
        <p:spPr>
          <a:xfrm>
            <a:off x="113869" y="1738568"/>
            <a:ext cx="8147304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Per </a:t>
            </a:r>
            <a:r>
              <a:rPr lang="en-US" err="1">
                <a:cs typeface="Calibri"/>
              </a:rPr>
              <a:t>ogni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traccia</a:t>
            </a:r>
            <a:r>
              <a:rPr lang="en-US">
                <a:cs typeface="Calibri"/>
              </a:rPr>
              <a:t> del log ne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eseguito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l'alignment</a:t>
            </a:r>
            <a:r>
              <a:rPr lang="en-US">
                <a:cs typeface="Calibri"/>
              </a:rPr>
              <a:t> in modo da </a:t>
            </a:r>
            <a:r>
              <a:rPr lang="en-US" err="1">
                <a:cs typeface="Calibri"/>
              </a:rPr>
              <a:t>trovare</a:t>
            </a:r>
            <a:r>
              <a:rPr lang="en-US">
                <a:cs typeface="Calibri"/>
              </a:rPr>
              <a:t> le diverse </a:t>
            </a:r>
            <a:r>
              <a:rPr lang="en-US" err="1">
                <a:cs typeface="Calibri"/>
              </a:rPr>
              <a:t>attività</a:t>
            </a:r>
            <a:r>
              <a:rPr lang="en-US">
                <a:cs typeface="Calibri"/>
              </a:rPr>
              <a:t> deleted o inserted. In </a:t>
            </a:r>
            <a:r>
              <a:rPr lang="en-US" err="1">
                <a:cs typeface="Calibri"/>
              </a:rPr>
              <a:t>particolare</a:t>
            </a:r>
            <a:r>
              <a:rPr lang="en-US">
                <a:cs typeface="Calibri"/>
              </a:rPr>
              <a:t>:</a:t>
            </a:r>
          </a:p>
          <a:p>
            <a:pPr marL="285750" indent="-285750">
              <a:buFont typeface="Wingdings"/>
              <a:buChar char="§"/>
            </a:pPr>
            <a:r>
              <a:rPr lang="en-US" err="1">
                <a:cs typeface="Calibri"/>
              </a:rPr>
              <a:t>Ogni</a:t>
            </a:r>
            <a:r>
              <a:rPr lang="en-US">
                <a:cs typeface="Calibri"/>
              </a:rPr>
              <a:t> move on model </a:t>
            </a:r>
            <a:r>
              <a:rPr lang="en-US" err="1">
                <a:cs typeface="Calibri"/>
              </a:rPr>
              <a:t>corrisponderà</a:t>
            </a:r>
            <a:r>
              <a:rPr lang="en-US">
                <a:cs typeface="Calibri"/>
              </a:rPr>
              <a:t> ad un </a:t>
            </a:r>
            <a:r>
              <a:rPr lang="en-US" err="1">
                <a:cs typeface="Calibri"/>
              </a:rPr>
              <a:t>attività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tipo</a:t>
            </a:r>
            <a:r>
              <a:rPr lang="en-US">
                <a:cs typeface="Calibri"/>
              </a:rPr>
              <a:t> deletion.</a:t>
            </a:r>
          </a:p>
          <a:p>
            <a:pPr marL="285750" indent="-285750">
              <a:buFont typeface="Wingdings"/>
              <a:buChar char="§"/>
            </a:pPr>
            <a:r>
              <a:rPr lang="en-US" err="1">
                <a:cs typeface="Calibri"/>
              </a:rPr>
              <a:t>Ogni</a:t>
            </a:r>
            <a:r>
              <a:rPr lang="en-US">
                <a:cs typeface="Calibri"/>
              </a:rPr>
              <a:t> move on log </a:t>
            </a:r>
            <a:r>
              <a:rPr lang="en-US" err="1">
                <a:cs typeface="Calibri"/>
              </a:rPr>
              <a:t>corrisponderà</a:t>
            </a:r>
            <a:r>
              <a:rPr lang="en-US">
                <a:cs typeface="Calibri"/>
              </a:rPr>
              <a:t> ad un </a:t>
            </a:r>
            <a:r>
              <a:rPr lang="en-US" err="1">
                <a:cs typeface="Calibri"/>
              </a:rPr>
              <a:t>attività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tipo</a:t>
            </a:r>
            <a:r>
              <a:rPr lang="en-US">
                <a:cs typeface="Calibri"/>
              </a:rPr>
              <a:t> inserted.</a:t>
            </a:r>
          </a:p>
          <a:p>
            <a:pPr marL="285750" indent="-285750">
              <a:buFont typeface="Wingdings"/>
              <a:buChar char="§"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 due </a:t>
            </a:r>
            <a:r>
              <a:rPr lang="en-US" err="1">
                <a:cs typeface="Calibri"/>
              </a:rPr>
              <a:t>tipologie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anomalie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saranno</a:t>
            </a:r>
            <a:r>
              <a:rPr lang="en-US">
                <a:cs typeface="Calibri"/>
              </a:rPr>
              <a:t> poi </a:t>
            </a:r>
            <a:r>
              <a:rPr lang="en-US" err="1">
                <a:cs typeface="Calibri"/>
              </a:rPr>
              <a:t>memorizzate</a:t>
            </a:r>
            <a:r>
              <a:rPr lang="en-US">
                <a:cs typeface="Calibri"/>
              </a:rPr>
              <a:t> in due </a:t>
            </a:r>
            <a:r>
              <a:rPr lang="en-US" err="1">
                <a:cs typeface="Calibri"/>
              </a:rPr>
              <a:t>liste</a:t>
            </a:r>
            <a:r>
              <a:rPr lang="en-US">
                <a:cs typeface="Calibri"/>
              </a:rPr>
              <a:t> D ed I.</a:t>
            </a:r>
          </a:p>
          <a:p>
            <a:endParaRPr lang="en-US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C2B482B-BC6E-4BD6-8483-BA843FD2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63887"/>
            <a:ext cx="2743200" cy="76950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682A0E-5FEF-41C0-8B77-8070FE5F1DE4}"/>
              </a:ext>
            </a:extLst>
          </p:cNvPr>
          <p:cNvSpPr txBox="1"/>
          <p:nvPr/>
        </p:nvSpPr>
        <p:spPr>
          <a:xfrm>
            <a:off x="1255" y="3640347"/>
            <a:ext cx="92056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Bierstadt"/>
              </a:rPr>
              <a:t>aligned_traces</a:t>
            </a:r>
            <a:r>
              <a:rPr lang="en-US" b="1">
                <a:latin typeface="Bierstadt"/>
              </a:rPr>
              <a:t> = </a:t>
            </a:r>
            <a:r>
              <a:rPr lang="en-US" b="1" err="1">
                <a:latin typeface="Bierstadt"/>
              </a:rPr>
              <a:t>alignments.apply_trace</a:t>
            </a:r>
            <a:r>
              <a:rPr lang="en-US" b="1">
                <a:latin typeface="Bierstadt"/>
              </a:rPr>
              <a:t>(trace , net ,</a:t>
            </a:r>
            <a:r>
              <a:rPr lang="en-US" b="1" err="1">
                <a:latin typeface="Bierstadt"/>
              </a:rPr>
              <a:t>initial_marking</a:t>
            </a:r>
            <a:r>
              <a:rPr lang="en-US" b="1">
                <a:latin typeface="Bierstadt"/>
              </a:rPr>
              <a:t> , </a:t>
            </a:r>
            <a:r>
              <a:rPr lang="en-US" b="1" err="1">
                <a:latin typeface="Bierstadt"/>
              </a:rPr>
              <a:t>final_marking</a:t>
            </a:r>
            <a:r>
              <a:rPr lang="en-US" b="1">
                <a:latin typeface="Bierstadt"/>
              </a:rPr>
              <a:t>)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020541-9FED-4B8D-84CB-8C2CCB8BC5F4}"/>
              </a:ext>
            </a:extLst>
          </p:cNvPr>
          <p:cNvSpPr txBox="1"/>
          <p:nvPr/>
        </p:nvSpPr>
        <p:spPr>
          <a:xfrm>
            <a:off x="637550" y="5953092"/>
            <a:ext cx="8438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ATTENZIONE! La funzione PM4PY </a:t>
            </a:r>
            <a:r>
              <a:rPr lang="it-IT" b="1" err="1">
                <a:solidFill>
                  <a:srgbClr val="FF0000"/>
                </a:solidFill>
              </a:rPr>
              <a:t>alignment.apply_trace</a:t>
            </a:r>
            <a:r>
              <a:rPr lang="it-IT" b="1">
                <a:solidFill>
                  <a:srgbClr val="FF0000"/>
                </a:solidFill>
              </a:rPr>
              <a:t> non è deterministica</a:t>
            </a:r>
            <a:endParaRPr lang="it-IT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831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2B60-E06A-491D-B517-875197A7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716372"/>
            <a:ext cx="7068312" cy="84725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Deletion repair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377A85-1ED5-45A8-B1B5-24CF3ACFB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75" y="1946318"/>
            <a:ext cx="3371202" cy="3968496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D5B710-4084-48AE-9005-0B1936E67048}"/>
              </a:ext>
            </a:extLst>
          </p:cNvPr>
          <p:cNvSpPr txBox="1"/>
          <p:nvPr/>
        </p:nvSpPr>
        <p:spPr>
          <a:xfrm>
            <a:off x="3856933" y="1855694"/>
            <a:ext cx="479980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ea typeface="+mn-lt"/>
                <a:cs typeface="+mn-lt"/>
              </a:rPr>
              <a:t>La </a:t>
            </a:r>
            <a:r>
              <a:rPr lang="it-IT" sz="2000" b="1" err="1">
                <a:ea typeface="+mn-lt"/>
                <a:cs typeface="+mn-lt"/>
              </a:rPr>
              <a:t>Deletion</a:t>
            </a:r>
            <a:r>
              <a:rPr lang="it-IT" sz="2000" b="1">
                <a:ea typeface="+mn-lt"/>
                <a:cs typeface="+mn-lt"/>
              </a:rPr>
              <a:t> </a:t>
            </a:r>
            <a:r>
              <a:rPr lang="it-IT" sz="2000" b="1" err="1">
                <a:ea typeface="+mn-lt"/>
                <a:cs typeface="+mn-lt"/>
              </a:rPr>
              <a:t>Repair</a:t>
            </a:r>
            <a:r>
              <a:rPr lang="it-IT" sz="2000" b="1">
                <a:ea typeface="+mn-lt"/>
                <a:cs typeface="+mn-lt"/>
              </a:rPr>
              <a:t>:</a:t>
            </a:r>
          </a:p>
          <a:p>
            <a:endParaRPr lang="it-IT" sz="2000" b="1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it-IT" sz="2000">
                <a:ea typeface="+mn-lt"/>
                <a:cs typeface="+mn-lt"/>
              </a:rPr>
              <a:t>Elimina gli archi creati erroneamente durante la generazione dell’</a:t>
            </a:r>
            <a:r>
              <a:rPr lang="it-IT" sz="2000" err="1">
                <a:ea typeface="+mn-lt"/>
                <a:cs typeface="+mn-lt"/>
              </a:rPr>
              <a:t>instance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graph</a:t>
            </a:r>
            <a:r>
              <a:rPr lang="it-IT" sz="2000">
                <a:ea typeface="+mn-lt"/>
                <a:cs typeface="+mn-lt"/>
              </a:rPr>
              <a:t>.</a:t>
            </a:r>
          </a:p>
          <a:p>
            <a:pPr marL="457200" indent="-457200">
              <a:buAutoNum type="arabicPeriod"/>
            </a:pPr>
            <a:endParaRPr lang="it-IT" sz="20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it-IT" sz="2000">
                <a:ea typeface="+mn-lt"/>
                <a:cs typeface="+mn-lt"/>
              </a:rPr>
              <a:t>Crea nuovi archi per rimuovere le discontinuità create al passo precedente.</a:t>
            </a:r>
          </a:p>
          <a:p>
            <a:pPr marL="285750" indent="-285750">
              <a:buFont typeface="Arial"/>
              <a:buChar char="•"/>
            </a:pPr>
            <a:endParaRPr lang="it-IT" sz="2000">
              <a:cs typeface="Calibri"/>
            </a:endParaRPr>
          </a:p>
          <a:p>
            <a:r>
              <a:rPr lang="it-IT" sz="2000">
                <a:cs typeface="Calibri"/>
              </a:rPr>
              <a:t>Inoltre viene passato alla funzione una lista contenente le label di tutte le attività eliminate per far fronte a problemi con loop.</a:t>
            </a:r>
          </a:p>
        </p:txBody>
      </p:sp>
    </p:spTree>
    <p:extLst>
      <p:ext uri="{BB962C8B-B14F-4D97-AF65-F5344CB8AC3E}">
        <p14:creationId xmlns:p14="http://schemas.microsoft.com/office/powerpoint/2010/main" val="108906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125F-CD3D-4AC4-8C77-9BB40F3F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7148"/>
            <a:ext cx="7543800" cy="1450757"/>
          </a:xfrm>
        </p:spPr>
        <p:txBody>
          <a:bodyPr/>
          <a:lstStyle/>
          <a:p>
            <a:r>
              <a:rPr lang="en-US">
                <a:cs typeface="Calibri Light"/>
              </a:rPr>
              <a:t>Insertion repair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319C35-491F-4664-9CAD-89276E52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47" y="1891454"/>
            <a:ext cx="3885753" cy="4023360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0EF45B-0AB0-4C52-86CC-3DBE28E7CA23}"/>
              </a:ext>
            </a:extLst>
          </p:cNvPr>
          <p:cNvSpPr txBox="1"/>
          <p:nvPr/>
        </p:nvSpPr>
        <p:spPr>
          <a:xfrm>
            <a:off x="4204975" y="1998075"/>
            <a:ext cx="451504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L’</a:t>
            </a:r>
            <a:r>
              <a:rPr lang="it-IT" b="1" err="1">
                <a:ea typeface="+mn-lt"/>
                <a:cs typeface="+mn-lt"/>
              </a:rPr>
              <a:t>Insertion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Repair</a:t>
            </a:r>
            <a:r>
              <a:rPr lang="it-IT" b="1"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 </a:t>
            </a:r>
          </a:p>
          <a:p>
            <a:endParaRPr lang="it-IT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>
                <a:ea typeface="+mn-lt"/>
                <a:cs typeface="+mn-lt"/>
              </a:rPr>
              <a:t>Rimuove gli archi tra gli eventi inseriti e quelli precedenti ad essi, tra gli eventi inseriti e i successivi, ed infine gli archi interni fra gli inseriti stessi. </a:t>
            </a:r>
          </a:p>
          <a:p>
            <a:pPr marL="342900" indent="-342900">
              <a:buAutoNum type="arabicPeriod"/>
            </a:pPr>
            <a:r>
              <a:rPr lang="it-IT">
                <a:ea typeface="+mn-lt"/>
                <a:cs typeface="+mn-lt"/>
              </a:rPr>
              <a:t>Vengono riparate le discontinuità collegando gli eventi precedenti con il primo evento inserito e gli eventi successivi con l’ultimo. </a:t>
            </a:r>
          </a:p>
          <a:p>
            <a:pPr marL="342900" indent="-342900">
              <a:buAutoNum type="arabicPeriod"/>
            </a:pPr>
            <a:r>
              <a:rPr lang="it-IT">
                <a:ea typeface="+mn-lt"/>
                <a:cs typeface="+mn-lt"/>
              </a:rPr>
              <a:t>Collega gli inseriti in sequenza.</a:t>
            </a:r>
          </a:p>
          <a:p>
            <a:pPr marL="342900" indent="-342900">
              <a:buAutoNum type="arabicPeriod"/>
            </a:pPr>
            <a:r>
              <a:rPr lang="it-IT">
                <a:ea typeface="+mn-lt"/>
                <a:cs typeface="+mn-lt"/>
              </a:rPr>
              <a:t>Elimina  archi ridondanti ancora presenti.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44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370D-D36B-45EC-946A-38655020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12868"/>
            <a:ext cx="7543800" cy="1450757"/>
          </a:xfrm>
        </p:spPr>
        <p:txBody>
          <a:bodyPr/>
          <a:lstStyle/>
          <a:p>
            <a:r>
              <a:rPr lang="en-US" err="1">
                <a:cs typeface="Calibri Light"/>
              </a:rPr>
              <a:t>Esempio</a:t>
            </a:r>
            <a:r>
              <a:rPr lang="en-US">
                <a:cs typeface="Calibri Light"/>
              </a:rPr>
              <a:t> di repair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C3E3F-802D-4271-9782-5CA5D36516CC}"/>
              </a:ext>
            </a:extLst>
          </p:cNvPr>
          <p:cNvSpPr txBox="1"/>
          <p:nvPr/>
        </p:nvSpPr>
        <p:spPr>
          <a:xfrm>
            <a:off x="978408" y="2240280"/>
            <a:ext cx="5212080" cy="80021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•</a:t>
            </a:r>
            <a:r>
              <a:rPr lang="en-US" sz="2800" i="1" err="1">
                <a:ea typeface="+mn-lt"/>
                <a:cs typeface="+mn-lt"/>
              </a:rPr>
              <a:t>σ</a:t>
            </a:r>
            <a:r>
              <a:rPr lang="en-US" sz="2800" i="1" baseline="-25000" err="1">
                <a:ea typeface="+mn-lt"/>
                <a:cs typeface="+mn-lt"/>
              </a:rPr>
              <a:t>del</a:t>
            </a:r>
            <a:r>
              <a:rPr lang="en-US" sz="2800" i="1" baseline="-25000">
                <a:ea typeface="+mn-lt"/>
                <a:cs typeface="+mn-lt"/>
              </a:rPr>
              <a:t>-in </a:t>
            </a:r>
            <a:r>
              <a:rPr lang="en-US" sz="2800" i="1">
                <a:ea typeface="+mn-lt"/>
                <a:cs typeface="+mn-lt"/>
              </a:rPr>
              <a:t>= &lt;a, b, </a:t>
            </a:r>
            <a:r>
              <a:rPr lang="en-US" sz="2800" i="1" err="1">
                <a:ea typeface="+mn-lt"/>
                <a:cs typeface="+mn-lt"/>
              </a:rPr>
              <a:t>i</a:t>
            </a:r>
            <a:r>
              <a:rPr lang="en-US" sz="2800" i="1">
                <a:ea typeface="+mn-lt"/>
                <a:cs typeface="+mn-lt"/>
              </a:rPr>
              <a:t>,   ,d, e, f, g&gt;</a:t>
            </a:r>
            <a:endParaRPr lang="en-US" sz="2800"/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CB4AA72-A7A7-4BCB-9D40-B43E143D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27" y="2244090"/>
            <a:ext cx="171450" cy="26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06FFE7-4188-4EFA-90D2-CE469DB28CB0}"/>
              </a:ext>
            </a:extLst>
          </p:cNvPr>
          <p:cNvSpPr txBox="1"/>
          <p:nvPr/>
        </p:nvSpPr>
        <p:spPr>
          <a:xfrm>
            <a:off x="3355848" y="1837944"/>
            <a:ext cx="365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8DFDFE0D-E5A4-4804-AEB0-24ED9800B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51" y="3049403"/>
            <a:ext cx="9006841" cy="323451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876BF-F31A-40FD-986A-3C777FB2D7DD}"/>
              </a:ext>
            </a:extLst>
          </p:cNvPr>
          <p:cNvSpPr/>
          <p:nvPr/>
        </p:nvSpPr>
        <p:spPr>
          <a:xfrm>
            <a:off x="3092958" y="2327968"/>
            <a:ext cx="265176" cy="3717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16642-4FF5-4EF5-8D23-31BA604B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Selezione di archi</a:t>
            </a:r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ADCA1D7-FF5A-4840-B609-B7502CCF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21" y="3011880"/>
            <a:ext cx="7515126" cy="1651516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1BC51-A26F-4B25-937A-E78BD340D7D1}"/>
              </a:ext>
            </a:extLst>
          </p:cNvPr>
          <p:cNvSpPr txBox="1"/>
          <p:nvPr/>
        </p:nvSpPr>
        <p:spPr>
          <a:xfrm>
            <a:off x="898580" y="2069265"/>
            <a:ext cx="77818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Rispetto alla traduzione più diretta (testare tutte le coppie di nodi e verificare che sia presente un arco in W), questa implementazione è nettamente più efficiente</a:t>
            </a:r>
          </a:p>
        </p:txBody>
      </p:sp>
    </p:spTree>
    <p:extLst>
      <p:ext uri="{BB962C8B-B14F-4D97-AF65-F5344CB8AC3E}">
        <p14:creationId xmlns:p14="http://schemas.microsoft.com/office/powerpoint/2010/main" val="269611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782-3509-4334-8163-739E7E81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File di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44A8-CD42-4CF4-A560-46DBD1EE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Per </a:t>
            </a:r>
            <a:r>
              <a:rPr lang="en-US" err="1">
                <a:cs typeface="Calibri"/>
              </a:rPr>
              <a:t>ogni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generato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l'algoritmo</a:t>
            </a:r>
            <a:r>
              <a:rPr lang="en-US">
                <a:cs typeface="Calibri"/>
              </a:rPr>
              <a:t> genera due file di output con </a:t>
            </a:r>
            <a:r>
              <a:rPr lang="en-US" err="1">
                <a:cs typeface="Calibri"/>
              </a:rPr>
              <a:t>formato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rispettivamente</a:t>
            </a:r>
            <a:r>
              <a:rPr lang="en-US">
                <a:cs typeface="Calibri"/>
              </a:rPr>
              <a:t> .g e .</a:t>
            </a:r>
            <a:r>
              <a:rPr lang="en-US" err="1">
                <a:cs typeface="Calibri"/>
              </a:rPr>
              <a:t>gv</a:t>
            </a:r>
            <a:r>
              <a:rPr lang="en-US">
                <a:cs typeface="Calibri"/>
              </a:rPr>
              <a:t>. E </a:t>
            </a:r>
            <a:r>
              <a:rPr lang="en-US" err="1">
                <a:cs typeface="Calibri"/>
              </a:rPr>
              <a:t>anche</a:t>
            </a:r>
            <a:r>
              <a:rPr lang="en-US">
                <a:cs typeface="Calibri"/>
              </a:rPr>
              <a:t> un file .txt generale.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E1AC5D-B4F6-42D0-9A1A-30699DAD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70" y="2572928"/>
            <a:ext cx="6207795" cy="363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4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8F8C6F-8774-4FC8-A346-81ED7EC4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Risultati</a:t>
            </a:r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F335EB8-4DDF-4CE8-A3DF-0C9D5801D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177874"/>
              </p:ext>
            </p:extLst>
          </p:nvPr>
        </p:nvGraphicFramePr>
        <p:xfrm>
          <a:off x="822325" y="1846263"/>
          <a:ext cx="7543791" cy="339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679">
                  <a:extLst>
                    <a:ext uri="{9D8B030D-6E8A-4147-A177-3AD203B41FA5}">
                      <a16:colId xmlns:a16="http://schemas.microsoft.com/office/drawing/2014/main" val="2054558656"/>
                    </a:ext>
                  </a:extLst>
                </a:gridCol>
                <a:gridCol w="1162838">
                  <a:extLst>
                    <a:ext uri="{9D8B030D-6E8A-4147-A177-3AD203B41FA5}">
                      <a16:colId xmlns:a16="http://schemas.microsoft.com/office/drawing/2014/main" val="3657002367"/>
                    </a:ext>
                  </a:extLst>
                </a:gridCol>
                <a:gridCol w="1508758">
                  <a:extLst>
                    <a:ext uri="{9D8B030D-6E8A-4147-A177-3AD203B41FA5}">
                      <a16:colId xmlns:a16="http://schemas.microsoft.com/office/drawing/2014/main" val="1670244768"/>
                    </a:ext>
                  </a:extLst>
                </a:gridCol>
                <a:gridCol w="1508758">
                  <a:extLst>
                    <a:ext uri="{9D8B030D-6E8A-4147-A177-3AD203B41FA5}">
                      <a16:colId xmlns:a16="http://schemas.microsoft.com/office/drawing/2014/main" val="49043840"/>
                    </a:ext>
                  </a:extLst>
                </a:gridCol>
                <a:gridCol w="1508758">
                  <a:extLst>
                    <a:ext uri="{9D8B030D-6E8A-4147-A177-3AD203B41FA5}">
                      <a16:colId xmlns:a16="http://schemas.microsoft.com/office/drawing/2014/main" val="2326534383"/>
                    </a:ext>
                  </a:extLst>
                </a:gridCol>
              </a:tblGrid>
              <a:tr h="678680">
                <a:tc>
                  <a:txBody>
                    <a:bodyPr/>
                    <a:lstStyle/>
                    <a:p>
                      <a:r>
                        <a:rPr lang="it-IT"/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N° Tracce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N° Riparazioni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Tempo Totale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Tempo 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15635"/>
                  </a:ext>
                </a:extLst>
              </a:tr>
              <a:tr h="678680">
                <a:tc>
                  <a:txBody>
                    <a:bodyPr/>
                    <a:lstStyle/>
                    <a:p>
                      <a:r>
                        <a:rPr lang="it-IT"/>
                        <a:t>BPI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0" i="0" u="none" strike="noStrike" noProof="0">
                          <a:latin typeface="Calibri"/>
                        </a:rPr>
                        <a:t>7455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0" i="0" u="none" strike="noStrike" noProof="0">
                          <a:latin typeface="Calibri"/>
                        </a:rPr>
                        <a:t>4144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0" i="0" u="none" strike="noStrike" noProof="0">
                          <a:latin typeface="Calibri"/>
                        </a:rPr>
                        <a:t>356,702 s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0" i="0" u="none" strike="noStrike" noProof="0">
                          <a:latin typeface="Calibri"/>
                        </a:rPr>
                        <a:t>0,048 s</a:t>
                      </a:r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438765"/>
                  </a:ext>
                </a:extLst>
              </a:tr>
              <a:tr h="678680">
                <a:tc>
                  <a:txBody>
                    <a:bodyPr/>
                    <a:lstStyle/>
                    <a:p>
                      <a:r>
                        <a:rPr lang="it-IT" sz="1800"/>
                        <a:t>TestBank2000 </a:t>
                      </a:r>
                    </a:p>
                    <a:p>
                      <a:pPr lvl="0">
                        <a:buNone/>
                      </a:pPr>
                      <a:r>
                        <a:rPr lang="it-IT" sz="1800" err="1"/>
                        <a:t>NoRandomNoise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74,341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0,050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158746"/>
                  </a:ext>
                </a:extLst>
              </a:tr>
              <a:tr h="678680">
                <a:tc>
                  <a:txBody>
                    <a:bodyPr/>
                    <a:lstStyle/>
                    <a:p>
                      <a:r>
                        <a:rPr lang="it-IT"/>
                        <a:t>BPI </a:t>
                      </a:r>
                      <a:r>
                        <a:rPr lang="it-IT" err="1"/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0" i="0" u="none" strike="noStrike" noProof="0">
                          <a:latin typeface="Calibri"/>
                        </a:rPr>
                        <a:t>3093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0" i="0" u="none" strike="noStrike" noProof="0">
                          <a:latin typeface="Calibri"/>
                        </a:rPr>
                        <a:t>3093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0" i="0" u="none" strike="noStrike" noProof="0">
                          <a:latin typeface="Calibri"/>
                        </a:rPr>
                        <a:t>803,342 s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0,26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226805"/>
                  </a:ext>
                </a:extLst>
              </a:tr>
              <a:tr h="678680">
                <a:tc>
                  <a:txBody>
                    <a:bodyPr/>
                    <a:lstStyle/>
                    <a:p>
                      <a:r>
                        <a:rPr lang="it-IT"/>
                        <a:t>TestBank2000SCC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84,502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0,042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49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C1D99-DE55-461E-B3D5-E2CAF491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Conclusioni e sviluppi futuri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BE84D8-60EC-4109-9180-94856B94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it-IT" sz="2800">
                <a:cs typeface="Calibri" panose="020F0502020204030204"/>
              </a:rPr>
              <a:t>Ottimizzazione del codice tramite librerie come </a:t>
            </a:r>
            <a:r>
              <a:rPr lang="it-IT" sz="2800" i="1" err="1">
                <a:cs typeface="Calibri" panose="020F0502020204030204"/>
              </a:rPr>
              <a:t>Numpy</a:t>
            </a:r>
            <a:r>
              <a:rPr lang="it-IT" sz="2800">
                <a:cs typeface="Calibri" panose="020F0502020204030204"/>
              </a:rPr>
              <a:t>.</a:t>
            </a:r>
          </a:p>
          <a:p>
            <a:pPr>
              <a:buFont typeface="Wingdings" panose="020F0502020204030204" pitchFamily="34" charset="0"/>
              <a:buChar char="§"/>
            </a:pPr>
            <a:endParaRPr lang="it-IT" sz="280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it-IT" sz="2800" err="1">
                <a:cs typeface="Calibri" panose="020F0502020204030204"/>
              </a:rPr>
              <a:t>Porting</a:t>
            </a:r>
            <a:r>
              <a:rPr lang="it-IT" sz="2800">
                <a:cs typeface="Calibri" panose="020F0502020204030204"/>
              </a:rPr>
              <a:t> per il calcolo distribuito tramite </a:t>
            </a:r>
            <a:r>
              <a:rPr lang="it-IT" sz="2800" i="1" err="1">
                <a:cs typeface="Calibri" panose="020F0502020204030204"/>
              </a:rPr>
              <a:t>PySpark</a:t>
            </a:r>
            <a:r>
              <a:rPr lang="it-IT" sz="2800">
                <a:cs typeface="Calibri" panose="020F0502020204030204"/>
              </a:rPr>
              <a:t>.</a:t>
            </a:r>
          </a:p>
          <a:p>
            <a:pPr>
              <a:buFont typeface="Wingdings" panose="020F0502020204030204" pitchFamily="34" charset="0"/>
              <a:buChar char="§"/>
            </a:pPr>
            <a:endParaRPr lang="it-IT" sz="280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it-IT" sz="2800">
                <a:cs typeface="Calibri" panose="020F0502020204030204"/>
              </a:rPr>
              <a:t>Implementare aggiornamenti del paper.</a:t>
            </a:r>
          </a:p>
        </p:txBody>
      </p:sp>
    </p:spTree>
    <p:extLst>
      <p:ext uri="{BB962C8B-B14F-4D97-AF65-F5344CB8AC3E}">
        <p14:creationId xmlns:p14="http://schemas.microsoft.com/office/powerpoint/2010/main" val="260035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44A70D-D0EB-4553-A801-578F71E7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30" y="2177102"/>
            <a:ext cx="7543800" cy="1450757"/>
          </a:xfrm>
        </p:spPr>
        <p:txBody>
          <a:bodyPr/>
          <a:lstStyle/>
          <a:p>
            <a:pPr algn="ctr"/>
            <a:r>
              <a:rPr lang="it-IT">
                <a:cs typeface="Calibri Light"/>
              </a:rPr>
              <a:t>Grazie per l'attenzione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70470-E99D-41B7-BA36-519D681F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7" y="3728322"/>
            <a:ext cx="774155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it-IT">
                <a:ea typeface="+mn-lt"/>
                <a:cs typeface="+mn-lt"/>
                <a:hlinkClick r:id="rId2"/>
              </a:rPr>
              <a:t>https://colab.research.google.com/drive/1VOMBTSBwqSlHVaP2k4Npy2kx20ZJd_fG?usp=sharing</a:t>
            </a:r>
            <a:endParaRPr lang="it-IT">
              <a:cs typeface="Calibri" panose="020F0502020204030204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D72DC38-FD4A-41FF-8CCC-D9488CA0A7E3}"/>
              </a:ext>
            </a:extLst>
          </p:cNvPr>
          <p:cNvSpPr/>
          <p:nvPr/>
        </p:nvSpPr>
        <p:spPr>
          <a:xfrm>
            <a:off x="824226" y="1255322"/>
            <a:ext cx="7680643" cy="925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6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A5EB230-53E9-46B1-A10E-50C2AEA1A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29" y="161434"/>
            <a:ext cx="8035343" cy="6116006"/>
          </a:xfr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C1CAEF4-187D-4E48-9470-52328294EDB3}"/>
              </a:ext>
            </a:extLst>
          </p:cNvPr>
          <p:cNvSpPr txBox="1"/>
          <p:nvPr/>
        </p:nvSpPr>
        <p:spPr>
          <a:xfrm>
            <a:off x="4250583" y="237722"/>
            <a:ext cx="4510823" cy="1213328"/>
          </a:xfrm>
          <a:prstGeom prst="rect">
            <a:avLst/>
          </a:prstGeom>
        </p:spPr>
        <p:txBody>
          <a:bodyPr rot="0" spcFirstLastPara="0" vertOverflow="overflow" horzOverflow="overflow" vert="horz" lIns="68580" tIns="34290" rIns="68580" bIns="3429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600" b="1" spc="-38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Instance Graphs</a:t>
            </a:r>
            <a:endParaRPr lang="en-US" sz="3600" b="1" spc="-38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563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61BC2-6A83-47A2-8C60-1FE3658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Tecnologie Utilizzate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DCF6A6-1E6C-4E45-BDD1-511C1CDC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811332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endParaRPr lang="it-IT" sz="3200" b="1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it-IT" sz="3200" b="1">
                <a:cs typeface="Calibri" panose="020F0502020204030204"/>
              </a:rPr>
              <a:t>Google Colaboratory</a:t>
            </a:r>
            <a:endParaRPr lang="it-IT">
              <a:cs typeface="Calibri" panose="020F0502020204030204"/>
            </a:endParaRPr>
          </a:p>
          <a:p>
            <a:pPr marL="0" indent="0">
              <a:buNone/>
            </a:pPr>
            <a:r>
              <a:rPr lang="it-IT" sz="3200">
                <a:cs typeface="Calibri" panose="020F0502020204030204"/>
              </a:rPr>
              <a:t>https</a:t>
            </a:r>
            <a:r>
              <a:rPr lang="it-IT" sz="3200">
                <a:ea typeface="+mn-lt"/>
                <a:cs typeface="+mn-lt"/>
              </a:rPr>
              <a:t>://colab.research.google</a:t>
            </a:r>
            <a:endParaRPr lang="it-IT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it-IT" sz="3200" b="1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it-IT" sz="3200" b="1">
                <a:cs typeface="Calibri" panose="020F0502020204030204"/>
              </a:rPr>
              <a:t>PM4PY</a:t>
            </a:r>
            <a:endParaRPr lang="it-IT">
              <a:cs typeface="Calibri" panose="020F0502020204030204"/>
            </a:endParaRPr>
          </a:p>
          <a:p>
            <a:pPr marL="0" indent="0">
              <a:buNone/>
            </a:pPr>
            <a:r>
              <a:rPr lang="it-IT" sz="3200">
                <a:cs typeface="Calibri" panose="020F0502020204030204"/>
              </a:rPr>
              <a:t>https</a:t>
            </a:r>
            <a:r>
              <a:rPr lang="it-IT" sz="3200">
                <a:ea typeface="+mn-lt"/>
                <a:cs typeface="+mn-lt"/>
              </a:rPr>
              <a:t>://pm4py.fit.fraunhofer.de/</a:t>
            </a:r>
            <a:endParaRPr lang="it-IT"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6096474D-96C8-403A-A59F-5ED08E70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36" y="2482946"/>
            <a:ext cx="1612066" cy="840070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A001C554-2840-4213-AEE1-7465F0F1F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68" r="-353" b="36268"/>
          <a:stretch/>
        </p:blipFill>
        <p:spPr>
          <a:xfrm>
            <a:off x="6315504" y="4579251"/>
            <a:ext cx="2247774" cy="6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1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F706E-056D-4C6D-9090-89A3A2247E16}"/>
              </a:ext>
            </a:extLst>
          </p:cNvPr>
          <p:cNvSpPr txBox="1"/>
          <p:nvPr/>
        </p:nvSpPr>
        <p:spPr>
          <a:xfrm>
            <a:off x="857178" y="301002"/>
            <a:ext cx="4510823" cy="1213328"/>
          </a:xfrm>
          <a:prstGeom prst="rect">
            <a:avLst/>
          </a:prstGeom>
        </p:spPr>
        <p:txBody>
          <a:bodyPr rot="0" spcFirstLastPara="0" vertOverflow="overflow" horzOverflow="overflow" vert="horz" lIns="68580" tIns="34290" rIns="68580" bIns="3429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600" b="1" spc="-38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Struttura</a:t>
            </a:r>
            <a:r>
              <a:rPr lang="en-US" sz="3600" b="1" spc="-38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38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generale</a:t>
            </a:r>
            <a:r>
              <a:rPr lang="en-US" sz="3600" b="1" spc="-38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38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dell'algoritmo</a:t>
            </a:r>
            <a:endParaRPr lang="en-US" sz="3600" b="1" spc="-38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60A14394-8603-4BD2-BB13-D61B7BAFD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483"/>
          <a:stretch/>
        </p:blipFill>
        <p:spPr>
          <a:xfrm>
            <a:off x="231227" y="1882455"/>
            <a:ext cx="4216278" cy="4299566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87E5453-F399-4166-8E9A-87B43027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053" y="2657010"/>
            <a:ext cx="4003579" cy="2752635"/>
          </a:xfrm>
          <a:ln>
            <a:solidFill>
              <a:schemeClr val="bg1"/>
            </a:solidFill>
          </a:ln>
        </p:spPr>
        <p:txBody>
          <a:bodyPr vert="horz" lIns="0" tIns="34290" rIns="0" bIns="34290" rtlCol="0" anchor="t">
            <a:noAutofit/>
          </a:bodyPr>
          <a:lstStyle/>
          <a:p>
            <a:pPr marL="0" indent="0">
              <a:buNone/>
            </a:pPr>
            <a:r>
              <a:rPr lang="en-US" sz="1600" err="1">
                <a:cs typeface="Calibri"/>
              </a:rPr>
              <a:t>L'algoritmo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prende</a:t>
            </a:r>
            <a:r>
              <a:rPr lang="en-US" sz="1600">
                <a:cs typeface="Calibri"/>
              </a:rPr>
              <a:t> in input una rete di Petri e un log di </a:t>
            </a:r>
            <a:r>
              <a:rPr lang="en-US" sz="1600" err="1">
                <a:cs typeface="Calibri" panose="020F0502020204030204"/>
              </a:rPr>
              <a:t>eventi</a:t>
            </a:r>
            <a:r>
              <a:rPr lang="en-US" sz="1600">
                <a:cs typeface="Calibri" panose="020F0502020204030204"/>
              </a:rPr>
              <a:t> di un </a:t>
            </a:r>
            <a:r>
              <a:rPr lang="en-US" sz="1600" err="1">
                <a:cs typeface="Calibri" panose="020F0502020204030204"/>
              </a:rPr>
              <a:t>dato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processo</a:t>
            </a:r>
            <a:r>
              <a:rPr lang="en-US" sz="160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Dalla rete di Petri </a:t>
            </a:r>
            <a:r>
              <a:rPr lang="en-US" sz="1600" err="1">
                <a:cs typeface="Calibri" panose="020F0502020204030204"/>
              </a:rPr>
              <a:t>vengono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estratte</a:t>
            </a:r>
            <a:r>
              <a:rPr lang="en-US" sz="1600">
                <a:cs typeface="Calibri" panose="020F0502020204030204"/>
              </a:rPr>
              <a:t> le causal relationship.</a:t>
            </a: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Per </a:t>
            </a:r>
            <a:r>
              <a:rPr lang="en-US" sz="1600" err="1">
                <a:cs typeface="Calibri" panose="020F0502020204030204"/>
              </a:rPr>
              <a:t>ogni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traccia</a:t>
            </a:r>
            <a:r>
              <a:rPr lang="en-US" sz="1600">
                <a:cs typeface="Calibri" panose="020F0502020204030204"/>
              </a:rPr>
              <a:t>: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600" err="1">
                <a:cs typeface="Calibri" panose="020F0502020204030204"/>
              </a:rPr>
              <a:t>Viene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estratto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l'instance</a:t>
            </a:r>
            <a:r>
              <a:rPr lang="en-US" sz="1600">
                <a:cs typeface="Calibri" panose="020F0502020204030204"/>
              </a:rPr>
              <a:t> graph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600" err="1">
                <a:cs typeface="Calibri" panose="020F0502020204030204"/>
              </a:rPr>
              <a:t>Viene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verificata</a:t>
            </a:r>
            <a:r>
              <a:rPr lang="en-US" sz="1600">
                <a:cs typeface="Calibri" panose="020F0502020204030204"/>
              </a:rPr>
              <a:t> la </a:t>
            </a:r>
            <a:r>
              <a:rPr lang="en-US" sz="1600" err="1">
                <a:cs typeface="Calibri" panose="020F0502020204030204"/>
              </a:rPr>
              <a:t>conformità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della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traccia</a:t>
            </a:r>
            <a:endParaRPr lang="en-US" sz="160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1600" err="1">
                <a:cs typeface="Calibri" panose="020F0502020204030204"/>
              </a:rPr>
              <a:t>Vengono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effettuate</a:t>
            </a:r>
            <a:r>
              <a:rPr lang="en-US" sz="1600">
                <a:cs typeface="Calibri" panose="020F0502020204030204"/>
              </a:rPr>
              <a:t> le </a:t>
            </a:r>
            <a:r>
              <a:rPr lang="en-US" sz="1600" err="1">
                <a:cs typeface="Calibri" panose="020F0502020204030204"/>
              </a:rPr>
              <a:t>eventuali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riparazioni</a:t>
            </a:r>
            <a:r>
              <a:rPr lang="en-US" sz="1600">
                <a:cs typeface="Calibri" panose="020F0502020204030204"/>
              </a:rPr>
              <a:t> </a:t>
            </a:r>
            <a:r>
              <a:rPr lang="en-US" sz="1600" err="1">
                <a:cs typeface="Calibri" panose="020F0502020204030204"/>
              </a:rPr>
              <a:t>dell'instance</a:t>
            </a:r>
            <a:r>
              <a:rPr lang="en-US" sz="1600">
                <a:cs typeface="Calibri" panose="020F0502020204030204"/>
              </a:rPr>
              <a:t> graph</a:t>
            </a:r>
          </a:p>
          <a:p>
            <a:pPr marL="0" indent="0">
              <a:buNone/>
            </a:pPr>
            <a:endParaRPr lang="en-US" sz="1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565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808021A-DAA2-4187-B2FC-860CFAD1CCA8}"/>
              </a:ext>
            </a:extLst>
          </p:cNvPr>
          <p:cNvSpPr/>
          <p:nvPr/>
        </p:nvSpPr>
        <p:spPr>
          <a:xfrm>
            <a:off x="673935" y="1144582"/>
            <a:ext cx="8107785" cy="917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C9A401-9758-4EF8-B234-B697E2B23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284" y="738329"/>
            <a:ext cx="5875598" cy="4656163"/>
          </a:xfrm>
        </p:spPr>
      </p:pic>
    </p:spTree>
    <p:extLst>
      <p:ext uri="{BB962C8B-B14F-4D97-AF65-F5344CB8AC3E}">
        <p14:creationId xmlns:p14="http://schemas.microsoft.com/office/powerpoint/2010/main" val="286934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590F5-A561-4898-A959-1110D271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Strutture Dati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4C8EF-EB22-4EAE-B18C-267C9418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it-IT" sz="2800">
                <a:cs typeface="Calibri"/>
              </a:rPr>
              <a:t>Nodo = (ID, Label)   </a:t>
            </a:r>
            <a:r>
              <a:rPr lang="it-IT">
                <a:solidFill>
                  <a:srgbClr val="FF0000"/>
                </a:solidFill>
                <a:cs typeface="Calibri"/>
              </a:rPr>
              <a:t>ID Incrementale</a:t>
            </a:r>
          </a:p>
          <a:p>
            <a:r>
              <a:rPr lang="it-IT" sz="2800">
                <a:cs typeface="Calibri"/>
              </a:rPr>
              <a:t>Arco = ((ID</a:t>
            </a:r>
            <a:r>
              <a:rPr lang="it-IT" sz="2800" baseline="-25000">
                <a:cs typeface="Calibri"/>
              </a:rPr>
              <a:t>1</a:t>
            </a:r>
            <a:r>
              <a:rPr lang="it-IT" sz="2800">
                <a:cs typeface="Calibri"/>
              </a:rPr>
              <a:t>, Label</a:t>
            </a:r>
            <a:r>
              <a:rPr lang="it-IT" sz="2800" baseline="-25000">
                <a:cs typeface="Calibri"/>
              </a:rPr>
              <a:t>1</a:t>
            </a:r>
            <a:r>
              <a:rPr lang="it-IT" sz="2800">
                <a:cs typeface="Calibri"/>
              </a:rPr>
              <a:t>), (ID</a:t>
            </a:r>
            <a:r>
              <a:rPr lang="it-IT" sz="2800" baseline="-25000">
                <a:cs typeface="Calibri"/>
              </a:rPr>
              <a:t>2</a:t>
            </a:r>
            <a:r>
              <a:rPr lang="it-IT" sz="2800">
                <a:cs typeface="Calibri"/>
              </a:rPr>
              <a:t>, Label</a:t>
            </a:r>
            <a:r>
              <a:rPr lang="it-IT" sz="2800" baseline="-25000">
                <a:cs typeface="Calibri"/>
              </a:rPr>
              <a:t>2</a:t>
            </a:r>
            <a:r>
              <a:rPr lang="it-IT" sz="2800">
                <a:cs typeface="Calibri"/>
              </a:rPr>
              <a:t>))</a:t>
            </a:r>
          </a:p>
          <a:p>
            <a:endParaRPr lang="it-IT" sz="2800">
              <a:cs typeface="Calibri"/>
            </a:endParaRPr>
          </a:p>
          <a:p>
            <a:r>
              <a:rPr lang="it-IT" sz="2800" err="1">
                <a:cs typeface="Calibri"/>
              </a:rPr>
              <a:t>Instance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Graph</a:t>
            </a:r>
            <a:r>
              <a:rPr lang="it-IT" sz="2800">
                <a:cs typeface="Calibri"/>
              </a:rPr>
              <a:t>: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it-IT" sz="2800">
                <a:cs typeface="Calibri"/>
              </a:rPr>
              <a:t>V = [(ID</a:t>
            </a:r>
            <a:r>
              <a:rPr lang="it-IT" sz="2800" baseline="-25000">
                <a:cs typeface="Calibri"/>
              </a:rPr>
              <a:t>1</a:t>
            </a:r>
            <a:r>
              <a:rPr lang="it-IT" sz="2800">
                <a:cs typeface="Calibri"/>
              </a:rPr>
              <a:t>, Label</a:t>
            </a:r>
            <a:r>
              <a:rPr lang="it-IT" sz="2800" baseline="-25000">
                <a:cs typeface="Calibri"/>
              </a:rPr>
              <a:t>1</a:t>
            </a:r>
            <a:r>
              <a:rPr lang="it-IT" sz="2800">
                <a:cs typeface="Calibri"/>
              </a:rPr>
              <a:t>), … , </a:t>
            </a:r>
            <a:r>
              <a:rPr lang="it-IT" sz="2800">
                <a:ea typeface="+mn-lt"/>
                <a:cs typeface="+mn-lt"/>
              </a:rPr>
              <a:t>(</a:t>
            </a:r>
            <a:r>
              <a:rPr lang="it-IT" sz="2800" err="1">
                <a:ea typeface="+mn-lt"/>
                <a:cs typeface="+mn-lt"/>
              </a:rPr>
              <a:t>ID</a:t>
            </a:r>
            <a:r>
              <a:rPr lang="it-IT" sz="2800" baseline="-25000" err="1">
                <a:ea typeface="+mn-lt"/>
                <a:cs typeface="+mn-lt"/>
              </a:rPr>
              <a:t>n</a:t>
            </a:r>
            <a:r>
              <a:rPr lang="it-IT" sz="2800">
                <a:ea typeface="+mn-lt"/>
                <a:cs typeface="+mn-lt"/>
              </a:rPr>
              <a:t>, </a:t>
            </a:r>
            <a:r>
              <a:rPr lang="it-IT" sz="2800" err="1">
                <a:ea typeface="+mn-lt"/>
                <a:cs typeface="+mn-lt"/>
              </a:rPr>
              <a:t>Label</a:t>
            </a:r>
            <a:r>
              <a:rPr lang="it-IT" sz="2800" baseline="-25000" err="1">
                <a:ea typeface="+mn-lt"/>
                <a:cs typeface="+mn-lt"/>
              </a:rPr>
              <a:t>n</a:t>
            </a:r>
            <a:r>
              <a:rPr lang="it-IT" sz="2800">
                <a:ea typeface="+mn-lt"/>
                <a:cs typeface="+mn-lt"/>
              </a:rPr>
              <a:t>)]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it-IT" sz="2800">
                <a:ea typeface="+mn-lt"/>
                <a:cs typeface="+mn-lt"/>
              </a:rPr>
              <a:t>W = [ ((ID</a:t>
            </a:r>
            <a:r>
              <a:rPr lang="it-IT" sz="2800" baseline="-25000">
                <a:ea typeface="+mn-lt"/>
                <a:cs typeface="+mn-lt"/>
              </a:rPr>
              <a:t>1</a:t>
            </a:r>
            <a:r>
              <a:rPr lang="it-IT" sz="2800">
                <a:ea typeface="+mn-lt"/>
                <a:cs typeface="+mn-lt"/>
              </a:rPr>
              <a:t>, Label</a:t>
            </a:r>
            <a:r>
              <a:rPr lang="it-IT" sz="2800" baseline="-25000">
                <a:ea typeface="+mn-lt"/>
                <a:cs typeface="+mn-lt"/>
              </a:rPr>
              <a:t>1</a:t>
            </a:r>
            <a:r>
              <a:rPr lang="it-IT" sz="2800">
                <a:ea typeface="+mn-lt"/>
                <a:cs typeface="+mn-lt"/>
              </a:rPr>
              <a:t>), (ID</a:t>
            </a:r>
            <a:r>
              <a:rPr lang="it-IT" sz="2800" baseline="-25000">
                <a:ea typeface="+mn-lt"/>
                <a:cs typeface="+mn-lt"/>
              </a:rPr>
              <a:t>2</a:t>
            </a:r>
            <a:r>
              <a:rPr lang="it-IT" sz="2800">
                <a:ea typeface="+mn-lt"/>
                <a:cs typeface="+mn-lt"/>
              </a:rPr>
              <a:t>, Label</a:t>
            </a:r>
            <a:r>
              <a:rPr lang="it-IT" sz="2800" baseline="-25000">
                <a:ea typeface="+mn-lt"/>
                <a:cs typeface="+mn-lt"/>
              </a:rPr>
              <a:t>2</a:t>
            </a:r>
            <a:r>
              <a:rPr lang="it-IT" sz="2800">
                <a:ea typeface="+mn-lt"/>
                <a:cs typeface="+mn-lt"/>
              </a:rPr>
              <a:t>)) , ….]</a:t>
            </a:r>
            <a:endParaRPr lang="it-IT"/>
          </a:p>
          <a:p>
            <a:pPr>
              <a:buFont typeface="Wingdings" panose="020F0502020204030204" pitchFamily="34" charset="0"/>
              <a:buChar char="§"/>
            </a:pPr>
            <a:endParaRPr lang="it-IT" sz="2800">
              <a:cs typeface="Calibri"/>
            </a:endParaRPr>
          </a:p>
          <a:p>
            <a:endParaRPr lang="it-IT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64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CC0-7A44-449E-AEAA-E944E3C9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Find Casual Relationship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52753-4E54-4D95-96A9-2322D4FC49C2}"/>
              </a:ext>
            </a:extLst>
          </p:cNvPr>
          <p:cNvSpPr txBox="1"/>
          <p:nvPr/>
        </p:nvSpPr>
        <p:spPr>
          <a:xfrm>
            <a:off x="402336" y="1920240"/>
            <a:ext cx="8220456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 casual relationship </a:t>
            </a:r>
            <a:r>
              <a:rPr lang="en-US" err="1"/>
              <a:t>della</a:t>
            </a:r>
            <a:r>
              <a:rPr lang="en-US"/>
              <a:t> rete </a:t>
            </a:r>
            <a:r>
              <a:rPr lang="en-US" err="1"/>
              <a:t>sono</a:t>
            </a:r>
            <a:r>
              <a:rPr lang="en-US"/>
              <a:t> state </a:t>
            </a:r>
            <a:r>
              <a:rPr lang="en-US" err="1"/>
              <a:t>trovate</a:t>
            </a:r>
            <a:r>
              <a:rPr lang="en-US"/>
              <a:t> </a:t>
            </a:r>
            <a:r>
              <a:rPr lang="en-US" err="1"/>
              <a:t>tramite</a:t>
            </a:r>
            <a:r>
              <a:rPr lang="en-US"/>
              <a:t> </a:t>
            </a:r>
            <a:r>
              <a:rPr lang="en-US" err="1"/>
              <a:t>l'utilizzo</a:t>
            </a:r>
            <a:r>
              <a:rPr lang="en-US"/>
              <a:t> di un </a:t>
            </a:r>
            <a:r>
              <a:rPr lang="en-US" err="1"/>
              <a:t>apposita</a:t>
            </a:r>
            <a:r>
              <a:rPr lang="en-US"/>
              <a:t> </a:t>
            </a:r>
            <a:r>
              <a:rPr lang="en-US" err="1"/>
              <a:t>funzione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libreria</a:t>
            </a:r>
            <a:r>
              <a:rPr lang="en-US"/>
              <a:t> PM4PY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trova</a:t>
            </a:r>
            <a:r>
              <a:rPr lang="en-US"/>
              <a:t> le </a:t>
            </a:r>
            <a:r>
              <a:rPr lang="en-US" err="1"/>
              <a:t>coppie</a:t>
            </a:r>
            <a:r>
              <a:rPr lang="en-US"/>
              <a:t> di </a:t>
            </a:r>
            <a:r>
              <a:rPr lang="en-US" err="1"/>
              <a:t>attività</a:t>
            </a:r>
            <a:r>
              <a:rPr lang="en-US"/>
              <a:t> in </a:t>
            </a:r>
            <a:r>
              <a:rPr lang="en-US" err="1"/>
              <a:t>diretta</a:t>
            </a:r>
            <a:r>
              <a:rPr lang="en-US"/>
              <a:t> </a:t>
            </a:r>
            <a:r>
              <a:rPr lang="en-US" err="1"/>
              <a:t>successione</a:t>
            </a:r>
            <a:r>
              <a:rPr lang="en-US"/>
              <a:t>.</a:t>
            </a:r>
          </a:p>
          <a:p>
            <a:pPr algn="ctr"/>
            <a:r>
              <a:rPr lang="en-US" sz="2000" b="1" err="1">
                <a:latin typeface="Bierstadt"/>
                <a:ea typeface="+mn-lt"/>
                <a:cs typeface="+mn-lt"/>
              </a:rPr>
              <a:t>fp_net</a:t>
            </a:r>
            <a:r>
              <a:rPr lang="en-US" sz="2000" b="1">
                <a:latin typeface="Bierstadt"/>
                <a:ea typeface="+mn-lt"/>
                <a:cs typeface="+mn-lt"/>
              </a:rPr>
              <a:t> = </a:t>
            </a:r>
            <a:r>
              <a:rPr lang="en-US" sz="2000" b="1" err="1">
                <a:latin typeface="Bierstadt"/>
                <a:ea typeface="+mn-lt"/>
                <a:cs typeface="+mn-lt"/>
              </a:rPr>
              <a:t>footprints_discovery.apply</a:t>
            </a:r>
            <a:r>
              <a:rPr lang="en-US" sz="2000" b="1">
                <a:latin typeface="Bierstadt"/>
                <a:ea typeface="+mn-lt"/>
                <a:cs typeface="+mn-lt"/>
              </a:rPr>
              <a:t>(net, </a:t>
            </a:r>
            <a:r>
              <a:rPr lang="en-US" sz="2000" b="1" err="1">
                <a:latin typeface="Bierstadt"/>
                <a:ea typeface="+mn-lt"/>
                <a:cs typeface="+mn-lt"/>
              </a:rPr>
              <a:t>im,fm</a:t>
            </a:r>
            <a:r>
              <a:rPr lang="en-US" sz="2000" b="1">
                <a:latin typeface="Bierstadt"/>
                <a:ea typeface="+mn-lt"/>
                <a:cs typeface="+mn-lt"/>
              </a:rPr>
              <a:t>)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FE35FE9-7F3C-49DC-BBE5-399149ED7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5" y="2909175"/>
            <a:ext cx="8494777" cy="2957182"/>
          </a:xfrm>
        </p:spPr>
      </p:pic>
    </p:spTree>
    <p:extLst>
      <p:ext uri="{BB962C8B-B14F-4D97-AF65-F5344CB8AC3E}">
        <p14:creationId xmlns:p14="http://schemas.microsoft.com/office/powerpoint/2010/main" val="293469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3167BB-915F-4926-9CA5-C5231CA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Extract Instance Graphs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AEC5D0E-F935-45AF-93E5-4C6067F8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97744"/>
            <a:ext cx="8869680" cy="2478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5EDA9-8DD5-4F81-9C0A-D9B9A3462D98}"/>
              </a:ext>
            </a:extLst>
          </p:cNvPr>
          <p:cNvSpPr txBox="1"/>
          <p:nvPr/>
        </p:nvSpPr>
        <p:spPr>
          <a:xfrm>
            <a:off x="356616" y="1901952"/>
            <a:ext cx="8567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L'algoritmo</a:t>
            </a:r>
            <a:r>
              <a:rPr lang="en-US"/>
              <a:t> </a:t>
            </a:r>
            <a:r>
              <a:rPr lang="en-US" err="1"/>
              <a:t>crea</a:t>
            </a:r>
            <a:r>
              <a:rPr lang="en-US"/>
              <a:t> un </a:t>
            </a:r>
            <a:r>
              <a:rPr lang="en-US" err="1"/>
              <a:t>nodo</a:t>
            </a:r>
            <a:r>
              <a:rPr lang="en-US"/>
              <a:t> per </a:t>
            </a:r>
            <a:r>
              <a:rPr lang="en-US" err="1"/>
              <a:t>ogni</a:t>
            </a:r>
            <a:r>
              <a:rPr lang="en-US"/>
              <a:t> </a:t>
            </a:r>
            <a:r>
              <a:rPr lang="en-US" err="1"/>
              <a:t>coppia</a:t>
            </a:r>
            <a:r>
              <a:rPr lang="en-US"/>
              <a:t> di </a:t>
            </a:r>
            <a:r>
              <a:rPr lang="en-US" err="1"/>
              <a:t>eventi</a:t>
            </a:r>
            <a:r>
              <a:rPr lang="en-US"/>
              <a:t> (e1,e2) in cui e1 è in CR con e2 e non </a:t>
            </a:r>
            <a:r>
              <a:rPr lang="en-US" err="1"/>
              <a:t>esistono</a:t>
            </a:r>
            <a:r>
              <a:rPr lang="en-US"/>
              <a:t> </a:t>
            </a:r>
            <a:r>
              <a:rPr lang="en-US" err="1"/>
              <a:t>eventi</a:t>
            </a:r>
            <a:r>
              <a:rPr lang="en-US"/>
              <a:t> </a:t>
            </a:r>
            <a:r>
              <a:rPr lang="en-US" err="1"/>
              <a:t>intermedi</a:t>
            </a:r>
            <a:r>
              <a:rPr lang="en-US"/>
              <a:t> e', e''  </a:t>
            </a:r>
            <a:r>
              <a:rPr lang="en-US" err="1"/>
              <a:t>tali</a:t>
            </a:r>
            <a:r>
              <a:rPr lang="en-US"/>
              <a:t> per cui e1 è in CR con e' o e'' è in CR con e2.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395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609-C1DD-49BE-9564-E6607AB9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Esempio</a:t>
            </a:r>
            <a:r>
              <a:rPr lang="en-US">
                <a:cs typeface="Calibri Light"/>
              </a:rPr>
              <a:t> di Instance Graph di </a:t>
            </a:r>
            <a:r>
              <a:rPr lang="en-US" err="1">
                <a:cs typeface="Calibri Light"/>
              </a:rPr>
              <a:t>tracce</a:t>
            </a:r>
            <a:r>
              <a:rPr lang="en-US">
                <a:cs typeface="Calibri Light"/>
              </a:rPr>
              <a:t> non </a:t>
            </a:r>
            <a:r>
              <a:rPr lang="en-US" err="1">
                <a:cs typeface="Calibri Light"/>
              </a:rPr>
              <a:t>conformi</a:t>
            </a:r>
            <a:endParaRPr lang="en-US" err="1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68FEDBC-7DE3-4DCC-ADEC-E599514B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2495448"/>
            <a:ext cx="8759952" cy="30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5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EAF92E59C41E4F9E486334F68F9DC6" ma:contentTypeVersion="6" ma:contentTypeDescription="Creare un nuovo documento." ma:contentTypeScope="" ma:versionID="dd8205451520b88ed56a3c38e93af05d">
  <xsd:schema xmlns:xsd="http://www.w3.org/2001/XMLSchema" xmlns:xs="http://www.w3.org/2001/XMLSchema" xmlns:p="http://schemas.microsoft.com/office/2006/metadata/properties" xmlns:ns2="18f64468-b63e-435d-a906-f7981ddbbef5" targetNamespace="http://schemas.microsoft.com/office/2006/metadata/properties" ma:root="true" ma:fieldsID="ed6cc645494290b033b0b4cacb540936" ns2:_="">
    <xsd:import namespace="18f64468-b63e-435d-a906-f7981ddbbe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64468-b63e-435d-a906-f7981ddbbe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C8833F-295E-452E-9E4B-6468D264AE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F55656-BAFA-4A36-8C87-963CB5D6A899}">
  <ds:schemaRefs>
    <ds:schemaRef ds:uri="18f64468-b63e-435d-a906-f7981ddbbe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91F14A9-E24D-4375-BD4B-9D9F199BA99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ALGORITMO BIG: IMPLEMENTAZIONE IN PYTHON </vt:lpstr>
      <vt:lpstr>PowerPoint Presentation</vt:lpstr>
      <vt:lpstr>Tecnologie Utilizzate</vt:lpstr>
      <vt:lpstr>PowerPoint Presentation</vt:lpstr>
      <vt:lpstr>PowerPoint Presentation</vt:lpstr>
      <vt:lpstr>Strutture Dati</vt:lpstr>
      <vt:lpstr>Find Casual Relationship</vt:lpstr>
      <vt:lpstr>Extract Instance Graphs</vt:lpstr>
      <vt:lpstr>Esempio di Instance Graph di tracce non conformi</vt:lpstr>
      <vt:lpstr>Check Trace Conformance</vt:lpstr>
      <vt:lpstr>Deletion repair</vt:lpstr>
      <vt:lpstr>Insertion repair</vt:lpstr>
      <vt:lpstr>Esempio di repair</vt:lpstr>
      <vt:lpstr>Selezione di archi</vt:lpstr>
      <vt:lpstr>File di Output</vt:lpstr>
      <vt:lpstr>Risultati</vt:lpstr>
      <vt:lpstr>Conclusioni e sviluppi futuri</vt:lpstr>
      <vt:lpstr>Grazie per l'attenzione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2021-11-14T15:42:36Z</dcterms:created>
  <dcterms:modified xsi:type="dcterms:W3CDTF">2021-11-17T16:23:58Z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0x01010081EAF92E59C41E4F9E486334F68F9DC6</vt:lpwstr>
  </property>
</Properties>
</file>