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3" r:id="rId5"/>
    <p:sldId id="311" r:id="rId6"/>
    <p:sldId id="312" r:id="rId7"/>
    <p:sldId id="316" r:id="rId8"/>
    <p:sldId id="313" r:id="rId9"/>
    <p:sldId id="317" r:id="rId10"/>
    <p:sldId id="314" r:id="rId11"/>
    <p:sldId id="315" r:id="rId12"/>
    <p:sldId id="319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E71DF4-C9D0-4AA4-BC0B-CFDCA4F6FDC5}">
          <p14:sldIdLst>
            <p14:sldId id="256"/>
            <p14:sldId id="257"/>
            <p14:sldId id="261"/>
            <p14:sldId id="263"/>
            <p14:sldId id="311"/>
            <p14:sldId id="312"/>
            <p14:sldId id="316"/>
            <p14:sldId id="313"/>
            <p14:sldId id="317"/>
            <p14:sldId id="314"/>
            <p14:sldId id="315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Edoardo Cittar" initials="MEC" lastIdx="1" clrIdx="0">
    <p:extLst>
      <p:ext uri="{19B8F6BF-5375-455C-9EA6-DF929625EA0E}">
        <p15:presenceInfo xmlns:p15="http://schemas.microsoft.com/office/powerpoint/2012/main" userId="Marco Edoardo Citt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DE779-3473-4330-9C8B-16469AFCD8FB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1B474-487B-4425-A78A-C59C6C5CE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11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1B474-487B-4425-A78A-C59C6C5CE33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159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1B474-487B-4425-A78A-C59C6C5CE33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702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1B474-487B-4425-A78A-C59C6C5CE33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0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1B474-487B-4425-A78A-C59C6C5CE33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309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1B474-487B-4425-A78A-C59C6C5CE33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378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1B474-487B-4425-A78A-C59C6C5CE33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896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1B474-487B-4425-A78A-C59C6C5CE33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362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1B474-487B-4425-A78A-C59C6C5CE33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65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1B474-487B-4425-A78A-C59C6C5CE33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95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1B474-487B-4425-A78A-C59C6C5CE33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35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BD03-F13A-452C-9B0A-3549829CB887}" type="datetimeFigureOut">
              <a:rPr lang="it-IT" smtClean="0"/>
              <a:t>26/02/2016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322F-2A83-4737-B779-72A2C60DE6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533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BD03-F13A-452C-9B0A-3549829CB887}" type="datetimeFigureOut">
              <a:rPr lang="it-IT" smtClean="0"/>
              <a:t>26/02/2016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322F-2A83-4737-B779-72A2C60DE6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79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BD03-F13A-452C-9B0A-3549829CB887}" type="datetimeFigureOut">
              <a:rPr lang="it-IT" smtClean="0"/>
              <a:t>26/02/2016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322F-2A83-4737-B779-72A2C60DE6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5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BD03-F13A-452C-9B0A-3549829CB887}" type="datetimeFigureOut">
              <a:rPr lang="it-IT" smtClean="0"/>
              <a:t>26/02/2016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322F-2A83-4737-B779-72A2C60DE6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300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BD03-F13A-452C-9B0A-3549829CB887}" type="datetimeFigureOut">
              <a:rPr lang="it-IT" smtClean="0"/>
              <a:t>26/02/2016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322F-2A83-4737-B779-72A2C60DE6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371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BD03-F13A-452C-9B0A-3549829CB887}" type="datetimeFigureOut">
              <a:rPr lang="it-IT" smtClean="0"/>
              <a:t>26/02/2016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322F-2A83-4737-B779-72A2C60DE6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06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BD03-F13A-452C-9B0A-3549829CB887}" type="datetimeFigureOut">
              <a:rPr lang="it-IT" smtClean="0"/>
              <a:t>26/02/2016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322F-2A83-4737-B779-72A2C60DE6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48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BD03-F13A-452C-9B0A-3549829CB887}" type="datetimeFigureOut">
              <a:rPr lang="it-IT" smtClean="0"/>
              <a:t>26/02/2016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322F-2A83-4737-B779-72A2C60DE6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00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BD03-F13A-452C-9B0A-3549829CB887}" type="datetimeFigureOut">
              <a:rPr lang="it-IT" smtClean="0"/>
              <a:t>26/02/2016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322F-2A83-4737-B779-72A2C60DE6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852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BD03-F13A-452C-9B0A-3549829CB887}" type="datetimeFigureOut">
              <a:rPr lang="it-IT" smtClean="0"/>
              <a:t>26/02/2016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322F-2A83-4737-B779-72A2C60DE6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639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BD03-F13A-452C-9B0A-3549829CB887}" type="datetimeFigureOut">
              <a:rPr lang="it-IT" smtClean="0"/>
              <a:t>26/02/2016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322F-2A83-4737-B779-72A2C60DE6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562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8BD03-F13A-452C-9B0A-3549829CB887}" type="datetimeFigureOut">
              <a:rPr lang="it-IT" smtClean="0"/>
              <a:t>26/02/2016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3322F-2A83-4737-B779-72A2C60DE6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019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1" y="59486"/>
            <a:ext cx="11009780" cy="671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0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883"/>
            <a:ext cx="10515600" cy="88750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Integration test </a:t>
            </a:r>
            <a:r>
              <a:rPr lang="en-US" sz="5400" b="1" dirty="0" smtClean="0"/>
              <a:t>I3</a:t>
            </a:r>
            <a:endParaRPr lang="en-GB" sz="5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771234"/>
              </p:ext>
            </p:extLst>
          </p:nvPr>
        </p:nvGraphicFramePr>
        <p:xfrm>
          <a:off x="838200" y="1631950"/>
          <a:ext cx="105156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Integration Test Identifier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I3T1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item(s)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test procedure verifies the correct integration between the Application and the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DataManager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test must check if the Application component can correctly make query and modification requests of the Database through the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DataManager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Database stub is needed.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Procedure Steps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Application should try dispatching the query and add calls to the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DataManager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Some examples of these calls can be the query for the first available driver in a queue and the modification of the order of a taxi queue after the Driver's answer to a request.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718" y="56259"/>
            <a:ext cx="4081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Section </a:t>
            </a:r>
            <a:r>
              <a:rPr lang="en-GB" sz="2800" dirty="0"/>
              <a:t>3</a:t>
            </a:r>
            <a:r>
              <a:rPr lang="en-GB" sz="2800" dirty="0" smtClean="0"/>
              <a:t>: Integration tests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420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883"/>
            <a:ext cx="10515600" cy="88750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Integration test </a:t>
            </a:r>
            <a:r>
              <a:rPr lang="en-US" sz="5400" b="1" dirty="0" smtClean="0"/>
              <a:t>I4</a:t>
            </a:r>
            <a:endParaRPr lang="en-GB" sz="5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95459"/>
              </p:ext>
            </p:extLst>
          </p:nvPr>
        </p:nvGraphicFramePr>
        <p:xfrm>
          <a:off x="838200" y="1631950"/>
          <a:ext cx="105156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Integration Test Identifier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I4T1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item(s)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test procedure verifies the correct integration between the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DataManager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the Database components.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test must check if the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DataManager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can correctly query and modify the Database.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I3T1 must have been already correctly executed.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Procedure Steps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DataManager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should be able to receive query and modification requests from the logic (Application) of the system, correctly execute them and eventually return the desired data.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718" y="56259"/>
            <a:ext cx="4081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Section </a:t>
            </a:r>
            <a:r>
              <a:rPr lang="en-GB" sz="2800" dirty="0"/>
              <a:t>3</a:t>
            </a:r>
            <a:r>
              <a:rPr lang="en-GB" sz="2800" dirty="0" smtClean="0"/>
              <a:t>: Integration tests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8204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883"/>
            <a:ext cx="10515600" cy="88750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Stubs and data test required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1576"/>
            <a:ext cx="10515600" cy="4545387"/>
          </a:xfrm>
        </p:spPr>
        <p:txBody>
          <a:bodyPr>
            <a:normAutofit/>
          </a:bodyPr>
          <a:lstStyle/>
          <a:p>
            <a:r>
              <a:rPr lang="en-US" dirty="0" smtClean="0"/>
              <a:t>At </a:t>
            </a:r>
            <a:r>
              <a:rPr lang="en-US" dirty="0"/>
              <a:t>the </a:t>
            </a:r>
            <a:r>
              <a:rPr lang="en-US" dirty="0" smtClean="0"/>
              <a:t>first </a:t>
            </a:r>
            <a:r>
              <a:rPr lang="en-US" dirty="0"/>
              <a:t>step of our integration, a stub that simulates the </a:t>
            </a:r>
            <a:r>
              <a:rPr lang="en-US" dirty="0" smtClean="0"/>
              <a:t>database response </a:t>
            </a:r>
            <a:r>
              <a:rPr lang="en-US" dirty="0"/>
              <a:t>correlated to a logging or registering action is </a:t>
            </a:r>
            <a:r>
              <a:rPr lang="en-US" dirty="0" smtClean="0"/>
              <a:t>required.</a:t>
            </a:r>
          </a:p>
          <a:p>
            <a:r>
              <a:rPr lang="en-US" dirty="0"/>
              <a:t>A stub that simulate operations on a database is also needed</a:t>
            </a:r>
            <a:r>
              <a:rPr lang="en-US" dirty="0" smtClean="0"/>
              <a:t>.</a:t>
            </a:r>
          </a:p>
          <a:p>
            <a:r>
              <a:rPr lang="en-US" dirty="0"/>
              <a:t>At the second step of the integration test </a:t>
            </a:r>
            <a:r>
              <a:rPr lang="en-US" dirty="0" smtClean="0"/>
              <a:t>different </a:t>
            </a:r>
            <a:r>
              <a:rPr lang="en-US" dirty="0"/>
              <a:t>stubs are </a:t>
            </a:r>
            <a:r>
              <a:rPr lang="en-US" dirty="0" smtClean="0"/>
              <a:t>required:</a:t>
            </a:r>
          </a:p>
          <a:p>
            <a:pPr lvl="1"/>
            <a:r>
              <a:rPr lang="en-US" dirty="0"/>
              <a:t>A stub for drivers which by clicking on </a:t>
            </a:r>
            <a:r>
              <a:rPr lang="en-US" dirty="0" err="1"/>
              <a:t>be_available</a:t>
            </a:r>
            <a:r>
              <a:rPr lang="en-US" dirty="0"/>
              <a:t> gains the </a:t>
            </a:r>
            <a:r>
              <a:rPr lang="en-US" dirty="0" smtClean="0"/>
              <a:t>right to </a:t>
            </a:r>
            <a:r>
              <a:rPr lang="en-US" dirty="0"/>
              <a:t>enter in a queue list.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stub that simulate a pending request.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stub that simulate the timing out of the response time with </a:t>
            </a:r>
            <a:r>
              <a:rPr lang="en-US" dirty="0" smtClean="0"/>
              <a:t>the relative </a:t>
            </a:r>
            <a:r>
              <a:rPr lang="en-US" dirty="0"/>
              <a:t>consequences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integrating the remaining components there are no stubs to add.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718" y="56259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Section </a:t>
            </a:r>
            <a:r>
              <a:rPr lang="en-GB" sz="2800" dirty="0" smtClean="0"/>
              <a:t>4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750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29"/>
            <a:ext cx="10515600" cy="1578329"/>
          </a:xfrm>
        </p:spPr>
        <p:txBody>
          <a:bodyPr>
            <a:noAutofit/>
          </a:bodyPr>
          <a:lstStyle/>
          <a:p>
            <a:r>
              <a:rPr lang="en-GB" sz="6600" b="1" dirty="0" smtClean="0"/>
              <a:t>Summary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2758"/>
            <a:ext cx="10515600" cy="436420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Section 1: </a:t>
            </a:r>
            <a:r>
              <a:rPr lang="en-US" sz="3200" dirty="0" smtClean="0"/>
              <a:t>Introduction</a:t>
            </a:r>
            <a:endParaRPr lang="en-US" sz="3200" b="1" dirty="0"/>
          </a:p>
          <a:p>
            <a:r>
              <a:rPr lang="en-US" sz="3200" b="1" dirty="0" smtClean="0"/>
              <a:t>Section 2: </a:t>
            </a:r>
            <a:r>
              <a:rPr lang="en-US" sz="3200" dirty="0" smtClean="0"/>
              <a:t>Integration strategy</a:t>
            </a:r>
            <a:endParaRPr lang="en-US" sz="3200" b="1" dirty="0" smtClean="0"/>
          </a:p>
          <a:p>
            <a:r>
              <a:rPr lang="en-US" sz="3200" b="1" dirty="0" smtClean="0"/>
              <a:t>Section 3:</a:t>
            </a:r>
            <a:r>
              <a:rPr lang="en-US" sz="3200" dirty="0" smtClean="0"/>
              <a:t> </a:t>
            </a:r>
            <a:r>
              <a:rPr lang="en-US" sz="3200" dirty="0" smtClean="0"/>
              <a:t>Integration tests</a:t>
            </a:r>
            <a:endParaRPr lang="en-US" sz="3200" b="1" dirty="0" smtClean="0"/>
          </a:p>
          <a:p>
            <a:r>
              <a:rPr lang="en-US" sz="3200" b="1" dirty="0" smtClean="0"/>
              <a:t>Section 4: </a:t>
            </a:r>
            <a:r>
              <a:rPr lang="en-US" sz="3200" dirty="0" smtClean="0"/>
              <a:t>Stubs and data test required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8363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883"/>
            <a:ext cx="10515600" cy="887505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 smtClean="0"/>
              <a:t>Introduction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1576"/>
            <a:ext cx="10515600" cy="4545387"/>
          </a:xfrm>
        </p:spPr>
        <p:txBody>
          <a:bodyPr>
            <a:normAutofit/>
          </a:bodyPr>
          <a:lstStyle/>
          <a:p>
            <a:r>
              <a:rPr lang="en-GB" sz="3200" dirty="0" smtClean="0"/>
              <a:t>Purpose and scope</a:t>
            </a:r>
            <a:endParaRPr lang="en-GB" sz="3200" dirty="0" smtClean="0"/>
          </a:p>
          <a:p>
            <a:pPr marL="457200" lvl="1" indent="0">
              <a:buNone/>
            </a:pPr>
            <a:r>
              <a:rPr lang="en-US" dirty="0"/>
              <a:t>This document describes how to test the integration of the components of </a:t>
            </a:r>
            <a:r>
              <a:rPr lang="en-US" dirty="0" smtClean="0"/>
              <a:t>the system</a:t>
            </a:r>
            <a:r>
              <a:rPr lang="en-US" dirty="0"/>
              <a:t>. Its purpose is to test if the components are correctly integrated </a:t>
            </a:r>
            <a:r>
              <a:rPr lang="en-US" dirty="0" smtClean="0"/>
              <a:t>between each </a:t>
            </a:r>
            <a:r>
              <a:rPr lang="en-US" dirty="0"/>
              <a:t>other, as described in the Design Document.</a:t>
            </a:r>
          </a:p>
          <a:p>
            <a:pPr marL="457200" lvl="1" indent="0">
              <a:buNone/>
            </a:pPr>
            <a:r>
              <a:rPr lang="en-US" dirty="0"/>
              <a:t>The scope of the document is to check that the application functionalities </a:t>
            </a:r>
            <a:r>
              <a:rPr lang="en-US" dirty="0" smtClean="0"/>
              <a:t>are correctly </a:t>
            </a:r>
            <a:r>
              <a:rPr lang="en-US" dirty="0"/>
              <a:t>implemented, starting from the login process, to the ride requests </a:t>
            </a:r>
            <a:r>
              <a:rPr lang="en-US" dirty="0" smtClean="0"/>
              <a:t>to be </a:t>
            </a:r>
            <a:r>
              <a:rPr lang="en-US" dirty="0"/>
              <a:t>made by the users and the correct handling of all this through the </a:t>
            </a:r>
            <a:r>
              <a:rPr lang="en-US" dirty="0" smtClean="0"/>
              <a:t>application logic</a:t>
            </a:r>
            <a:r>
              <a:rPr lang="en-US" dirty="0"/>
              <a:t>.</a:t>
            </a:r>
            <a:endParaRPr lang="en-GB" sz="7600" dirty="0"/>
          </a:p>
        </p:txBody>
      </p:sp>
      <p:sp>
        <p:nvSpPr>
          <p:cNvPr id="7" name="TextBox 6"/>
          <p:cNvSpPr txBox="1"/>
          <p:nvPr/>
        </p:nvSpPr>
        <p:spPr>
          <a:xfrm>
            <a:off x="71718" y="56259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Section 1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0699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883"/>
            <a:ext cx="10515600" cy="887505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 smtClean="0"/>
              <a:t>Entry criteria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1576"/>
            <a:ext cx="10515600" cy="45453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Before starting the integration testing of the subsystems, we recommend </a:t>
            </a:r>
            <a:r>
              <a:rPr lang="en-US" dirty="0" smtClean="0"/>
              <a:t>to perform </a:t>
            </a:r>
            <a:r>
              <a:rPr lang="en-US" dirty="0"/>
              <a:t>a unit test on the Application sub-system in order to check the </a:t>
            </a:r>
            <a:r>
              <a:rPr lang="en-US" dirty="0" smtClean="0"/>
              <a:t>algorithm </a:t>
            </a:r>
            <a:r>
              <a:rPr lang="en-US" dirty="0"/>
              <a:t>correctness, the functional </a:t>
            </a:r>
            <a:r>
              <a:rPr lang="en-US" dirty="0" smtClean="0"/>
              <a:t>specifications </a:t>
            </a:r>
            <a:r>
              <a:rPr lang="en-US" dirty="0"/>
              <a:t>and the structural </a:t>
            </a:r>
            <a:r>
              <a:rPr lang="en-US" dirty="0" smtClean="0"/>
              <a:t>coverage. This </a:t>
            </a:r>
            <a:r>
              <a:rPr lang="en-US" dirty="0"/>
              <a:t>is the major class that contains the logic of </a:t>
            </a:r>
            <a:r>
              <a:rPr lang="en-US" dirty="0" err="1"/>
              <a:t>myTaxiService</a:t>
            </a:r>
            <a:r>
              <a:rPr lang="en-US" dirty="0"/>
              <a:t>. In this </a:t>
            </a:r>
            <a:r>
              <a:rPr lang="en-US" dirty="0" smtClean="0"/>
              <a:t>class will </a:t>
            </a:r>
            <a:r>
              <a:rPr lang="en-US" dirty="0"/>
              <a:t>be implemented, according to the document design already provided, </a:t>
            </a:r>
            <a:r>
              <a:rPr lang="en-US" dirty="0" smtClean="0"/>
              <a:t>the algorithm </a:t>
            </a:r>
            <a:r>
              <a:rPr lang="en-US" dirty="0"/>
              <a:t>of management of the queues of taxis and the algorithm </a:t>
            </a:r>
            <a:r>
              <a:rPr lang="en-US" dirty="0" smtClean="0"/>
              <a:t>responsible for </a:t>
            </a:r>
            <a:r>
              <a:rPr lang="en-US" dirty="0"/>
              <a:t>the forwarding of the requests arrived from the user to the taxi drivers </a:t>
            </a:r>
            <a:r>
              <a:rPr lang="en-US" dirty="0" smtClean="0"/>
              <a:t>and that's </a:t>
            </a:r>
            <a:r>
              <a:rPr lang="en-US" dirty="0"/>
              <a:t>why it's important to perform a unit test on this class before </a:t>
            </a:r>
            <a:r>
              <a:rPr lang="en-US" dirty="0" smtClean="0"/>
              <a:t>proceeding to </a:t>
            </a:r>
            <a:r>
              <a:rPr lang="en-US" dirty="0"/>
              <a:t>the integration test.</a:t>
            </a:r>
          </a:p>
          <a:p>
            <a:pPr marL="0" indent="0">
              <a:buNone/>
            </a:pPr>
            <a:r>
              <a:rPr lang="en-US" dirty="0"/>
              <a:t>The documentation about what is needed to perform this kind of test is </a:t>
            </a:r>
            <a:r>
              <a:rPr lang="en-US" dirty="0" smtClean="0"/>
              <a:t>in the fourth section </a:t>
            </a:r>
            <a:r>
              <a:rPr lang="en-US" dirty="0"/>
              <a:t>of this </a:t>
            </a:r>
            <a:r>
              <a:rPr lang="en-US" dirty="0" smtClean="0"/>
              <a:t>presentation.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1718" y="56259"/>
            <a:ext cx="4556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Section </a:t>
            </a:r>
            <a:r>
              <a:rPr lang="en-GB" sz="2800" dirty="0" smtClean="0"/>
              <a:t>2: Integration strategy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1650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 smtClean="0"/>
              <a:t>Elements to be integrated</a:t>
            </a:r>
            <a:endParaRPr lang="en-GB" sz="5400" b="1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03"/>
          <a:stretch/>
        </p:blipFill>
        <p:spPr>
          <a:xfrm>
            <a:off x="4772025" y="1526382"/>
            <a:ext cx="7507705" cy="4873625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items to be tested consists of the integration of all the subsystem </a:t>
            </a:r>
            <a:r>
              <a:rPr lang="en-US" dirty="0" smtClean="0"/>
              <a:t>developed that </a:t>
            </a:r>
            <a:r>
              <a:rPr lang="en-US" dirty="0"/>
              <a:t>form </a:t>
            </a:r>
            <a:r>
              <a:rPr lang="en-US" dirty="0" err="1"/>
              <a:t>myTaxiService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1718" y="56259"/>
            <a:ext cx="4556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Section </a:t>
            </a:r>
            <a:r>
              <a:rPr lang="en-GB" sz="2800" dirty="0" smtClean="0"/>
              <a:t>2: Integration strategy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172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854" y="457200"/>
            <a:ext cx="4066172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Integration testing strategy</a:t>
            </a:r>
            <a:endParaRPr lang="en-GB" sz="5400" b="1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42" y="0"/>
            <a:ext cx="3556000" cy="6801844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testing, we choose the top-down approach. In this approach testing </a:t>
            </a:r>
            <a:r>
              <a:rPr lang="en-US" dirty="0" smtClean="0"/>
              <a:t>is conducted </a:t>
            </a:r>
            <a:r>
              <a:rPr lang="en-US" dirty="0"/>
              <a:t>from the high level </a:t>
            </a:r>
            <a:r>
              <a:rPr lang="en-US" dirty="0" smtClean="0"/>
              <a:t>interfaces </a:t>
            </a:r>
            <a:r>
              <a:rPr lang="en-US" dirty="0"/>
              <a:t>to the core of our application. </a:t>
            </a:r>
            <a:r>
              <a:rPr lang="en-US" dirty="0" smtClean="0"/>
              <a:t>It's advantageous </a:t>
            </a:r>
            <a:r>
              <a:rPr lang="en-US" dirty="0"/>
              <a:t>because the major </a:t>
            </a:r>
            <a:r>
              <a:rPr lang="en-US" dirty="0" smtClean="0"/>
              <a:t>flaws </a:t>
            </a:r>
            <a:r>
              <a:rPr lang="en-US" dirty="0"/>
              <a:t>occur toward the top of the </a:t>
            </a:r>
            <a:r>
              <a:rPr lang="en-US" dirty="0" smtClean="0"/>
              <a:t>program. It's </a:t>
            </a:r>
            <a:r>
              <a:rPr lang="en-US" dirty="0"/>
              <a:t>also a way to simplify the readability of the results of the test case </a:t>
            </a:r>
            <a:r>
              <a:rPr lang="en-US" dirty="0" smtClean="0"/>
              <a:t>because once </a:t>
            </a:r>
            <a:r>
              <a:rPr lang="en-US" dirty="0"/>
              <a:t>the I/O functions are added, representation of test cases is easier. </a:t>
            </a:r>
            <a:r>
              <a:rPr lang="en-US" dirty="0" smtClean="0"/>
              <a:t>Due to </a:t>
            </a:r>
            <a:r>
              <a:rPr lang="en-US" dirty="0"/>
              <a:t>these considerations, in the </a:t>
            </a:r>
            <a:r>
              <a:rPr lang="en-US" dirty="0" smtClean="0"/>
              <a:t>picture </a:t>
            </a:r>
            <a:r>
              <a:rPr lang="en-US" dirty="0"/>
              <a:t>is shown through the arrows </a:t>
            </a:r>
            <a:r>
              <a:rPr lang="en-US" dirty="0" smtClean="0"/>
              <a:t>the order </a:t>
            </a:r>
            <a:r>
              <a:rPr lang="en-US" dirty="0"/>
              <a:t>of integrations between the subsystems</a:t>
            </a:r>
            <a:r>
              <a:rPr lang="en-US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718" y="56259"/>
            <a:ext cx="4556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Section </a:t>
            </a:r>
            <a:r>
              <a:rPr lang="en-GB" sz="2800" dirty="0" smtClean="0"/>
              <a:t>2: Integration strategy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382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883"/>
            <a:ext cx="10515600" cy="88750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Integration test I1</a:t>
            </a:r>
            <a:endParaRPr lang="en-GB" sz="5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136468"/>
              </p:ext>
            </p:extLst>
          </p:nvPr>
        </p:nvGraphicFramePr>
        <p:xfrm>
          <a:off x="838200" y="1631950"/>
          <a:ext cx="105156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Integration Test Identifier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I1T1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item(s)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test procedure verifies the correct integration between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AccessManager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the User and Driver components.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test must check if the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AccessManager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can correctly handle users' input.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Database and a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DataManager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stub must be created to simulate the login process.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Procedure Steps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Some input tries will be performed, including the login of a User and a Driver. If the components are correctly integrated, the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AccessManager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should be able to differentiate between the two types of login and show the correct personal page.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718" y="56259"/>
            <a:ext cx="4081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Section </a:t>
            </a:r>
            <a:r>
              <a:rPr lang="en-GB" sz="2800" dirty="0"/>
              <a:t>3</a:t>
            </a:r>
            <a:r>
              <a:rPr lang="en-GB" sz="2800" dirty="0" smtClean="0"/>
              <a:t>: Integration tests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1767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883"/>
            <a:ext cx="10515600" cy="88750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Integration test </a:t>
            </a:r>
            <a:r>
              <a:rPr lang="en-US" sz="5400" b="1" dirty="0" smtClean="0"/>
              <a:t>I2</a:t>
            </a:r>
            <a:endParaRPr lang="en-GB" sz="5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000346"/>
              </p:ext>
            </p:extLst>
          </p:nvPr>
        </p:nvGraphicFramePr>
        <p:xfrm>
          <a:off x="838200" y="1631950"/>
          <a:ext cx="105156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Integration Test Identifier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I2T1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item(s)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test procedure verifies the correct integration between the User and the Application components.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test must check if the User component can correctly dispatch users' requests.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I1T1 must have been already correctly executed.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Procedure Steps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two main functionalities of this component are tested, that are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SimpleRequest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DetailedRequest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If the components are correctly integrated the Application should correctly receive the requests from the User and will then proceed to manage them.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718" y="56259"/>
            <a:ext cx="4081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Section </a:t>
            </a:r>
            <a:r>
              <a:rPr lang="en-GB" sz="2800" dirty="0"/>
              <a:t>3</a:t>
            </a:r>
            <a:r>
              <a:rPr lang="en-GB" sz="2800" dirty="0" smtClean="0"/>
              <a:t>: Integration tests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8326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883"/>
            <a:ext cx="10515600" cy="88750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Integration test </a:t>
            </a:r>
            <a:r>
              <a:rPr lang="en-US" sz="5400" b="1" dirty="0" smtClean="0"/>
              <a:t>I2</a:t>
            </a:r>
            <a:endParaRPr lang="en-GB" sz="5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859193"/>
              </p:ext>
            </p:extLst>
          </p:nvPr>
        </p:nvGraphicFramePr>
        <p:xfrm>
          <a:off x="838200" y="1631950"/>
          <a:ext cx="105156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Integration Test Identifier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I2T2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item(s)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test procedure verifies the correct integration between the Driver and the Application components.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test must check if the Driver component can correctly receive users' requests and reply to them.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I2T1 must have been already correctly executed.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stubs described in the 4.3 section must have been created.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Procedure Steps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 first it must check that the Driver, by setting himself as available, is correctly inserted in a queue. Then a simulated request from the stub is sent to the Driver which then should act properly, either if he answers the request or not.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718" y="56259"/>
            <a:ext cx="4081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Section </a:t>
            </a:r>
            <a:r>
              <a:rPr lang="en-GB" sz="2800" dirty="0"/>
              <a:t>3</a:t>
            </a:r>
            <a:r>
              <a:rPr lang="en-GB" sz="2800" dirty="0" smtClean="0"/>
              <a:t>: Integration tests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888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1022</Words>
  <Application>Microsoft Office PowerPoint</Application>
  <PresentationFormat>Widescreen</PresentationFormat>
  <Paragraphs>100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Summary</vt:lpstr>
      <vt:lpstr>Introduction</vt:lpstr>
      <vt:lpstr>Entry criteria</vt:lpstr>
      <vt:lpstr>Elements to be integrated</vt:lpstr>
      <vt:lpstr>Integration testing strategy</vt:lpstr>
      <vt:lpstr>Integration test I1</vt:lpstr>
      <vt:lpstr>Integration test I2</vt:lpstr>
      <vt:lpstr>Integration test I2</vt:lpstr>
      <vt:lpstr>Integration test I3</vt:lpstr>
      <vt:lpstr>Integration test I4</vt:lpstr>
      <vt:lpstr>Stubs and data test required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Edoardo Cittar</dc:creator>
  <cp:lastModifiedBy>Marco Edoardo Cittar</cp:lastModifiedBy>
  <cp:revision>25</cp:revision>
  <dcterms:created xsi:type="dcterms:W3CDTF">2016-02-25T12:54:35Z</dcterms:created>
  <dcterms:modified xsi:type="dcterms:W3CDTF">2016-02-26T10:41:29Z</dcterms:modified>
</cp:coreProperties>
</file>