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7556500" cy="10699750"/>
  <p:notesSz cx="7556500" cy="106997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86251" autoAdjust="0"/>
  </p:normalViewPr>
  <p:slideViewPr>
    <p:cSldViewPr>
      <p:cViewPr>
        <p:scale>
          <a:sx n="66" d="100"/>
          <a:sy n="66" d="100"/>
        </p:scale>
        <p:origin x="1044" y="-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6922"/>
            <a:ext cx="6423025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91860"/>
            <a:ext cx="5289550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60942"/>
            <a:ext cx="3287077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60942"/>
            <a:ext cx="3287077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56500" cy="10696575"/>
          </a:xfrm>
          <a:custGeom>
            <a:avLst/>
            <a:gdLst/>
            <a:ahLst/>
            <a:cxnLst/>
            <a:rect l="l" t="t" r="r" b="b"/>
            <a:pathLst>
              <a:path w="7556500" h="10696575">
                <a:moveTo>
                  <a:pt x="0" y="0"/>
                </a:moveTo>
                <a:lnTo>
                  <a:pt x="7555991" y="0"/>
                </a:lnTo>
                <a:lnTo>
                  <a:pt x="7555991" y="10696574"/>
                </a:lnTo>
                <a:lnTo>
                  <a:pt x="0" y="106965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0567" y="1210158"/>
            <a:ext cx="4615180" cy="743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9527" y="2294860"/>
            <a:ext cx="6477445" cy="2186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50768"/>
            <a:ext cx="2418080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50768"/>
            <a:ext cx="173799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50768"/>
            <a:ext cx="173799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56500" cy="10696575"/>
          </a:xfrm>
          <a:custGeom>
            <a:avLst/>
            <a:gdLst/>
            <a:ahLst/>
            <a:cxnLst/>
            <a:rect l="l" t="t" r="r" b="b"/>
            <a:pathLst>
              <a:path w="7556500" h="10696575">
                <a:moveTo>
                  <a:pt x="0" y="0"/>
                </a:moveTo>
                <a:lnTo>
                  <a:pt x="7555991" y="0"/>
                </a:lnTo>
                <a:lnTo>
                  <a:pt x="7555991" y="10696574"/>
                </a:lnTo>
                <a:lnTo>
                  <a:pt x="0" y="10696574"/>
                </a:lnTo>
                <a:lnTo>
                  <a:pt x="0" y="0"/>
                </a:lnTo>
                <a:close/>
              </a:path>
            </a:pathLst>
          </a:custGeom>
          <a:solidFill>
            <a:srgbClr val="1D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4881" y="6211506"/>
            <a:ext cx="2171699" cy="21907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2715" y="709288"/>
            <a:ext cx="916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spc="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10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4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4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spc="-9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1891487"/>
            <a:ext cx="5835650" cy="259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0125"/>
              </a:lnSpc>
              <a:spcBef>
                <a:spcPts val="100"/>
              </a:spcBef>
            </a:pPr>
            <a:r>
              <a:rPr sz="9000" spc="-1210" dirty="0"/>
              <a:t>REPORT</a:t>
            </a:r>
            <a:endParaRPr sz="9000"/>
          </a:p>
          <a:p>
            <a:pPr marL="12700">
              <a:lnSpc>
                <a:spcPts val="10125"/>
              </a:lnSpc>
            </a:pPr>
            <a:r>
              <a:rPr sz="9000" spc="-919" dirty="0"/>
              <a:t>E-COMMERCE</a:t>
            </a:r>
            <a:endParaRPr sz="9000"/>
          </a:p>
        </p:txBody>
      </p:sp>
      <p:sp>
        <p:nvSpPr>
          <p:cNvPr id="6" name="object 6"/>
          <p:cNvSpPr txBox="1"/>
          <p:nvPr/>
        </p:nvSpPr>
        <p:spPr>
          <a:xfrm>
            <a:off x="748852" y="5305525"/>
            <a:ext cx="11404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5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spc="10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8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400" spc="-1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spc="5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spc="-1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4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spc="10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spc="-1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01350" y="8612952"/>
            <a:ext cx="221551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b="1" spc="-965" dirty="0">
                <a:solidFill>
                  <a:srgbClr val="FFFFFF"/>
                </a:solidFill>
                <a:latin typeface="Trebuchet MS"/>
                <a:cs typeface="Trebuchet MS"/>
              </a:rPr>
              <a:t>2022</a:t>
            </a:r>
            <a:endParaRPr sz="9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14133" y="7104268"/>
            <a:ext cx="532130" cy="964565"/>
          </a:xfrm>
          <a:custGeom>
            <a:avLst/>
            <a:gdLst/>
            <a:ahLst/>
            <a:cxnLst/>
            <a:rect l="l" t="t" r="r" b="b"/>
            <a:pathLst>
              <a:path w="532129" h="964565">
                <a:moveTo>
                  <a:pt x="265865" y="211607"/>
                </a:moveTo>
                <a:lnTo>
                  <a:pt x="230852" y="204062"/>
                </a:lnTo>
                <a:lnTo>
                  <a:pt x="201434" y="183800"/>
                </a:lnTo>
                <a:lnTo>
                  <a:pt x="181171" y="154381"/>
                </a:lnTo>
                <a:lnTo>
                  <a:pt x="173626" y="119368"/>
                </a:lnTo>
                <a:lnTo>
                  <a:pt x="173626" y="92239"/>
                </a:lnTo>
                <a:lnTo>
                  <a:pt x="181171" y="54936"/>
                </a:lnTo>
                <a:lnTo>
                  <a:pt x="201434" y="25772"/>
                </a:lnTo>
                <a:lnTo>
                  <a:pt x="230852" y="6782"/>
                </a:lnTo>
                <a:lnTo>
                  <a:pt x="265865" y="0"/>
                </a:lnTo>
                <a:lnTo>
                  <a:pt x="300879" y="6782"/>
                </a:lnTo>
                <a:lnTo>
                  <a:pt x="330297" y="25772"/>
                </a:lnTo>
                <a:lnTo>
                  <a:pt x="350559" y="54936"/>
                </a:lnTo>
                <a:lnTo>
                  <a:pt x="358105" y="92239"/>
                </a:lnTo>
                <a:lnTo>
                  <a:pt x="358105" y="119368"/>
                </a:lnTo>
                <a:lnTo>
                  <a:pt x="350559" y="154381"/>
                </a:lnTo>
                <a:lnTo>
                  <a:pt x="330297" y="183800"/>
                </a:lnTo>
                <a:lnTo>
                  <a:pt x="300879" y="204062"/>
                </a:lnTo>
                <a:lnTo>
                  <a:pt x="265865" y="211607"/>
                </a:lnTo>
                <a:close/>
              </a:path>
              <a:path w="532129" h="964565">
                <a:moveTo>
                  <a:pt x="43406" y="602268"/>
                </a:moveTo>
                <a:lnTo>
                  <a:pt x="5425" y="602268"/>
                </a:lnTo>
                <a:lnTo>
                  <a:pt x="5425" y="596842"/>
                </a:lnTo>
                <a:lnTo>
                  <a:pt x="0" y="591416"/>
                </a:lnTo>
                <a:lnTo>
                  <a:pt x="0" y="585990"/>
                </a:lnTo>
                <a:lnTo>
                  <a:pt x="5425" y="580564"/>
                </a:lnTo>
                <a:lnTo>
                  <a:pt x="86813" y="390660"/>
                </a:lnTo>
                <a:lnTo>
                  <a:pt x="113942" y="314698"/>
                </a:lnTo>
                <a:lnTo>
                  <a:pt x="160740" y="260440"/>
                </a:lnTo>
                <a:lnTo>
                  <a:pt x="227885" y="238736"/>
                </a:lnTo>
                <a:lnTo>
                  <a:pt x="303846" y="238736"/>
                </a:lnTo>
                <a:lnTo>
                  <a:pt x="370991" y="260440"/>
                </a:lnTo>
                <a:lnTo>
                  <a:pt x="417789" y="314698"/>
                </a:lnTo>
                <a:lnTo>
                  <a:pt x="444918" y="390660"/>
                </a:lnTo>
                <a:lnTo>
                  <a:pt x="451894" y="406937"/>
                </a:lnTo>
                <a:lnTo>
                  <a:pt x="168200" y="406937"/>
                </a:lnTo>
                <a:lnTo>
                  <a:pt x="168200" y="412363"/>
                </a:lnTo>
                <a:lnTo>
                  <a:pt x="103091" y="564286"/>
                </a:lnTo>
                <a:lnTo>
                  <a:pt x="93002" y="579377"/>
                </a:lnTo>
                <a:lnTo>
                  <a:pt x="79352" y="591416"/>
                </a:lnTo>
                <a:lnTo>
                  <a:pt x="62651" y="599385"/>
                </a:lnTo>
                <a:lnTo>
                  <a:pt x="43406" y="602268"/>
                </a:lnTo>
                <a:close/>
              </a:path>
              <a:path w="532129" h="964565">
                <a:moveTo>
                  <a:pt x="160448" y="964357"/>
                </a:moveTo>
                <a:lnTo>
                  <a:pt x="124794" y="964357"/>
                </a:lnTo>
                <a:lnTo>
                  <a:pt x="124794" y="960372"/>
                </a:lnTo>
                <a:lnTo>
                  <a:pt x="119368" y="960372"/>
                </a:lnTo>
                <a:lnTo>
                  <a:pt x="119368" y="954947"/>
                </a:lnTo>
                <a:lnTo>
                  <a:pt x="113942" y="954947"/>
                </a:lnTo>
                <a:lnTo>
                  <a:pt x="113942" y="949521"/>
                </a:lnTo>
                <a:lnTo>
                  <a:pt x="146497" y="602268"/>
                </a:lnTo>
                <a:lnTo>
                  <a:pt x="173626" y="412363"/>
                </a:lnTo>
                <a:lnTo>
                  <a:pt x="168200" y="406937"/>
                </a:lnTo>
                <a:lnTo>
                  <a:pt x="363530" y="406937"/>
                </a:lnTo>
                <a:lnTo>
                  <a:pt x="358105" y="412363"/>
                </a:lnTo>
                <a:lnTo>
                  <a:pt x="385234" y="602268"/>
                </a:lnTo>
                <a:lnTo>
                  <a:pt x="386760" y="618545"/>
                </a:lnTo>
                <a:lnTo>
                  <a:pt x="260440" y="618545"/>
                </a:lnTo>
                <a:lnTo>
                  <a:pt x="211607" y="911540"/>
                </a:lnTo>
                <a:lnTo>
                  <a:pt x="206859" y="933752"/>
                </a:lnTo>
                <a:lnTo>
                  <a:pt x="193973" y="950878"/>
                </a:lnTo>
                <a:lnTo>
                  <a:pt x="174983" y="961899"/>
                </a:lnTo>
                <a:lnTo>
                  <a:pt x="160448" y="964357"/>
                </a:lnTo>
                <a:close/>
              </a:path>
              <a:path w="532129" h="964565">
                <a:moveTo>
                  <a:pt x="526306" y="602268"/>
                </a:moveTo>
                <a:lnTo>
                  <a:pt x="488325" y="602268"/>
                </a:lnTo>
                <a:lnTo>
                  <a:pt x="469080" y="599385"/>
                </a:lnTo>
                <a:lnTo>
                  <a:pt x="452378" y="591416"/>
                </a:lnTo>
                <a:lnTo>
                  <a:pt x="438729" y="579377"/>
                </a:lnTo>
                <a:lnTo>
                  <a:pt x="428640" y="564286"/>
                </a:lnTo>
                <a:lnTo>
                  <a:pt x="363530" y="412363"/>
                </a:lnTo>
                <a:lnTo>
                  <a:pt x="363530" y="406937"/>
                </a:lnTo>
                <a:lnTo>
                  <a:pt x="451894" y="406937"/>
                </a:lnTo>
                <a:lnTo>
                  <a:pt x="526306" y="580564"/>
                </a:lnTo>
                <a:lnTo>
                  <a:pt x="531731" y="585990"/>
                </a:lnTo>
                <a:lnTo>
                  <a:pt x="531731" y="591416"/>
                </a:lnTo>
                <a:lnTo>
                  <a:pt x="526306" y="596842"/>
                </a:lnTo>
                <a:lnTo>
                  <a:pt x="526306" y="602268"/>
                </a:lnTo>
                <a:close/>
              </a:path>
              <a:path w="532129" h="964565">
                <a:moveTo>
                  <a:pt x="406937" y="964357"/>
                </a:moveTo>
                <a:lnTo>
                  <a:pt x="371283" y="964357"/>
                </a:lnTo>
                <a:lnTo>
                  <a:pt x="356748" y="961899"/>
                </a:lnTo>
                <a:lnTo>
                  <a:pt x="337758" y="950878"/>
                </a:lnTo>
                <a:lnTo>
                  <a:pt x="324872" y="933752"/>
                </a:lnTo>
                <a:lnTo>
                  <a:pt x="320124" y="911540"/>
                </a:lnTo>
                <a:lnTo>
                  <a:pt x="271291" y="618545"/>
                </a:lnTo>
                <a:lnTo>
                  <a:pt x="386760" y="618545"/>
                </a:lnTo>
                <a:lnTo>
                  <a:pt x="417789" y="949521"/>
                </a:lnTo>
                <a:lnTo>
                  <a:pt x="417789" y="954947"/>
                </a:lnTo>
                <a:lnTo>
                  <a:pt x="412363" y="954947"/>
                </a:lnTo>
                <a:lnTo>
                  <a:pt x="412363" y="960372"/>
                </a:lnTo>
                <a:lnTo>
                  <a:pt x="406937" y="960372"/>
                </a:lnTo>
                <a:lnTo>
                  <a:pt x="406937" y="964357"/>
                </a:lnTo>
                <a:close/>
              </a:path>
            </a:pathLst>
          </a:custGeom>
          <a:solidFill>
            <a:srgbClr val="40B8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95690" y="9099601"/>
            <a:ext cx="2768600" cy="1597025"/>
          </a:xfrm>
          <a:custGeom>
            <a:avLst/>
            <a:gdLst/>
            <a:ahLst/>
            <a:cxnLst/>
            <a:rect l="l" t="t" r="r" b="b"/>
            <a:pathLst>
              <a:path w="2768600" h="1597025">
                <a:moveTo>
                  <a:pt x="1834908" y="1596974"/>
                </a:moveTo>
                <a:lnTo>
                  <a:pt x="1825802" y="1542973"/>
                </a:lnTo>
                <a:lnTo>
                  <a:pt x="1811921" y="1499489"/>
                </a:lnTo>
                <a:lnTo>
                  <a:pt x="1793100" y="1458455"/>
                </a:lnTo>
                <a:lnTo>
                  <a:pt x="1769694" y="1420241"/>
                </a:lnTo>
                <a:lnTo>
                  <a:pt x="1742046" y="1385201"/>
                </a:lnTo>
                <a:lnTo>
                  <a:pt x="1710537" y="1353680"/>
                </a:lnTo>
                <a:lnTo>
                  <a:pt x="1675485" y="1326045"/>
                </a:lnTo>
                <a:lnTo>
                  <a:pt x="1637284" y="1302639"/>
                </a:lnTo>
                <a:lnTo>
                  <a:pt x="1596250" y="1283817"/>
                </a:lnTo>
                <a:lnTo>
                  <a:pt x="1552765" y="1269936"/>
                </a:lnTo>
                <a:lnTo>
                  <a:pt x="1507159" y="1261351"/>
                </a:lnTo>
                <a:lnTo>
                  <a:pt x="1459801" y="1258404"/>
                </a:lnTo>
                <a:lnTo>
                  <a:pt x="1308798" y="1258404"/>
                </a:lnTo>
                <a:lnTo>
                  <a:pt x="1259814" y="1248524"/>
                </a:lnTo>
                <a:lnTo>
                  <a:pt x="1219809" y="1221549"/>
                </a:lnTo>
                <a:lnTo>
                  <a:pt x="1192847" y="1181557"/>
                </a:lnTo>
                <a:lnTo>
                  <a:pt x="1182954" y="1132573"/>
                </a:lnTo>
                <a:lnTo>
                  <a:pt x="1182954" y="1069644"/>
                </a:lnTo>
                <a:lnTo>
                  <a:pt x="1192847" y="1020660"/>
                </a:lnTo>
                <a:lnTo>
                  <a:pt x="1219809" y="980668"/>
                </a:lnTo>
                <a:lnTo>
                  <a:pt x="1259814" y="953693"/>
                </a:lnTo>
                <a:lnTo>
                  <a:pt x="1308798" y="943813"/>
                </a:lnTo>
                <a:lnTo>
                  <a:pt x="1698904" y="943813"/>
                </a:lnTo>
                <a:lnTo>
                  <a:pt x="1698904" y="692124"/>
                </a:lnTo>
                <a:lnTo>
                  <a:pt x="1510093" y="692124"/>
                </a:lnTo>
                <a:lnTo>
                  <a:pt x="1510093" y="541121"/>
                </a:lnTo>
                <a:lnTo>
                  <a:pt x="1258417" y="541121"/>
                </a:lnTo>
                <a:lnTo>
                  <a:pt x="1258417" y="695642"/>
                </a:lnTo>
                <a:lnTo>
                  <a:pt x="1215847" y="703656"/>
                </a:lnTo>
                <a:lnTo>
                  <a:pt x="1172349" y="717537"/>
                </a:lnTo>
                <a:lnTo>
                  <a:pt x="1131316" y="736358"/>
                </a:lnTo>
                <a:lnTo>
                  <a:pt x="1093114" y="759764"/>
                </a:lnTo>
                <a:lnTo>
                  <a:pt x="1058075" y="787400"/>
                </a:lnTo>
                <a:lnTo>
                  <a:pt x="1026553" y="818921"/>
                </a:lnTo>
                <a:lnTo>
                  <a:pt x="998918" y="853960"/>
                </a:lnTo>
                <a:lnTo>
                  <a:pt x="975512" y="892175"/>
                </a:lnTo>
                <a:lnTo>
                  <a:pt x="956691" y="933196"/>
                </a:lnTo>
                <a:lnTo>
                  <a:pt x="942809" y="976693"/>
                </a:lnTo>
                <a:lnTo>
                  <a:pt x="934212" y="1022299"/>
                </a:lnTo>
                <a:lnTo>
                  <a:pt x="931278" y="1069644"/>
                </a:lnTo>
                <a:lnTo>
                  <a:pt x="931278" y="1132573"/>
                </a:lnTo>
                <a:lnTo>
                  <a:pt x="934212" y="1179931"/>
                </a:lnTo>
                <a:lnTo>
                  <a:pt x="942809" y="1225524"/>
                </a:lnTo>
                <a:lnTo>
                  <a:pt x="956691" y="1269022"/>
                </a:lnTo>
                <a:lnTo>
                  <a:pt x="975512" y="1310043"/>
                </a:lnTo>
                <a:lnTo>
                  <a:pt x="998918" y="1348257"/>
                </a:lnTo>
                <a:lnTo>
                  <a:pt x="1026553" y="1383296"/>
                </a:lnTo>
                <a:lnTo>
                  <a:pt x="1058075" y="1414818"/>
                </a:lnTo>
                <a:lnTo>
                  <a:pt x="1093114" y="1442453"/>
                </a:lnTo>
                <a:lnTo>
                  <a:pt x="1131316" y="1465859"/>
                </a:lnTo>
                <a:lnTo>
                  <a:pt x="1172349" y="1484680"/>
                </a:lnTo>
                <a:lnTo>
                  <a:pt x="1215847" y="1498561"/>
                </a:lnTo>
                <a:lnTo>
                  <a:pt x="1261440" y="1507147"/>
                </a:lnTo>
                <a:lnTo>
                  <a:pt x="1308798" y="1510093"/>
                </a:lnTo>
                <a:lnTo>
                  <a:pt x="1459801" y="1510093"/>
                </a:lnTo>
                <a:lnTo>
                  <a:pt x="1508785" y="1519986"/>
                </a:lnTo>
                <a:lnTo>
                  <a:pt x="1548790" y="1546948"/>
                </a:lnTo>
                <a:lnTo>
                  <a:pt x="1575765" y="1586953"/>
                </a:lnTo>
                <a:lnTo>
                  <a:pt x="1577784" y="1596974"/>
                </a:lnTo>
                <a:lnTo>
                  <a:pt x="1834908" y="1596974"/>
                </a:lnTo>
                <a:close/>
              </a:path>
              <a:path w="2768600" h="1597025">
                <a:moveTo>
                  <a:pt x="2768498" y="1384249"/>
                </a:moveTo>
                <a:lnTo>
                  <a:pt x="2767660" y="1335659"/>
                </a:lnTo>
                <a:lnTo>
                  <a:pt x="2765171" y="1287475"/>
                </a:lnTo>
                <a:lnTo>
                  <a:pt x="2761056" y="1239748"/>
                </a:lnTo>
                <a:lnTo>
                  <a:pt x="2755328" y="1192491"/>
                </a:lnTo>
                <a:lnTo>
                  <a:pt x="2748038" y="1145743"/>
                </a:lnTo>
                <a:lnTo>
                  <a:pt x="2739186" y="1099527"/>
                </a:lnTo>
                <a:lnTo>
                  <a:pt x="2728823" y="1053871"/>
                </a:lnTo>
                <a:lnTo>
                  <a:pt x="2716974" y="1008786"/>
                </a:lnTo>
                <a:lnTo>
                  <a:pt x="2703665" y="964323"/>
                </a:lnTo>
                <a:lnTo>
                  <a:pt x="2688907" y="920508"/>
                </a:lnTo>
                <a:lnTo>
                  <a:pt x="2672753" y="877354"/>
                </a:lnTo>
                <a:lnTo>
                  <a:pt x="2655201" y="834885"/>
                </a:lnTo>
                <a:lnTo>
                  <a:pt x="2636316" y="793153"/>
                </a:lnTo>
                <a:lnTo>
                  <a:pt x="2616085" y="752170"/>
                </a:lnTo>
                <a:lnTo>
                  <a:pt x="2594572" y="711949"/>
                </a:lnTo>
                <a:lnTo>
                  <a:pt x="2571775" y="672553"/>
                </a:lnTo>
                <a:lnTo>
                  <a:pt x="2547734" y="633971"/>
                </a:lnTo>
                <a:lnTo>
                  <a:pt x="2522486" y="596265"/>
                </a:lnTo>
                <a:lnTo>
                  <a:pt x="2496032" y="559435"/>
                </a:lnTo>
                <a:lnTo>
                  <a:pt x="2468435" y="523532"/>
                </a:lnTo>
                <a:lnTo>
                  <a:pt x="2439695" y="488556"/>
                </a:lnTo>
                <a:lnTo>
                  <a:pt x="2409888" y="454596"/>
                </a:lnTo>
                <a:lnTo>
                  <a:pt x="2378926" y="421551"/>
                </a:lnTo>
                <a:lnTo>
                  <a:pt x="2346947" y="389585"/>
                </a:lnTo>
                <a:lnTo>
                  <a:pt x="2313940" y="358648"/>
                </a:lnTo>
                <a:lnTo>
                  <a:pt x="2279942" y="328803"/>
                </a:lnTo>
                <a:lnTo>
                  <a:pt x="2244979" y="300062"/>
                </a:lnTo>
                <a:lnTo>
                  <a:pt x="2209063" y="272465"/>
                </a:lnTo>
                <a:lnTo>
                  <a:pt x="2180120" y="251688"/>
                </a:lnTo>
                <a:lnTo>
                  <a:pt x="2172233" y="246024"/>
                </a:lnTo>
                <a:lnTo>
                  <a:pt x="2134527" y="220764"/>
                </a:lnTo>
                <a:lnTo>
                  <a:pt x="2095957" y="196723"/>
                </a:lnTo>
                <a:lnTo>
                  <a:pt x="2056549" y="173939"/>
                </a:lnTo>
                <a:lnTo>
                  <a:pt x="2016340" y="152412"/>
                </a:lnTo>
                <a:lnTo>
                  <a:pt x="1975345" y="132194"/>
                </a:lnTo>
                <a:lnTo>
                  <a:pt x="1933613" y="113296"/>
                </a:lnTo>
                <a:lnTo>
                  <a:pt x="1891157" y="95758"/>
                </a:lnTo>
                <a:lnTo>
                  <a:pt x="1848002" y="79590"/>
                </a:lnTo>
                <a:lnTo>
                  <a:pt x="1804174" y="64846"/>
                </a:lnTo>
                <a:lnTo>
                  <a:pt x="1759712" y="51523"/>
                </a:lnTo>
                <a:lnTo>
                  <a:pt x="1714639" y="39674"/>
                </a:lnTo>
                <a:lnTo>
                  <a:pt x="1668970" y="29311"/>
                </a:lnTo>
                <a:lnTo>
                  <a:pt x="1622755" y="20472"/>
                </a:lnTo>
                <a:lnTo>
                  <a:pt x="1576006" y="13169"/>
                </a:lnTo>
                <a:lnTo>
                  <a:pt x="1528749" y="7454"/>
                </a:lnTo>
                <a:lnTo>
                  <a:pt x="1481023" y="3327"/>
                </a:lnTo>
                <a:lnTo>
                  <a:pt x="1432852" y="838"/>
                </a:lnTo>
                <a:lnTo>
                  <a:pt x="1384249" y="0"/>
                </a:lnTo>
                <a:lnTo>
                  <a:pt x="1335659" y="838"/>
                </a:lnTo>
                <a:lnTo>
                  <a:pt x="1287475" y="3327"/>
                </a:lnTo>
                <a:lnTo>
                  <a:pt x="1239748" y="7454"/>
                </a:lnTo>
                <a:lnTo>
                  <a:pt x="1192504" y="13169"/>
                </a:lnTo>
                <a:lnTo>
                  <a:pt x="1145743" y="20472"/>
                </a:lnTo>
                <a:lnTo>
                  <a:pt x="1099527" y="29311"/>
                </a:lnTo>
                <a:lnTo>
                  <a:pt x="1053871" y="39674"/>
                </a:lnTo>
                <a:lnTo>
                  <a:pt x="1008799" y="51523"/>
                </a:lnTo>
                <a:lnTo>
                  <a:pt x="964323" y="64846"/>
                </a:lnTo>
                <a:lnTo>
                  <a:pt x="920508" y="79590"/>
                </a:lnTo>
                <a:lnTo>
                  <a:pt x="877354" y="95758"/>
                </a:lnTo>
                <a:lnTo>
                  <a:pt x="834885" y="113296"/>
                </a:lnTo>
                <a:lnTo>
                  <a:pt x="793153" y="132194"/>
                </a:lnTo>
                <a:lnTo>
                  <a:pt x="752170" y="152412"/>
                </a:lnTo>
                <a:lnTo>
                  <a:pt x="711962" y="173939"/>
                </a:lnTo>
                <a:lnTo>
                  <a:pt x="672553" y="196723"/>
                </a:lnTo>
                <a:lnTo>
                  <a:pt x="633984" y="220764"/>
                </a:lnTo>
                <a:lnTo>
                  <a:pt x="596265" y="246024"/>
                </a:lnTo>
                <a:lnTo>
                  <a:pt x="559435" y="272465"/>
                </a:lnTo>
                <a:lnTo>
                  <a:pt x="523532" y="300062"/>
                </a:lnTo>
                <a:lnTo>
                  <a:pt x="488556" y="328803"/>
                </a:lnTo>
                <a:lnTo>
                  <a:pt x="454558" y="358648"/>
                </a:lnTo>
                <a:lnTo>
                  <a:pt x="421563" y="389585"/>
                </a:lnTo>
                <a:lnTo>
                  <a:pt x="389585" y="421551"/>
                </a:lnTo>
                <a:lnTo>
                  <a:pt x="358660" y="454558"/>
                </a:lnTo>
                <a:lnTo>
                  <a:pt x="328803" y="488556"/>
                </a:lnTo>
                <a:lnTo>
                  <a:pt x="300075" y="523532"/>
                </a:lnTo>
                <a:lnTo>
                  <a:pt x="272465" y="559435"/>
                </a:lnTo>
                <a:lnTo>
                  <a:pt x="246024" y="596265"/>
                </a:lnTo>
                <a:lnTo>
                  <a:pt x="220764" y="633971"/>
                </a:lnTo>
                <a:lnTo>
                  <a:pt x="196735" y="672553"/>
                </a:lnTo>
                <a:lnTo>
                  <a:pt x="173939" y="711949"/>
                </a:lnTo>
                <a:lnTo>
                  <a:pt x="152412" y="752170"/>
                </a:lnTo>
                <a:lnTo>
                  <a:pt x="132194" y="793153"/>
                </a:lnTo>
                <a:lnTo>
                  <a:pt x="113296" y="834885"/>
                </a:lnTo>
                <a:lnTo>
                  <a:pt x="95758" y="877354"/>
                </a:lnTo>
                <a:lnTo>
                  <a:pt x="79590" y="920508"/>
                </a:lnTo>
                <a:lnTo>
                  <a:pt x="64846" y="964323"/>
                </a:lnTo>
                <a:lnTo>
                  <a:pt x="51523" y="1008786"/>
                </a:lnTo>
                <a:lnTo>
                  <a:pt x="39674" y="1053871"/>
                </a:lnTo>
                <a:lnTo>
                  <a:pt x="29311" y="1099527"/>
                </a:lnTo>
                <a:lnTo>
                  <a:pt x="20472" y="1145743"/>
                </a:lnTo>
                <a:lnTo>
                  <a:pt x="13169" y="1192491"/>
                </a:lnTo>
                <a:lnTo>
                  <a:pt x="7454" y="1239748"/>
                </a:lnTo>
                <a:lnTo>
                  <a:pt x="3327" y="1287475"/>
                </a:lnTo>
                <a:lnTo>
                  <a:pt x="838" y="1335659"/>
                </a:lnTo>
                <a:lnTo>
                  <a:pt x="0" y="1384249"/>
                </a:lnTo>
                <a:lnTo>
                  <a:pt x="838" y="1432852"/>
                </a:lnTo>
                <a:lnTo>
                  <a:pt x="3327" y="1481023"/>
                </a:lnTo>
                <a:lnTo>
                  <a:pt x="7454" y="1528749"/>
                </a:lnTo>
                <a:lnTo>
                  <a:pt x="13169" y="1576006"/>
                </a:lnTo>
                <a:lnTo>
                  <a:pt x="16446" y="1596974"/>
                </a:lnTo>
                <a:lnTo>
                  <a:pt x="271868" y="1596974"/>
                </a:lnTo>
                <a:lnTo>
                  <a:pt x="267271" y="1572552"/>
                </a:lnTo>
                <a:lnTo>
                  <a:pt x="260502" y="1526324"/>
                </a:lnTo>
                <a:lnTo>
                  <a:pt x="255638" y="1479499"/>
                </a:lnTo>
                <a:lnTo>
                  <a:pt x="252679" y="1432128"/>
                </a:lnTo>
                <a:lnTo>
                  <a:pt x="251688" y="1384249"/>
                </a:lnTo>
                <a:lnTo>
                  <a:pt x="252679" y="1336370"/>
                </a:lnTo>
                <a:lnTo>
                  <a:pt x="255638" y="1289011"/>
                </a:lnTo>
                <a:lnTo>
                  <a:pt x="260502" y="1242187"/>
                </a:lnTo>
                <a:lnTo>
                  <a:pt x="267271" y="1195946"/>
                </a:lnTo>
                <a:lnTo>
                  <a:pt x="275869" y="1150327"/>
                </a:lnTo>
                <a:lnTo>
                  <a:pt x="286270" y="1105382"/>
                </a:lnTo>
                <a:lnTo>
                  <a:pt x="298437" y="1061135"/>
                </a:lnTo>
                <a:lnTo>
                  <a:pt x="312343" y="1017638"/>
                </a:lnTo>
                <a:lnTo>
                  <a:pt x="327914" y="974915"/>
                </a:lnTo>
                <a:lnTo>
                  <a:pt x="345147" y="933005"/>
                </a:lnTo>
                <a:lnTo>
                  <a:pt x="363982" y="891971"/>
                </a:lnTo>
                <a:lnTo>
                  <a:pt x="384378" y="851827"/>
                </a:lnTo>
                <a:lnTo>
                  <a:pt x="406311" y="812622"/>
                </a:lnTo>
                <a:lnTo>
                  <a:pt x="429729" y="774395"/>
                </a:lnTo>
                <a:lnTo>
                  <a:pt x="454596" y="737196"/>
                </a:lnTo>
                <a:lnTo>
                  <a:pt x="480885" y="701040"/>
                </a:lnTo>
                <a:lnTo>
                  <a:pt x="508533" y="665988"/>
                </a:lnTo>
                <a:lnTo>
                  <a:pt x="537514" y="632066"/>
                </a:lnTo>
                <a:lnTo>
                  <a:pt x="567791" y="599325"/>
                </a:lnTo>
                <a:lnTo>
                  <a:pt x="599325" y="567791"/>
                </a:lnTo>
                <a:lnTo>
                  <a:pt x="632066" y="537514"/>
                </a:lnTo>
                <a:lnTo>
                  <a:pt x="665988" y="508533"/>
                </a:lnTo>
                <a:lnTo>
                  <a:pt x="701040" y="480885"/>
                </a:lnTo>
                <a:lnTo>
                  <a:pt x="737196" y="454596"/>
                </a:lnTo>
                <a:lnTo>
                  <a:pt x="774395" y="429729"/>
                </a:lnTo>
                <a:lnTo>
                  <a:pt x="812622" y="406311"/>
                </a:lnTo>
                <a:lnTo>
                  <a:pt x="851827" y="384378"/>
                </a:lnTo>
                <a:lnTo>
                  <a:pt x="891971" y="363982"/>
                </a:lnTo>
                <a:lnTo>
                  <a:pt x="933005" y="345147"/>
                </a:lnTo>
                <a:lnTo>
                  <a:pt x="974915" y="327914"/>
                </a:lnTo>
                <a:lnTo>
                  <a:pt x="1017638" y="312331"/>
                </a:lnTo>
                <a:lnTo>
                  <a:pt x="1061135" y="298437"/>
                </a:lnTo>
                <a:lnTo>
                  <a:pt x="1105382" y="286270"/>
                </a:lnTo>
                <a:lnTo>
                  <a:pt x="1150327" y="275869"/>
                </a:lnTo>
                <a:lnTo>
                  <a:pt x="1195946" y="267271"/>
                </a:lnTo>
                <a:lnTo>
                  <a:pt x="1242187" y="260502"/>
                </a:lnTo>
                <a:lnTo>
                  <a:pt x="1289011" y="255625"/>
                </a:lnTo>
                <a:lnTo>
                  <a:pt x="1336382" y="252679"/>
                </a:lnTo>
                <a:lnTo>
                  <a:pt x="1384249" y="251688"/>
                </a:lnTo>
                <a:lnTo>
                  <a:pt x="1432128" y="252679"/>
                </a:lnTo>
                <a:lnTo>
                  <a:pt x="1479499" y="255625"/>
                </a:lnTo>
                <a:lnTo>
                  <a:pt x="1526324" y="260502"/>
                </a:lnTo>
                <a:lnTo>
                  <a:pt x="1572552" y="267271"/>
                </a:lnTo>
                <a:lnTo>
                  <a:pt x="1618170" y="275869"/>
                </a:lnTo>
                <a:lnTo>
                  <a:pt x="1663115" y="286270"/>
                </a:lnTo>
                <a:lnTo>
                  <a:pt x="1707362" y="298437"/>
                </a:lnTo>
                <a:lnTo>
                  <a:pt x="1750872" y="312331"/>
                </a:lnTo>
                <a:lnTo>
                  <a:pt x="1793595" y="327914"/>
                </a:lnTo>
                <a:lnTo>
                  <a:pt x="1835492" y="345147"/>
                </a:lnTo>
                <a:lnTo>
                  <a:pt x="1876539" y="363982"/>
                </a:lnTo>
                <a:lnTo>
                  <a:pt x="1916684" y="384378"/>
                </a:lnTo>
                <a:lnTo>
                  <a:pt x="1955888" y="406311"/>
                </a:lnTo>
                <a:lnTo>
                  <a:pt x="1994103" y="429729"/>
                </a:lnTo>
                <a:lnTo>
                  <a:pt x="2031250" y="454558"/>
                </a:lnTo>
                <a:lnTo>
                  <a:pt x="2067471" y="480885"/>
                </a:lnTo>
                <a:lnTo>
                  <a:pt x="2102523" y="508533"/>
                </a:lnTo>
                <a:lnTo>
                  <a:pt x="2136432" y="537514"/>
                </a:lnTo>
                <a:lnTo>
                  <a:pt x="2169185" y="567791"/>
                </a:lnTo>
                <a:lnTo>
                  <a:pt x="2200706" y="599325"/>
                </a:lnTo>
                <a:lnTo>
                  <a:pt x="2230983" y="632066"/>
                </a:lnTo>
                <a:lnTo>
                  <a:pt x="2259977" y="665988"/>
                </a:lnTo>
                <a:lnTo>
                  <a:pt x="2287625" y="701040"/>
                </a:lnTo>
                <a:lnTo>
                  <a:pt x="2313902" y="737196"/>
                </a:lnTo>
                <a:lnTo>
                  <a:pt x="2338768" y="774395"/>
                </a:lnTo>
                <a:lnTo>
                  <a:pt x="2362187" y="812622"/>
                </a:lnTo>
                <a:lnTo>
                  <a:pt x="2384120" y="851827"/>
                </a:lnTo>
                <a:lnTo>
                  <a:pt x="2404529" y="891971"/>
                </a:lnTo>
                <a:lnTo>
                  <a:pt x="2423363" y="933005"/>
                </a:lnTo>
                <a:lnTo>
                  <a:pt x="2440584" y="974915"/>
                </a:lnTo>
                <a:lnTo>
                  <a:pt x="2456167" y="1017638"/>
                </a:lnTo>
                <a:lnTo>
                  <a:pt x="2470061" y="1061135"/>
                </a:lnTo>
                <a:lnTo>
                  <a:pt x="2482227" y="1105382"/>
                </a:lnTo>
                <a:lnTo>
                  <a:pt x="2492641" y="1150327"/>
                </a:lnTo>
                <a:lnTo>
                  <a:pt x="2501239" y="1195946"/>
                </a:lnTo>
                <a:lnTo>
                  <a:pt x="2507996" y="1242187"/>
                </a:lnTo>
                <a:lnTo>
                  <a:pt x="2512872" y="1289011"/>
                </a:lnTo>
                <a:lnTo>
                  <a:pt x="2515832" y="1336370"/>
                </a:lnTo>
                <a:lnTo>
                  <a:pt x="2516822" y="1384249"/>
                </a:lnTo>
                <a:lnTo>
                  <a:pt x="2515832" y="1432128"/>
                </a:lnTo>
                <a:lnTo>
                  <a:pt x="2512872" y="1479499"/>
                </a:lnTo>
                <a:lnTo>
                  <a:pt x="2507996" y="1526324"/>
                </a:lnTo>
                <a:lnTo>
                  <a:pt x="2501239" y="1572552"/>
                </a:lnTo>
                <a:lnTo>
                  <a:pt x="2496629" y="1596974"/>
                </a:lnTo>
                <a:lnTo>
                  <a:pt x="2752052" y="1596974"/>
                </a:lnTo>
                <a:lnTo>
                  <a:pt x="2755328" y="1576006"/>
                </a:lnTo>
                <a:lnTo>
                  <a:pt x="2761056" y="1528749"/>
                </a:lnTo>
                <a:lnTo>
                  <a:pt x="2765171" y="1481023"/>
                </a:lnTo>
                <a:lnTo>
                  <a:pt x="2767660" y="1432852"/>
                </a:lnTo>
                <a:lnTo>
                  <a:pt x="2768498" y="1384249"/>
                </a:lnTo>
                <a:close/>
              </a:path>
            </a:pathLst>
          </a:custGeom>
          <a:solidFill>
            <a:srgbClr val="29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7556500" cy="5182870"/>
          </a:xfrm>
          <a:custGeom>
            <a:avLst/>
            <a:gdLst/>
            <a:ahLst/>
            <a:cxnLst/>
            <a:rect l="l" t="t" r="r" b="b"/>
            <a:pathLst>
              <a:path w="7556500" h="5182870">
                <a:moveTo>
                  <a:pt x="7555991" y="5182802"/>
                </a:moveTo>
                <a:lnTo>
                  <a:pt x="0" y="5182802"/>
                </a:lnTo>
                <a:lnTo>
                  <a:pt x="0" y="0"/>
                </a:lnTo>
                <a:lnTo>
                  <a:pt x="7555991" y="0"/>
                </a:lnTo>
                <a:lnTo>
                  <a:pt x="7555991" y="5182802"/>
                </a:lnTo>
                <a:close/>
              </a:path>
            </a:pathLst>
          </a:custGeom>
          <a:solidFill>
            <a:srgbClr val="29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3267" y="3045762"/>
            <a:ext cx="4254500" cy="469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50" dirty="0">
                <a:solidFill>
                  <a:srgbClr val="FFFFFF"/>
                </a:solidFill>
                <a:latin typeface="Trebuchet MS"/>
                <a:cs typeface="Trebuchet MS"/>
              </a:rPr>
              <a:t>VA</a:t>
            </a:r>
            <a:r>
              <a:rPr sz="2900" b="1" spc="-41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900" b="1" spc="-4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900" b="1" spc="-4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900" b="1" spc="-3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9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4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900" b="1" spc="-4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900" b="1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900" b="1" spc="-4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900" b="1" spc="-11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900" b="1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900" b="1" spc="-21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2900" b="1" spc="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900" b="1" spc="-4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900" b="1" spc="-4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900" b="1" spc="-3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9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2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900" b="1" spc="-3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900" b="1" spc="-3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900" b="1" spc="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900" b="1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900" b="1" spc="-64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267" y="4002316"/>
            <a:ext cx="4649470" cy="469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11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900" b="1" spc="-37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900" b="1" spc="-3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900" b="1" spc="-11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900" b="1" spc="-22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9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2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900" b="1" spc="-3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900" b="1" spc="-3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900" b="1" spc="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900" b="1" spc="-22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9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37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900" b="1" spc="-3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900" b="1" spc="-4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9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22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900" b="1" spc="-41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900" b="1" spc="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900" b="1" spc="-3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900" b="1" spc="-4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900" b="1" spc="-4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900" b="1" spc="-3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9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b="1" spc="-340" dirty="0">
                <a:solidFill>
                  <a:srgbClr val="FFFFFF"/>
                </a:solidFill>
                <a:latin typeface="Trebuchet MS"/>
                <a:cs typeface="Trebuchet MS"/>
              </a:rPr>
              <a:t>2022</a:t>
            </a:r>
            <a:r>
              <a:rPr sz="2900" b="1" spc="-64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26445" y="2616139"/>
            <a:ext cx="1909445" cy="1938655"/>
          </a:xfrm>
          <a:prstGeom prst="rect">
            <a:avLst/>
          </a:prstGeom>
        </p:spPr>
        <p:txBody>
          <a:bodyPr vert="horz" wrap="square" lIns="0" tIns="313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70"/>
              </a:spcBef>
            </a:pPr>
            <a:r>
              <a:rPr sz="4300" b="1" spc="-445" dirty="0">
                <a:solidFill>
                  <a:srgbClr val="6BE4E7"/>
                </a:solidFill>
                <a:latin typeface="Trebuchet MS"/>
                <a:cs typeface="Trebuchet MS"/>
              </a:rPr>
              <a:t>€</a:t>
            </a:r>
            <a:r>
              <a:rPr sz="4300" b="1" spc="-505" dirty="0">
                <a:solidFill>
                  <a:srgbClr val="6BE4E7"/>
                </a:solidFill>
                <a:latin typeface="Trebuchet MS"/>
                <a:cs typeface="Trebuchet MS"/>
              </a:rPr>
              <a:t>1301</a:t>
            </a:r>
            <a:r>
              <a:rPr sz="4300" b="1" spc="-994" dirty="0">
                <a:solidFill>
                  <a:srgbClr val="6BE4E7"/>
                </a:solidFill>
                <a:latin typeface="Trebuchet MS"/>
                <a:cs typeface="Trebuchet MS"/>
              </a:rPr>
              <a:t>,</a:t>
            </a:r>
            <a:r>
              <a:rPr sz="4300" b="1" spc="-505" dirty="0">
                <a:solidFill>
                  <a:srgbClr val="6BE4E7"/>
                </a:solidFill>
                <a:latin typeface="Trebuchet MS"/>
                <a:cs typeface="Trebuchet MS"/>
              </a:rPr>
              <a:t>9</a:t>
            </a:r>
            <a:r>
              <a:rPr sz="4300" b="1" spc="-459" dirty="0">
                <a:solidFill>
                  <a:srgbClr val="6BE4E7"/>
                </a:solidFill>
                <a:latin typeface="Trebuchet MS"/>
                <a:cs typeface="Trebuchet MS"/>
              </a:rPr>
              <a:t>5</a:t>
            </a:r>
            <a:endParaRPr sz="4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370"/>
              </a:spcBef>
            </a:pPr>
            <a:r>
              <a:rPr sz="4300" b="1" spc="-445" dirty="0">
                <a:solidFill>
                  <a:srgbClr val="6BE4E7"/>
                </a:solidFill>
                <a:latin typeface="Trebuchet MS"/>
                <a:cs typeface="Trebuchet MS"/>
              </a:rPr>
              <a:t>€</a:t>
            </a:r>
            <a:r>
              <a:rPr sz="4300" b="1" spc="-505" dirty="0">
                <a:solidFill>
                  <a:srgbClr val="6BE4E7"/>
                </a:solidFill>
                <a:latin typeface="Trebuchet MS"/>
                <a:cs typeface="Trebuchet MS"/>
              </a:rPr>
              <a:t>1370</a:t>
            </a:r>
            <a:r>
              <a:rPr sz="4300" b="1" spc="-994" dirty="0">
                <a:solidFill>
                  <a:srgbClr val="6BE4E7"/>
                </a:solidFill>
                <a:latin typeface="Trebuchet MS"/>
                <a:cs typeface="Trebuchet MS"/>
              </a:rPr>
              <a:t>,</a:t>
            </a:r>
            <a:r>
              <a:rPr sz="4300" b="1" spc="-505" dirty="0">
                <a:solidFill>
                  <a:srgbClr val="6BE4E7"/>
                </a:solidFill>
                <a:latin typeface="Trebuchet MS"/>
                <a:cs typeface="Trebuchet MS"/>
              </a:rPr>
              <a:t>4</a:t>
            </a:r>
            <a:r>
              <a:rPr sz="4300" b="1" spc="-459" dirty="0">
                <a:solidFill>
                  <a:srgbClr val="6BE4E7"/>
                </a:solidFill>
                <a:latin typeface="Trebuchet MS"/>
                <a:cs typeface="Trebuchet MS"/>
              </a:rPr>
              <a:t>8</a:t>
            </a:r>
            <a:endParaRPr sz="43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7050" spc="-825" baseline="-6501" dirty="0">
                <a:solidFill>
                  <a:srgbClr val="6BE4E7"/>
                </a:solidFill>
              </a:rPr>
              <a:t>50</a:t>
            </a:r>
            <a:r>
              <a:rPr sz="7050" spc="-750" baseline="-6501" dirty="0">
                <a:solidFill>
                  <a:srgbClr val="6BE4E7"/>
                </a:solidFill>
              </a:rPr>
              <a:t>0</a:t>
            </a:r>
            <a:r>
              <a:rPr sz="7050" spc="660" baseline="-6501" dirty="0">
                <a:solidFill>
                  <a:srgbClr val="6BE4E7"/>
                </a:solidFill>
              </a:rPr>
              <a:t> </a:t>
            </a:r>
            <a:r>
              <a:rPr sz="3000" spc="-459" dirty="0"/>
              <a:t>T</a:t>
            </a:r>
            <a:r>
              <a:rPr sz="3000" spc="-470" dirty="0"/>
              <a:t>R</a:t>
            </a:r>
            <a:r>
              <a:rPr sz="3000" spc="-260" dirty="0"/>
              <a:t>A</a:t>
            </a:r>
            <a:r>
              <a:rPr sz="3000" spc="-434" dirty="0"/>
              <a:t>N</a:t>
            </a:r>
            <a:r>
              <a:rPr sz="3000" spc="-120" dirty="0"/>
              <a:t>S</a:t>
            </a:r>
            <a:r>
              <a:rPr sz="3000" spc="-260" dirty="0"/>
              <a:t>A</a:t>
            </a:r>
            <a:r>
              <a:rPr sz="3000" spc="-220" dirty="0"/>
              <a:t>Z</a:t>
            </a:r>
            <a:r>
              <a:rPr sz="3000" spc="50" dirty="0"/>
              <a:t>I</a:t>
            </a:r>
            <a:r>
              <a:rPr sz="3000" spc="-440" dirty="0"/>
              <a:t>O</a:t>
            </a:r>
            <a:r>
              <a:rPr sz="3000" spc="-434" dirty="0"/>
              <a:t>N</a:t>
            </a:r>
            <a:r>
              <a:rPr sz="3000" spc="85" dirty="0"/>
              <a:t>I</a:t>
            </a:r>
            <a:r>
              <a:rPr sz="3000" spc="-35" dirty="0"/>
              <a:t> </a:t>
            </a:r>
            <a:r>
              <a:rPr sz="3000" spc="-385" dirty="0"/>
              <a:t>E</a:t>
            </a:r>
            <a:r>
              <a:rPr sz="3000" spc="-120" dirty="0"/>
              <a:t>S</a:t>
            </a:r>
            <a:r>
              <a:rPr sz="3000" spc="-385" dirty="0"/>
              <a:t>E</a:t>
            </a:r>
            <a:r>
              <a:rPr sz="3000" spc="-375" dirty="0"/>
              <a:t>G</a:t>
            </a:r>
            <a:r>
              <a:rPr sz="3000" spc="-430" dirty="0"/>
              <a:t>U</a:t>
            </a:r>
            <a:r>
              <a:rPr sz="3000" spc="50" dirty="0"/>
              <a:t>I</a:t>
            </a:r>
            <a:r>
              <a:rPr sz="3000" spc="-459" dirty="0"/>
              <a:t>T</a:t>
            </a:r>
            <a:r>
              <a:rPr sz="3000" spc="-350" dirty="0"/>
              <a:t>E</a:t>
            </a:r>
            <a:endParaRPr sz="3000"/>
          </a:p>
        </p:txBody>
      </p:sp>
      <p:sp>
        <p:nvSpPr>
          <p:cNvPr id="9" name="object 9"/>
          <p:cNvSpPr txBox="1"/>
          <p:nvPr/>
        </p:nvSpPr>
        <p:spPr>
          <a:xfrm>
            <a:off x="340567" y="1935290"/>
            <a:ext cx="6055360" cy="743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7050" b="1" spc="-825" baseline="-6501" dirty="0">
                <a:solidFill>
                  <a:srgbClr val="6BE4E7"/>
                </a:solidFill>
                <a:latin typeface="Trebuchet MS"/>
                <a:cs typeface="Trebuchet MS"/>
              </a:rPr>
              <a:t>1</a:t>
            </a:r>
            <a:r>
              <a:rPr sz="7050" b="1" spc="-1635" baseline="-6501" dirty="0">
                <a:solidFill>
                  <a:srgbClr val="6BE4E7"/>
                </a:solidFill>
                <a:latin typeface="Trebuchet MS"/>
                <a:cs typeface="Trebuchet MS"/>
              </a:rPr>
              <a:t>.</a:t>
            </a:r>
            <a:r>
              <a:rPr sz="7050" b="1" spc="-825" baseline="-6501" dirty="0">
                <a:solidFill>
                  <a:srgbClr val="6BE4E7"/>
                </a:solidFill>
                <a:latin typeface="Trebuchet MS"/>
                <a:cs typeface="Trebuchet MS"/>
              </a:rPr>
              <a:t>0</a:t>
            </a:r>
            <a:r>
              <a:rPr sz="7050" b="1" spc="-750" baseline="-6501" dirty="0">
                <a:solidFill>
                  <a:srgbClr val="6BE4E7"/>
                </a:solidFill>
                <a:latin typeface="Trebuchet MS"/>
                <a:cs typeface="Trebuchet MS"/>
              </a:rPr>
              <a:t>5</a:t>
            </a:r>
            <a:r>
              <a:rPr sz="7050" b="1" spc="-300" baseline="-6501" dirty="0">
                <a:solidFill>
                  <a:srgbClr val="6BE4E7"/>
                </a:solidFill>
                <a:latin typeface="Trebuchet MS"/>
                <a:cs typeface="Trebuchet MS"/>
              </a:rPr>
              <a:t> </a:t>
            </a:r>
            <a:r>
              <a:rPr sz="3000" b="1" spc="-459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00" b="1" spc="-4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00" b="1" spc="-2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00" b="1" spc="-43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00" b="1" spc="-1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00" b="1" spc="-2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00" b="1" spc="-22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3000" b="1" spc="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00" b="1" spc="-4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000" b="1" spc="-43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00" b="1" spc="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spc="-3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000" b="1" spc="-3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00" b="1" spc="-36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000" b="1" spc="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00" b="1" spc="-35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spc="-39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000" b="1" spc="-3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00" b="1" spc="-43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spc="-229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000" b="1" spc="-43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000" b="1" spc="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00" b="1" spc="-3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00" b="1" spc="-43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00" b="1" spc="-459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00" b="1" spc="-35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3267" y="5468704"/>
            <a:ext cx="2585085" cy="4197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90"/>
              </a:lnSpc>
              <a:spcBef>
                <a:spcPts val="100"/>
              </a:spcBef>
            </a:pPr>
            <a:r>
              <a:rPr sz="2000" b="1" spc="-3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b="1" spc="-2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b="1" spc="-25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b="1" spc="-3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b="1" spc="-1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b="1" spc="-25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b="1" spc="-31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2000" b="1" spc="-1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b="1" spc="-2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b="1" spc="-3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b="1" spc="-2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21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b="1" spc="-2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b="1" spc="-26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b="1" spc="-1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b="1" spc="-25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b="1" spc="-44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12700" marR="90805">
              <a:lnSpc>
                <a:spcPts val="2180"/>
              </a:lnSpc>
              <a:spcBef>
                <a:spcPts val="140"/>
              </a:spcBef>
            </a:pP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6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35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2000" spc="-14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434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35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-14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350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2000" spc="-14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1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65" dirty="0">
                <a:solidFill>
                  <a:srgbClr val="FFFFFF"/>
                </a:solidFill>
                <a:latin typeface="Trebuchet MS"/>
                <a:cs typeface="Trebuchet MS"/>
              </a:rPr>
              <a:t>l 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nu</a:t>
            </a:r>
            <a:r>
              <a:rPr sz="2000" spc="-35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rr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170" dirty="0">
                <a:solidFill>
                  <a:srgbClr val="FFFFFF"/>
                </a:solidFill>
                <a:latin typeface="Trebuchet MS"/>
                <a:cs typeface="Trebuchet MS"/>
              </a:rPr>
              <a:t>i  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434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1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2000"/>
              </a:lnSpc>
            </a:pP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€</a:t>
            </a:r>
            <a:r>
              <a:rPr sz="2000" spc="-160" dirty="0">
                <a:solidFill>
                  <a:srgbClr val="FFFFFF"/>
                </a:solidFill>
                <a:latin typeface="Trebuchet MS"/>
                <a:cs typeface="Trebuchet MS"/>
              </a:rPr>
              <a:t>1301</a:t>
            </a:r>
            <a:r>
              <a:rPr sz="2000" spc="-45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000" spc="-160" dirty="0">
                <a:solidFill>
                  <a:srgbClr val="FFFFFF"/>
                </a:solidFill>
                <a:latin typeface="Trebuchet MS"/>
                <a:cs typeface="Trebuchet MS"/>
              </a:rPr>
              <a:t>95</a:t>
            </a:r>
            <a:r>
              <a:rPr sz="2000" spc="-434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45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2000">
              <a:latin typeface="Trebuchet MS"/>
              <a:cs typeface="Trebuchet MS"/>
            </a:endParaRPr>
          </a:p>
          <a:p>
            <a:pPr marL="12700" marR="137795">
              <a:lnSpc>
                <a:spcPts val="2180"/>
              </a:lnSpc>
              <a:spcBef>
                <a:spcPts val="145"/>
              </a:spcBef>
            </a:pP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0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6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35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55" dirty="0">
                <a:solidFill>
                  <a:srgbClr val="FFFFFF"/>
                </a:solidFill>
                <a:latin typeface="Trebuchet MS"/>
                <a:cs typeface="Trebuchet MS"/>
              </a:rPr>
              <a:t>r  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65" dirty="0">
                <a:solidFill>
                  <a:srgbClr val="FFFFFF"/>
                </a:solidFill>
                <a:latin typeface="Trebuchet MS"/>
                <a:cs typeface="Trebuchet MS"/>
              </a:rPr>
              <a:t>l  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385" dirty="0">
                <a:solidFill>
                  <a:srgbClr val="FFFFFF"/>
                </a:solidFill>
                <a:latin typeface="Trebuchet MS"/>
                <a:cs typeface="Trebuchet MS"/>
              </a:rPr>
              <a:t>,  </a:t>
            </a:r>
            <a:r>
              <a:rPr sz="2000" spc="-20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35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165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pp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2000" spc="-14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35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1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35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170" dirty="0">
                <a:solidFill>
                  <a:srgbClr val="FFFFFF"/>
                </a:solidFill>
                <a:latin typeface="Trebuchet MS"/>
                <a:cs typeface="Trebuchet MS"/>
              </a:rPr>
              <a:t>i  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acquisti.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85520" y="5468704"/>
            <a:ext cx="2506980" cy="364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290"/>
              </a:lnSpc>
              <a:spcBef>
                <a:spcPts val="100"/>
              </a:spcBef>
            </a:pPr>
            <a:r>
              <a:rPr sz="2000" b="1" spc="-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b="1" spc="-27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b="1" spc="-2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b="1" spc="-11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b="1" spc="-229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21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b="1" spc="-2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b="1" spc="-26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b="1" spc="-1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b="1" spc="-229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240" dirty="0">
                <a:solidFill>
                  <a:srgbClr val="FFFFFF"/>
                </a:solidFill>
                <a:latin typeface="Trebuchet MS"/>
                <a:cs typeface="Trebuchet MS"/>
              </a:rPr>
              <a:t>202</a:t>
            </a:r>
            <a:r>
              <a:rPr sz="2000" b="1" spc="-21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0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27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b="1" spc="-2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b="1" spc="-18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2000">
              <a:latin typeface="Trebuchet MS"/>
              <a:cs typeface="Trebuchet MS"/>
            </a:endParaRPr>
          </a:p>
          <a:p>
            <a:pPr marL="12700" marR="5080" indent="1779905" algn="r">
              <a:lnSpc>
                <a:spcPts val="2180"/>
              </a:lnSpc>
              <a:spcBef>
                <a:spcPts val="140"/>
              </a:spcBef>
            </a:pPr>
            <a:r>
              <a:rPr sz="2000" b="1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b="1" spc="-1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b="1" spc="-1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b="1" spc="-2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b="1" spc="-3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b="1" spc="-2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b="1" spc="-25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385" dirty="0">
                <a:solidFill>
                  <a:srgbClr val="FFFFFF"/>
                </a:solidFill>
                <a:latin typeface="Trebuchet MS"/>
                <a:cs typeface="Trebuchet MS"/>
              </a:rPr>
              <a:t>:  </a:t>
            </a:r>
            <a:r>
              <a:rPr sz="2000" spc="-21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35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4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6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6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FFFFFF"/>
                </a:solidFill>
                <a:latin typeface="Trebuchet MS"/>
                <a:cs typeface="Trebuchet MS"/>
              </a:rPr>
              <a:t>202</a:t>
            </a:r>
            <a:r>
              <a:rPr sz="2000" spc="-13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è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1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endParaRPr sz="2000">
              <a:latin typeface="Trebuchet MS"/>
              <a:cs typeface="Trebuchet MS"/>
            </a:endParaRPr>
          </a:p>
          <a:p>
            <a:pPr marR="5080" algn="r">
              <a:lnSpc>
                <a:spcPts val="2014"/>
              </a:lnSpc>
            </a:pP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€</a:t>
            </a:r>
            <a:r>
              <a:rPr sz="2000" spc="-160" dirty="0">
                <a:solidFill>
                  <a:srgbClr val="FFFFFF"/>
                </a:solidFill>
                <a:latin typeface="Trebuchet MS"/>
                <a:cs typeface="Trebuchet MS"/>
              </a:rPr>
              <a:t>1370</a:t>
            </a:r>
            <a:r>
              <a:rPr sz="2000" spc="-45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000" spc="-160" dirty="0">
                <a:solidFill>
                  <a:srgbClr val="FFFFFF"/>
                </a:solidFill>
                <a:latin typeface="Trebuchet MS"/>
                <a:cs typeface="Trebuchet MS"/>
              </a:rPr>
              <a:t>48</a:t>
            </a:r>
            <a:r>
              <a:rPr sz="2000" spc="-434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2000">
              <a:latin typeface="Trebuchet MS"/>
              <a:cs typeface="Trebuchet MS"/>
            </a:endParaRPr>
          </a:p>
          <a:p>
            <a:pPr marL="136525" marR="5080" indent="22225" algn="r">
              <a:lnSpc>
                <a:spcPts val="2180"/>
              </a:lnSpc>
              <a:spcBef>
                <a:spcPts val="145"/>
              </a:spcBef>
            </a:pP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35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170" dirty="0">
                <a:solidFill>
                  <a:srgbClr val="FFFFFF"/>
                </a:solidFill>
                <a:latin typeface="Trebuchet MS"/>
                <a:cs typeface="Trebuchet MS"/>
              </a:rPr>
              <a:t>i  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35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00" dirty="0">
                <a:solidFill>
                  <a:srgbClr val="FFFFFF"/>
                </a:solidFill>
                <a:latin typeface="Trebuchet MS"/>
                <a:cs typeface="Trebuchet MS"/>
              </a:rPr>
              <a:t>ff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35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4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1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4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6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434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45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2000" spc="-165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35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65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nu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6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endParaRPr sz="2000">
              <a:latin typeface="Trebuchet MS"/>
              <a:cs typeface="Trebuchet MS"/>
            </a:endParaRPr>
          </a:p>
          <a:p>
            <a:pPr marR="5080" algn="r">
              <a:lnSpc>
                <a:spcPts val="2110"/>
              </a:lnSpc>
            </a:pP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'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nn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10157" y="256099"/>
            <a:ext cx="2069464" cy="499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00" b="1" spc="-280" dirty="0">
                <a:solidFill>
                  <a:srgbClr val="FFFFFF"/>
                </a:solidFill>
                <a:latin typeface="Trebuchet MS"/>
                <a:cs typeface="Trebuchet MS"/>
              </a:rPr>
              <a:t>TRANSAZIONI</a:t>
            </a:r>
            <a:endParaRPr sz="31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556500" cy="4141470"/>
            <a:chOff x="0" y="0"/>
            <a:chExt cx="7556500" cy="414147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7556500" cy="4131945"/>
            </a:xfrm>
            <a:custGeom>
              <a:avLst/>
              <a:gdLst/>
              <a:ahLst/>
              <a:cxnLst/>
              <a:rect l="l" t="t" r="r" b="b"/>
              <a:pathLst>
                <a:path w="7556500" h="4131945">
                  <a:moveTo>
                    <a:pt x="7555991" y="4131693"/>
                  </a:moveTo>
                  <a:lnTo>
                    <a:pt x="0" y="4131693"/>
                  </a:lnTo>
                  <a:lnTo>
                    <a:pt x="0" y="0"/>
                  </a:lnTo>
                  <a:lnTo>
                    <a:pt x="7555991" y="0"/>
                  </a:lnTo>
                  <a:lnTo>
                    <a:pt x="7555991" y="4131693"/>
                  </a:lnTo>
                  <a:close/>
                </a:path>
              </a:pathLst>
            </a:custGeom>
            <a:solidFill>
              <a:srgbClr val="29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122121"/>
              <a:ext cx="7556500" cy="19050"/>
            </a:xfrm>
            <a:custGeom>
              <a:avLst/>
              <a:gdLst/>
              <a:ahLst/>
              <a:cxnLst/>
              <a:rect l="l" t="t" r="r" b="b"/>
              <a:pathLst>
                <a:path w="7556500" h="19050">
                  <a:moveTo>
                    <a:pt x="0" y="0"/>
                  </a:moveTo>
                  <a:lnTo>
                    <a:pt x="7555991" y="0"/>
                  </a:lnTo>
                  <a:lnTo>
                    <a:pt x="7555991" y="19049"/>
                  </a:lnTo>
                  <a:lnTo>
                    <a:pt x="0" y="19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DD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6993" y="0"/>
              <a:ext cx="6167120" cy="2417445"/>
            </a:xfrm>
            <a:custGeom>
              <a:avLst/>
              <a:gdLst/>
              <a:ahLst/>
              <a:cxnLst/>
              <a:rect l="l" t="t" r="r" b="b"/>
              <a:pathLst>
                <a:path w="6167120" h="2417445">
                  <a:moveTo>
                    <a:pt x="660742" y="0"/>
                  </a:moveTo>
                  <a:lnTo>
                    <a:pt x="0" y="0"/>
                  </a:lnTo>
                  <a:lnTo>
                    <a:pt x="0" y="2058530"/>
                  </a:lnTo>
                  <a:lnTo>
                    <a:pt x="0" y="2062010"/>
                  </a:lnTo>
                  <a:lnTo>
                    <a:pt x="17945" y="2098370"/>
                  </a:lnTo>
                  <a:lnTo>
                    <a:pt x="49390" y="2111387"/>
                  </a:lnTo>
                  <a:lnTo>
                    <a:pt x="611365" y="2111387"/>
                  </a:lnTo>
                  <a:lnTo>
                    <a:pt x="647712" y="2093455"/>
                  </a:lnTo>
                  <a:lnTo>
                    <a:pt x="660742" y="2062010"/>
                  </a:lnTo>
                  <a:lnTo>
                    <a:pt x="660742" y="0"/>
                  </a:lnTo>
                  <a:close/>
                </a:path>
                <a:path w="6167120" h="2417445">
                  <a:moveTo>
                    <a:pt x="1761972" y="0"/>
                  </a:moveTo>
                  <a:lnTo>
                    <a:pt x="1101229" y="0"/>
                  </a:lnTo>
                  <a:lnTo>
                    <a:pt x="1101229" y="2082038"/>
                  </a:lnTo>
                  <a:lnTo>
                    <a:pt x="1101229" y="2085505"/>
                  </a:lnTo>
                  <a:lnTo>
                    <a:pt x="1119174" y="2121865"/>
                  </a:lnTo>
                  <a:lnTo>
                    <a:pt x="1150620" y="2134895"/>
                  </a:lnTo>
                  <a:lnTo>
                    <a:pt x="1712582" y="2134895"/>
                  </a:lnTo>
                  <a:lnTo>
                    <a:pt x="1748942" y="2116950"/>
                  </a:lnTo>
                  <a:lnTo>
                    <a:pt x="1761972" y="2085505"/>
                  </a:lnTo>
                  <a:lnTo>
                    <a:pt x="1761972" y="0"/>
                  </a:lnTo>
                  <a:close/>
                </a:path>
                <a:path w="6167120" h="2417445">
                  <a:moveTo>
                    <a:pt x="2863202" y="0"/>
                  </a:moveTo>
                  <a:lnTo>
                    <a:pt x="2202472" y="0"/>
                  </a:lnTo>
                  <a:lnTo>
                    <a:pt x="2202472" y="2363990"/>
                  </a:lnTo>
                  <a:lnTo>
                    <a:pt x="2202472" y="2367457"/>
                  </a:lnTo>
                  <a:lnTo>
                    <a:pt x="2220404" y="2403818"/>
                  </a:lnTo>
                  <a:lnTo>
                    <a:pt x="2251849" y="2416848"/>
                  </a:lnTo>
                  <a:lnTo>
                    <a:pt x="2813824" y="2416848"/>
                  </a:lnTo>
                  <a:lnTo>
                    <a:pt x="2850172" y="2398915"/>
                  </a:lnTo>
                  <a:lnTo>
                    <a:pt x="2863202" y="2367470"/>
                  </a:lnTo>
                  <a:lnTo>
                    <a:pt x="2863202" y="0"/>
                  </a:lnTo>
                  <a:close/>
                </a:path>
                <a:path w="6167120" h="2417445">
                  <a:moveTo>
                    <a:pt x="3964432" y="0"/>
                  </a:moveTo>
                  <a:lnTo>
                    <a:pt x="3303701" y="0"/>
                  </a:lnTo>
                  <a:lnTo>
                    <a:pt x="3303701" y="2310396"/>
                  </a:lnTo>
                  <a:lnTo>
                    <a:pt x="3321634" y="2346756"/>
                  </a:lnTo>
                  <a:lnTo>
                    <a:pt x="3353092" y="2359787"/>
                  </a:lnTo>
                  <a:lnTo>
                    <a:pt x="3914965" y="2359787"/>
                  </a:lnTo>
                  <a:lnTo>
                    <a:pt x="3951414" y="2341854"/>
                  </a:lnTo>
                  <a:lnTo>
                    <a:pt x="3964432" y="2310409"/>
                  </a:lnTo>
                  <a:lnTo>
                    <a:pt x="3964432" y="0"/>
                  </a:lnTo>
                  <a:close/>
                </a:path>
                <a:path w="6167120" h="2417445">
                  <a:moveTo>
                    <a:pt x="5065661" y="0"/>
                  </a:moveTo>
                  <a:lnTo>
                    <a:pt x="4404931" y="0"/>
                  </a:lnTo>
                  <a:lnTo>
                    <a:pt x="4404931" y="1944408"/>
                  </a:lnTo>
                  <a:lnTo>
                    <a:pt x="4404931" y="1947875"/>
                  </a:lnTo>
                  <a:lnTo>
                    <a:pt x="4422864" y="1984235"/>
                  </a:lnTo>
                  <a:lnTo>
                    <a:pt x="4454309" y="1997265"/>
                  </a:lnTo>
                  <a:lnTo>
                    <a:pt x="5016284" y="1997265"/>
                  </a:lnTo>
                  <a:lnTo>
                    <a:pt x="5052644" y="1979333"/>
                  </a:lnTo>
                  <a:lnTo>
                    <a:pt x="5065661" y="1947887"/>
                  </a:lnTo>
                  <a:lnTo>
                    <a:pt x="5065661" y="0"/>
                  </a:lnTo>
                  <a:close/>
                </a:path>
                <a:path w="6167120" h="2417445">
                  <a:moveTo>
                    <a:pt x="6166904" y="0"/>
                  </a:moveTo>
                  <a:lnTo>
                    <a:pt x="5506161" y="0"/>
                  </a:lnTo>
                  <a:lnTo>
                    <a:pt x="5506161" y="2353919"/>
                  </a:lnTo>
                  <a:lnTo>
                    <a:pt x="5506161" y="2357386"/>
                  </a:lnTo>
                  <a:lnTo>
                    <a:pt x="5524093" y="2393759"/>
                  </a:lnTo>
                  <a:lnTo>
                    <a:pt x="5555539" y="2406777"/>
                  </a:lnTo>
                  <a:lnTo>
                    <a:pt x="6117514" y="2406777"/>
                  </a:lnTo>
                  <a:lnTo>
                    <a:pt x="6153874" y="2388844"/>
                  </a:lnTo>
                  <a:lnTo>
                    <a:pt x="6166904" y="2357399"/>
                  </a:lnTo>
                  <a:lnTo>
                    <a:pt x="61669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5555" y="80784"/>
              <a:ext cx="5816600" cy="1746250"/>
            </a:xfrm>
            <a:custGeom>
              <a:avLst/>
              <a:gdLst/>
              <a:ahLst/>
              <a:cxnLst/>
              <a:rect l="l" t="t" r="r" b="b"/>
              <a:pathLst>
                <a:path w="5816600" h="1746250">
                  <a:moveTo>
                    <a:pt x="298513" y="1581226"/>
                  </a:moveTo>
                  <a:lnTo>
                    <a:pt x="290855" y="1577619"/>
                  </a:lnTo>
                  <a:lnTo>
                    <a:pt x="210210" y="1537970"/>
                  </a:lnTo>
                  <a:lnTo>
                    <a:pt x="207060" y="1536623"/>
                  </a:lnTo>
                  <a:lnTo>
                    <a:pt x="204800" y="1533461"/>
                  </a:lnTo>
                  <a:lnTo>
                    <a:pt x="204355" y="1529867"/>
                  </a:lnTo>
                  <a:lnTo>
                    <a:pt x="191287" y="1440649"/>
                  </a:lnTo>
                  <a:lnTo>
                    <a:pt x="188722" y="1435239"/>
                  </a:lnTo>
                  <a:lnTo>
                    <a:pt x="183972" y="1432153"/>
                  </a:lnTo>
                  <a:lnTo>
                    <a:pt x="178358" y="1431848"/>
                  </a:lnTo>
                  <a:lnTo>
                    <a:pt x="173266" y="1434795"/>
                  </a:lnTo>
                  <a:lnTo>
                    <a:pt x="110642" y="1499222"/>
                  </a:lnTo>
                  <a:lnTo>
                    <a:pt x="108394" y="1501927"/>
                  </a:lnTo>
                  <a:lnTo>
                    <a:pt x="104787" y="1502829"/>
                  </a:lnTo>
                  <a:lnTo>
                    <a:pt x="101180" y="1502384"/>
                  </a:lnTo>
                  <a:lnTo>
                    <a:pt x="12420" y="1487055"/>
                  </a:lnTo>
                  <a:lnTo>
                    <a:pt x="6477" y="1487805"/>
                  </a:lnTo>
                  <a:lnTo>
                    <a:pt x="2057" y="1491335"/>
                  </a:lnTo>
                  <a:lnTo>
                    <a:pt x="0" y="1496568"/>
                  </a:lnTo>
                  <a:lnTo>
                    <a:pt x="1155" y="1502384"/>
                  </a:lnTo>
                  <a:lnTo>
                    <a:pt x="43053" y="1582127"/>
                  </a:lnTo>
                  <a:lnTo>
                    <a:pt x="44856" y="1585277"/>
                  </a:lnTo>
                  <a:lnTo>
                    <a:pt x="44856" y="1588884"/>
                  </a:lnTo>
                  <a:lnTo>
                    <a:pt x="43053" y="1592033"/>
                  </a:lnTo>
                  <a:lnTo>
                    <a:pt x="1155" y="1671789"/>
                  </a:lnTo>
                  <a:lnTo>
                    <a:pt x="0" y="1677657"/>
                  </a:lnTo>
                  <a:lnTo>
                    <a:pt x="2057" y="1682991"/>
                  </a:lnTo>
                  <a:lnTo>
                    <a:pt x="6477" y="1686547"/>
                  </a:lnTo>
                  <a:lnTo>
                    <a:pt x="12420" y="1687106"/>
                  </a:lnTo>
                  <a:lnTo>
                    <a:pt x="44856" y="1681505"/>
                  </a:lnTo>
                  <a:lnTo>
                    <a:pt x="101180" y="1671789"/>
                  </a:lnTo>
                  <a:lnTo>
                    <a:pt x="104787" y="1671332"/>
                  </a:lnTo>
                  <a:lnTo>
                    <a:pt x="107937" y="1672234"/>
                  </a:lnTo>
                  <a:lnTo>
                    <a:pt x="110642" y="1674939"/>
                  </a:lnTo>
                  <a:lnTo>
                    <a:pt x="173266" y="1739366"/>
                  </a:lnTo>
                  <a:lnTo>
                    <a:pt x="178549" y="1742313"/>
                  </a:lnTo>
                  <a:lnTo>
                    <a:pt x="204355" y="1644307"/>
                  </a:lnTo>
                  <a:lnTo>
                    <a:pt x="204800" y="1640700"/>
                  </a:lnTo>
                  <a:lnTo>
                    <a:pt x="207060" y="1637995"/>
                  </a:lnTo>
                  <a:lnTo>
                    <a:pt x="210210" y="1636191"/>
                  </a:lnTo>
                  <a:lnTo>
                    <a:pt x="290855" y="1596542"/>
                  </a:lnTo>
                  <a:lnTo>
                    <a:pt x="298513" y="1592491"/>
                  </a:lnTo>
                  <a:lnTo>
                    <a:pt x="298513" y="1581226"/>
                  </a:lnTo>
                  <a:close/>
                </a:path>
                <a:path w="5816600" h="1746250">
                  <a:moveTo>
                    <a:pt x="298513" y="1223492"/>
                  </a:moveTo>
                  <a:lnTo>
                    <a:pt x="290855" y="1219428"/>
                  </a:lnTo>
                  <a:lnTo>
                    <a:pt x="210210" y="1179791"/>
                  </a:lnTo>
                  <a:lnTo>
                    <a:pt x="207060" y="1178433"/>
                  </a:lnTo>
                  <a:lnTo>
                    <a:pt x="204800" y="1175283"/>
                  </a:lnTo>
                  <a:lnTo>
                    <a:pt x="191287" y="1082471"/>
                  </a:lnTo>
                  <a:lnTo>
                    <a:pt x="178358" y="1073658"/>
                  </a:lnTo>
                  <a:lnTo>
                    <a:pt x="173266" y="1076604"/>
                  </a:lnTo>
                  <a:lnTo>
                    <a:pt x="110642" y="1141044"/>
                  </a:lnTo>
                  <a:lnTo>
                    <a:pt x="108394" y="1143736"/>
                  </a:lnTo>
                  <a:lnTo>
                    <a:pt x="104787" y="1144638"/>
                  </a:lnTo>
                  <a:lnTo>
                    <a:pt x="101180" y="1144193"/>
                  </a:lnTo>
                  <a:lnTo>
                    <a:pt x="12420" y="1128877"/>
                  </a:lnTo>
                  <a:lnTo>
                    <a:pt x="6477" y="1129614"/>
                  </a:lnTo>
                  <a:lnTo>
                    <a:pt x="2057" y="1133157"/>
                  </a:lnTo>
                  <a:lnTo>
                    <a:pt x="0" y="1138377"/>
                  </a:lnTo>
                  <a:lnTo>
                    <a:pt x="1155" y="1144193"/>
                  </a:lnTo>
                  <a:lnTo>
                    <a:pt x="43053" y="1223937"/>
                  </a:lnTo>
                  <a:lnTo>
                    <a:pt x="44856" y="1227099"/>
                  </a:lnTo>
                  <a:lnTo>
                    <a:pt x="44856" y="1230693"/>
                  </a:lnTo>
                  <a:lnTo>
                    <a:pt x="43053" y="1233855"/>
                  </a:lnTo>
                  <a:lnTo>
                    <a:pt x="1155" y="1313599"/>
                  </a:lnTo>
                  <a:lnTo>
                    <a:pt x="0" y="1319479"/>
                  </a:lnTo>
                  <a:lnTo>
                    <a:pt x="2057" y="1324800"/>
                  </a:lnTo>
                  <a:lnTo>
                    <a:pt x="6477" y="1328356"/>
                  </a:lnTo>
                  <a:lnTo>
                    <a:pt x="12420" y="1328915"/>
                  </a:lnTo>
                  <a:lnTo>
                    <a:pt x="44856" y="1323314"/>
                  </a:lnTo>
                  <a:lnTo>
                    <a:pt x="101180" y="1313599"/>
                  </a:lnTo>
                  <a:lnTo>
                    <a:pt x="104787" y="1313141"/>
                  </a:lnTo>
                  <a:lnTo>
                    <a:pt x="107937" y="1314043"/>
                  </a:lnTo>
                  <a:lnTo>
                    <a:pt x="110642" y="1316748"/>
                  </a:lnTo>
                  <a:lnTo>
                    <a:pt x="173266" y="1381175"/>
                  </a:lnTo>
                  <a:lnTo>
                    <a:pt x="178549" y="1384134"/>
                  </a:lnTo>
                  <a:lnTo>
                    <a:pt x="204355" y="1286116"/>
                  </a:lnTo>
                  <a:lnTo>
                    <a:pt x="204800" y="1282509"/>
                  </a:lnTo>
                  <a:lnTo>
                    <a:pt x="207060" y="1279804"/>
                  </a:lnTo>
                  <a:lnTo>
                    <a:pt x="210210" y="1278001"/>
                  </a:lnTo>
                  <a:lnTo>
                    <a:pt x="290855" y="1238351"/>
                  </a:lnTo>
                  <a:lnTo>
                    <a:pt x="298513" y="1234757"/>
                  </a:lnTo>
                  <a:lnTo>
                    <a:pt x="298513" y="1223492"/>
                  </a:lnTo>
                  <a:close/>
                </a:path>
                <a:path w="5816600" h="1746250">
                  <a:moveTo>
                    <a:pt x="298513" y="865301"/>
                  </a:moveTo>
                  <a:lnTo>
                    <a:pt x="290855" y="861695"/>
                  </a:lnTo>
                  <a:lnTo>
                    <a:pt x="210210" y="822045"/>
                  </a:lnTo>
                  <a:lnTo>
                    <a:pt x="207060" y="820699"/>
                  </a:lnTo>
                  <a:lnTo>
                    <a:pt x="204800" y="817549"/>
                  </a:lnTo>
                  <a:lnTo>
                    <a:pt x="204355" y="813943"/>
                  </a:lnTo>
                  <a:lnTo>
                    <a:pt x="191287" y="724738"/>
                  </a:lnTo>
                  <a:lnTo>
                    <a:pt x="188722" y="719315"/>
                  </a:lnTo>
                  <a:lnTo>
                    <a:pt x="183972" y="716229"/>
                  </a:lnTo>
                  <a:lnTo>
                    <a:pt x="178358" y="715924"/>
                  </a:lnTo>
                  <a:lnTo>
                    <a:pt x="173266" y="718870"/>
                  </a:lnTo>
                  <a:lnTo>
                    <a:pt x="110642" y="783297"/>
                  </a:lnTo>
                  <a:lnTo>
                    <a:pt x="108394" y="786003"/>
                  </a:lnTo>
                  <a:lnTo>
                    <a:pt x="104787" y="786904"/>
                  </a:lnTo>
                  <a:lnTo>
                    <a:pt x="101180" y="786460"/>
                  </a:lnTo>
                  <a:lnTo>
                    <a:pt x="12420" y="771144"/>
                  </a:lnTo>
                  <a:lnTo>
                    <a:pt x="6477" y="771880"/>
                  </a:lnTo>
                  <a:lnTo>
                    <a:pt x="2057" y="775423"/>
                  </a:lnTo>
                  <a:lnTo>
                    <a:pt x="0" y="780643"/>
                  </a:lnTo>
                  <a:lnTo>
                    <a:pt x="1155" y="786460"/>
                  </a:lnTo>
                  <a:lnTo>
                    <a:pt x="43053" y="866203"/>
                  </a:lnTo>
                  <a:lnTo>
                    <a:pt x="44856" y="869353"/>
                  </a:lnTo>
                  <a:lnTo>
                    <a:pt x="44856" y="872959"/>
                  </a:lnTo>
                  <a:lnTo>
                    <a:pt x="43053" y="876122"/>
                  </a:lnTo>
                  <a:lnTo>
                    <a:pt x="1155" y="955865"/>
                  </a:lnTo>
                  <a:lnTo>
                    <a:pt x="0" y="961745"/>
                  </a:lnTo>
                  <a:lnTo>
                    <a:pt x="2057" y="967066"/>
                  </a:lnTo>
                  <a:lnTo>
                    <a:pt x="6477" y="970622"/>
                  </a:lnTo>
                  <a:lnTo>
                    <a:pt x="12420" y="971181"/>
                  </a:lnTo>
                  <a:lnTo>
                    <a:pt x="44856" y="965581"/>
                  </a:lnTo>
                  <a:lnTo>
                    <a:pt x="101180" y="955865"/>
                  </a:lnTo>
                  <a:lnTo>
                    <a:pt x="104787" y="955408"/>
                  </a:lnTo>
                  <a:lnTo>
                    <a:pt x="107937" y="956310"/>
                  </a:lnTo>
                  <a:lnTo>
                    <a:pt x="110642" y="959015"/>
                  </a:lnTo>
                  <a:lnTo>
                    <a:pt x="173266" y="1023442"/>
                  </a:lnTo>
                  <a:lnTo>
                    <a:pt x="178549" y="1026401"/>
                  </a:lnTo>
                  <a:lnTo>
                    <a:pt x="204355" y="928382"/>
                  </a:lnTo>
                  <a:lnTo>
                    <a:pt x="204800" y="924775"/>
                  </a:lnTo>
                  <a:lnTo>
                    <a:pt x="207060" y="922070"/>
                  </a:lnTo>
                  <a:lnTo>
                    <a:pt x="210210" y="920267"/>
                  </a:lnTo>
                  <a:lnTo>
                    <a:pt x="290855" y="880618"/>
                  </a:lnTo>
                  <a:lnTo>
                    <a:pt x="298513" y="876566"/>
                  </a:lnTo>
                  <a:lnTo>
                    <a:pt x="298513" y="865301"/>
                  </a:lnTo>
                  <a:close/>
                </a:path>
                <a:path w="5816600" h="1746250">
                  <a:moveTo>
                    <a:pt x="298513" y="507568"/>
                  </a:moveTo>
                  <a:lnTo>
                    <a:pt x="290855" y="503516"/>
                  </a:lnTo>
                  <a:lnTo>
                    <a:pt x="210210" y="463867"/>
                  </a:lnTo>
                  <a:lnTo>
                    <a:pt x="207060" y="462508"/>
                  </a:lnTo>
                  <a:lnTo>
                    <a:pt x="204800" y="459359"/>
                  </a:lnTo>
                  <a:lnTo>
                    <a:pt x="191287" y="366547"/>
                  </a:lnTo>
                  <a:lnTo>
                    <a:pt x="178358" y="357733"/>
                  </a:lnTo>
                  <a:lnTo>
                    <a:pt x="173266" y="360692"/>
                  </a:lnTo>
                  <a:lnTo>
                    <a:pt x="110642" y="425119"/>
                  </a:lnTo>
                  <a:lnTo>
                    <a:pt x="108394" y="427824"/>
                  </a:lnTo>
                  <a:lnTo>
                    <a:pt x="104787" y="428726"/>
                  </a:lnTo>
                  <a:lnTo>
                    <a:pt x="101180" y="428269"/>
                  </a:lnTo>
                  <a:lnTo>
                    <a:pt x="12420" y="412953"/>
                  </a:lnTo>
                  <a:lnTo>
                    <a:pt x="6477" y="413702"/>
                  </a:lnTo>
                  <a:lnTo>
                    <a:pt x="2057" y="417233"/>
                  </a:lnTo>
                  <a:lnTo>
                    <a:pt x="0" y="422452"/>
                  </a:lnTo>
                  <a:lnTo>
                    <a:pt x="1155" y="428269"/>
                  </a:lnTo>
                  <a:lnTo>
                    <a:pt x="43053" y="508012"/>
                  </a:lnTo>
                  <a:lnTo>
                    <a:pt x="44856" y="511175"/>
                  </a:lnTo>
                  <a:lnTo>
                    <a:pt x="44856" y="514781"/>
                  </a:lnTo>
                  <a:lnTo>
                    <a:pt x="43053" y="517931"/>
                  </a:lnTo>
                  <a:lnTo>
                    <a:pt x="1155" y="597674"/>
                  </a:lnTo>
                  <a:lnTo>
                    <a:pt x="0" y="603554"/>
                  </a:lnTo>
                  <a:lnTo>
                    <a:pt x="2057" y="608888"/>
                  </a:lnTo>
                  <a:lnTo>
                    <a:pt x="6477" y="612444"/>
                  </a:lnTo>
                  <a:lnTo>
                    <a:pt x="12420" y="612990"/>
                  </a:lnTo>
                  <a:lnTo>
                    <a:pt x="44856" y="607402"/>
                  </a:lnTo>
                  <a:lnTo>
                    <a:pt x="101180" y="597674"/>
                  </a:lnTo>
                  <a:lnTo>
                    <a:pt x="104787" y="597230"/>
                  </a:lnTo>
                  <a:lnTo>
                    <a:pt x="107937" y="598131"/>
                  </a:lnTo>
                  <a:lnTo>
                    <a:pt x="110642" y="600837"/>
                  </a:lnTo>
                  <a:lnTo>
                    <a:pt x="173266" y="665264"/>
                  </a:lnTo>
                  <a:lnTo>
                    <a:pt x="178549" y="668210"/>
                  </a:lnTo>
                  <a:lnTo>
                    <a:pt x="204355" y="570191"/>
                  </a:lnTo>
                  <a:lnTo>
                    <a:pt x="204800" y="566585"/>
                  </a:lnTo>
                  <a:lnTo>
                    <a:pt x="207060" y="563880"/>
                  </a:lnTo>
                  <a:lnTo>
                    <a:pt x="210210" y="562089"/>
                  </a:lnTo>
                  <a:lnTo>
                    <a:pt x="290855" y="522439"/>
                  </a:lnTo>
                  <a:lnTo>
                    <a:pt x="298513" y="518833"/>
                  </a:lnTo>
                  <a:lnTo>
                    <a:pt x="298513" y="507568"/>
                  </a:lnTo>
                  <a:close/>
                </a:path>
                <a:path w="5816600" h="1746250">
                  <a:moveTo>
                    <a:pt x="298513" y="149834"/>
                  </a:moveTo>
                  <a:lnTo>
                    <a:pt x="290855" y="145783"/>
                  </a:lnTo>
                  <a:lnTo>
                    <a:pt x="210210" y="106133"/>
                  </a:lnTo>
                  <a:lnTo>
                    <a:pt x="207060" y="104330"/>
                  </a:lnTo>
                  <a:lnTo>
                    <a:pt x="204800" y="101625"/>
                  </a:lnTo>
                  <a:lnTo>
                    <a:pt x="204355" y="98018"/>
                  </a:lnTo>
                  <a:lnTo>
                    <a:pt x="191287" y="8813"/>
                  </a:lnTo>
                  <a:lnTo>
                    <a:pt x="188785" y="3403"/>
                  </a:lnTo>
                  <a:lnTo>
                    <a:pt x="184137" y="304"/>
                  </a:lnTo>
                  <a:lnTo>
                    <a:pt x="178549" y="0"/>
                  </a:lnTo>
                  <a:lnTo>
                    <a:pt x="173266" y="2959"/>
                  </a:lnTo>
                  <a:lnTo>
                    <a:pt x="110642" y="67386"/>
                  </a:lnTo>
                  <a:lnTo>
                    <a:pt x="107937" y="70091"/>
                  </a:lnTo>
                  <a:lnTo>
                    <a:pt x="104787" y="70993"/>
                  </a:lnTo>
                  <a:lnTo>
                    <a:pt x="101180" y="70535"/>
                  </a:lnTo>
                  <a:lnTo>
                    <a:pt x="12420" y="55219"/>
                  </a:lnTo>
                  <a:lnTo>
                    <a:pt x="6477" y="55968"/>
                  </a:lnTo>
                  <a:lnTo>
                    <a:pt x="2057" y="59499"/>
                  </a:lnTo>
                  <a:lnTo>
                    <a:pt x="0" y="64719"/>
                  </a:lnTo>
                  <a:lnTo>
                    <a:pt x="1155" y="70535"/>
                  </a:lnTo>
                  <a:lnTo>
                    <a:pt x="43053" y="150279"/>
                  </a:lnTo>
                  <a:lnTo>
                    <a:pt x="44856" y="153441"/>
                  </a:lnTo>
                  <a:lnTo>
                    <a:pt x="44856" y="157035"/>
                  </a:lnTo>
                  <a:lnTo>
                    <a:pt x="43053" y="160197"/>
                  </a:lnTo>
                  <a:lnTo>
                    <a:pt x="1155" y="239941"/>
                  </a:lnTo>
                  <a:lnTo>
                    <a:pt x="0" y="245757"/>
                  </a:lnTo>
                  <a:lnTo>
                    <a:pt x="2057" y="250977"/>
                  </a:lnTo>
                  <a:lnTo>
                    <a:pt x="6477" y="254520"/>
                  </a:lnTo>
                  <a:lnTo>
                    <a:pt x="12420" y="255257"/>
                  </a:lnTo>
                  <a:lnTo>
                    <a:pt x="44856" y="249656"/>
                  </a:lnTo>
                  <a:lnTo>
                    <a:pt x="101180" y="239941"/>
                  </a:lnTo>
                  <a:lnTo>
                    <a:pt x="104787" y="239496"/>
                  </a:lnTo>
                  <a:lnTo>
                    <a:pt x="108394" y="240398"/>
                  </a:lnTo>
                  <a:lnTo>
                    <a:pt x="110642" y="243090"/>
                  </a:lnTo>
                  <a:lnTo>
                    <a:pt x="173266" y="307530"/>
                  </a:lnTo>
                  <a:lnTo>
                    <a:pt x="178358" y="310476"/>
                  </a:lnTo>
                  <a:lnTo>
                    <a:pt x="183972" y="310172"/>
                  </a:lnTo>
                  <a:lnTo>
                    <a:pt x="188722" y="307086"/>
                  </a:lnTo>
                  <a:lnTo>
                    <a:pt x="191287" y="301663"/>
                  </a:lnTo>
                  <a:lnTo>
                    <a:pt x="204355" y="212458"/>
                  </a:lnTo>
                  <a:lnTo>
                    <a:pt x="204800" y="208851"/>
                  </a:lnTo>
                  <a:lnTo>
                    <a:pt x="207060" y="205701"/>
                  </a:lnTo>
                  <a:lnTo>
                    <a:pt x="210210" y="204343"/>
                  </a:lnTo>
                  <a:lnTo>
                    <a:pt x="290855" y="164706"/>
                  </a:lnTo>
                  <a:lnTo>
                    <a:pt x="298513" y="161099"/>
                  </a:lnTo>
                  <a:lnTo>
                    <a:pt x="298513" y="149834"/>
                  </a:lnTo>
                  <a:close/>
                </a:path>
                <a:path w="5816600" h="1746250">
                  <a:moveTo>
                    <a:pt x="1409242" y="1220406"/>
                  </a:moveTo>
                  <a:lnTo>
                    <a:pt x="1401610" y="1216355"/>
                  </a:lnTo>
                  <a:lnTo>
                    <a:pt x="1321168" y="1176807"/>
                  </a:lnTo>
                  <a:lnTo>
                    <a:pt x="1318018" y="1175461"/>
                  </a:lnTo>
                  <a:lnTo>
                    <a:pt x="1315770" y="1172324"/>
                  </a:lnTo>
                  <a:lnTo>
                    <a:pt x="1302296" y="1079741"/>
                  </a:lnTo>
                  <a:lnTo>
                    <a:pt x="1289405" y="1070965"/>
                  </a:lnTo>
                  <a:lnTo>
                    <a:pt x="1284312" y="1073899"/>
                  </a:lnTo>
                  <a:lnTo>
                    <a:pt x="1221854" y="1138161"/>
                  </a:lnTo>
                  <a:lnTo>
                    <a:pt x="1219606" y="1140866"/>
                  </a:lnTo>
                  <a:lnTo>
                    <a:pt x="1216012" y="1141755"/>
                  </a:lnTo>
                  <a:lnTo>
                    <a:pt x="1212418" y="1141310"/>
                  </a:lnTo>
                  <a:lnTo>
                    <a:pt x="1123886" y="1126032"/>
                  </a:lnTo>
                  <a:lnTo>
                    <a:pt x="1117955" y="1126782"/>
                  </a:lnTo>
                  <a:lnTo>
                    <a:pt x="1113548" y="1130300"/>
                  </a:lnTo>
                  <a:lnTo>
                    <a:pt x="1111491" y="1135507"/>
                  </a:lnTo>
                  <a:lnTo>
                    <a:pt x="1112647" y="1141310"/>
                  </a:lnTo>
                  <a:lnTo>
                    <a:pt x="1154442" y="1220851"/>
                  </a:lnTo>
                  <a:lnTo>
                    <a:pt x="1156246" y="1224000"/>
                  </a:lnTo>
                  <a:lnTo>
                    <a:pt x="1156246" y="1227594"/>
                  </a:lnTo>
                  <a:lnTo>
                    <a:pt x="1154442" y="1230744"/>
                  </a:lnTo>
                  <a:lnTo>
                    <a:pt x="1112647" y="1310284"/>
                  </a:lnTo>
                  <a:lnTo>
                    <a:pt x="1111491" y="1316139"/>
                  </a:lnTo>
                  <a:lnTo>
                    <a:pt x="1113548" y="1321460"/>
                  </a:lnTo>
                  <a:lnTo>
                    <a:pt x="1117955" y="1325003"/>
                  </a:lnTo>
                  <a:lnTo>
                    <a:pt x="1123886" y="1325562"/>
                  </a:lnTo>
                  <a:lnTo>
                    <a:pt x="1156246" y="1319974"/>
                  </a:lnTo>
                  <a:lnTo>
                    <a:pt x="1212418" y="1310284"/>
                  </a:lnTo>
                  <a:lnTo>
                    <a:pt x="1216012" y="1309827"/>
                  </a:lnTo>
                  <a:lnTo>
                    <a:pt x="1219149" y="1310728"/>
                  </a:lnTo>
                  <a:lnTo>
                    <a:pt x="1221854" y="1313434"/>
                  </a:lnTo>
                  <a:lnTo>
                    <a:pt x="1284312" y="1377696"/>
                  </a:lnTo>
                  <a:lnTo>
                    <a:pt x="1289583" y="1380629"/>
                  </a:lnTo>
                  <a:lnTo>
                    <a:pt x="1315326" y="1283322"/>
                  </a:lnTo>
                  <a:lnTo>
                    <a:pt x="1315770" y="1279728"/>
                  </a:lnTo>
                  <a:lnTo>
                    <a:pt x="1318018" y="1277023"/>
                  </a:lnTo>
                  <a:lnTo>
                    <a:pt x="1321168" y="1275232"/>
                  </a:lnTo>
                  <a:lnTo>
                    <a:pt x="1401610" y="1235684"/>
                  </a:lnTo>
                  <a:lnTo>
                    <a:pt x="1409242" y="1231633"/>
                  </a:lnTo>
                  <a:lnTo>
                    <a:pt x="1409242" y="1220406"/>
                  </a:lnTo>
                  <a:close/>
                </a:path>
                <a:path w="5816600" h="1746250">
                  <a:moveTo>
                    <a:pt x="1409242" y="863142"/>
                  </a:moveTo>
                  <a:lnTo>
                    <a:pt x="1401610" y="859548"/>
                  </a:lnTo>
                  <a:lnTo>
                    <a:pt x="1321168" y="820000"/>
                  </a:lnTo>
                  <a:lnTo>
                    <a:pt x="1318018" y="818642"/>
                  </a:lnTo>
                  <a:lnTo>
                    <a:pt x="1315770" y="815505"/>
                  </a:lnTo>
                  <a:lnTo>
                    <a:pt x="1315326" y="811911"/>
                  </a:lnTo>
                  <a:lnTo>
                    <a:pt x="1302296" y="722922"/>
                  </a:lnTo>
                  <a:lnTo>
                    <a:pt x="1299730" y="717524"/>
                  </a:lnTo>
                  <a:lnTo>
                    <a:pt x="1294993" y="714451"/>
                  </a:lnTo>
                  <a:lnTo>
                    <a:pt x="1289405" y="714146"/>
                  </a:lnTo>
                  <a:lnTo>
                    <a:pt x="1284312" y="717080"/>
                  </a:lnTo>
                  <a:lnTo>
                    <a:pt x="1221854" y="781354"/>
                  </a:lnTo>
                  <a:lnTo>
                    <a:pt x="1219606" y="784047"/>
                  </a:lnTo>
                  <a:lnTo>
                    <a:pt x="1216012" y="784948"/>
                  </a:lnTo>
                  <a:lnTo>
                    <a:pt x="1212418" y="784491"/>
                  </a:lnTo>
                  <a:lnTo>
                    <a:pt x="1123886" y="769213"/>
                  </a:lnTo>
                  <a:lnTo>
                    <a:pt x="1117955" y="769962"/>
                  </a:lnTo>
                  <a:lnTo>
                    <a:pt x="1113548" y="773480"/>
                  </a:lnTo>
                  <a:lnTo>
                    <a:pt x="1111491" y="778700"/>
                  </a:lnTo>
                  <a:lnTo>
                    <a:pt x="1112647" y="784491"/>
                  </a:lnTo>
                  <a:lnTo>
                    <a:pt x="1154442" y="864031"/>
                  </a:lnTo>
                  <a:lnTo>
                    <a:pt x="1156246" y="867181"/>
                  </a:lnTo>
                  <a:lnTo>
                    <a:pt x="1156246" y="870775"/>
                  </a:lnTo>
                  <a:lnTo>
                    <a:pt x="1154442" y="873925"/>
                  </a:lnTo>
                  <a:lnTo>
                    <a:pt x="1112647" y="953465"/>
                  </a:lnTo>
                  <a:lnTo>
                    <a:pt x="1111491" y="959332"/>
                  </a:lnTo>
                  <a:lnTo>
                    <a:pt x="1113548" y="964641"/>
                  </a:lnTo>
                  <a:lnTo>
                    <a:pt x="1117955" y="968184"/>
                  </a:lnTo>
                  <a:lnTo>
                    <a:pt x="1123886" y="968743"/>
                  </a:lnTo>
                  <a:lnTo>
                    <a:pt x="1156246" y="963155"/>
                  </a:lnTo>
                  <a:lnTo>
                    <a:pt x="1212418" y="953465"/>
                  </a:lnTo>
                  <a:lnTo>
                    <a:pt x="1216012" y="953020"/>
                  </a:lnTo>
                  <a:lnTo>
                    <a:pt x="1219149" y="953909"/>
                  </a:lnTo>
                  <a:lnTo>
                    <a:pt x="1221854" y="956614"/>
                  </a:lnTo>
                  <a:lnTo>
                    <a:pt x="1284312" y="1020876"/>
                  </a:lnTo>
                  <a:lnTo>
                    <a:pt x="1289583" y="1023810"/>
                  </a:lnTo>
                  <a:lnTo>
                    <a:pt x="1315326" y="926058"/>
                  </a:lnTo>
                  <a:lnTo>
                    <a:pt x="1315770" y="922451"/>
                  </a:lnTo>
                  <a:lnTo>
                    <a:pt x="1318018" y="919759"/>
                  </a:lnTo>
                  <a:lnTo>
                    <a:pt x="1321168" y="917968"/>
                  </a:lnTo>
                  <a:lnTo>
                    <a:pt x="1401610" y="878420"/>
                  </a:lnTo>
                  <a:lnTo>
                    <a:pt x="1409242" y="874369"/>
                  </a:lnTo>
                  <a:lnTo>
                    <a:pt x="1409242" y="863142"/>
                  </a:lnTo>
                  <a:close/>
                </a:path>
                <a:path w="5816600" h="1746250">
                  <a:moveTo>
                    <a:pt x="1409242" y="506323"/>
                  </a:moveTo>
                  <a:lnTo>
                    <a:pt x="1401610" y="502272"/>
                  </a:lnTo>
                  <a:lnTo>
                    <a:pt x="1321168" y="462737"/>
                  </a:lnTo>
                  <a:lnTo>
                    <a:pt x="1318018" y="461378"/>
                  </a:lnTo>
                  <a:lnTo>
                    <a:pt x="1315770" y="458241"/>
                  </a:lnTo>
                  <a:lnTo>
                    <a:pt x="1302296" y="365658"/>
                  </a:lnTo>
                  <a:lnTo>
                    <a:pt x="1289405" y="356882"/>
                  </a:lnTo>
                  <a:lnTo>
                    <a:pt x="1284312" y="359816"/>
                  </a:lnTo>
                  <a:lnTo>
                    <a:pt x="1221854" y="424078"/>
                  </a:lnTo>
                  <a:lnTo>
                    <a:pt x="1219606" y="426783"/>
                  </a:lnTo>
                  <a:lnTo>
                    <a:pt x="1216012" y="427672"/>
                  </a:lnTo>
                  <a:lnTo>
                    <a:pt x="1212418" y="427228"/>
                  </a:lnTo>
                  <a:lnTo>
                    <a:pt x="1123886" y="411949"/>
                  </a:lnTo>
                  <a:lnTo>
                    <a:pt x="1117955" y="412699"/>
                  </a:lnTo>
                  <a:lnTo>
                    <a:pt x="1113548" y="416217"/>
                  </a:lnTo>
                  <a:lnTo>
                    <a:pt x="1111491" y="421424"/>
                  </a:lnTo>
                  <a:lnTo>
                    <a:pt x="1112647" y="427228"/>
                  </a:lnTo>
                  <a:lnTo>
                    <a:pt x="1154442" y="506768"/>
                  </a:lnTo>
                  <a:lnTo>
                    <a:pt x="1156246" y="509917"/>
                  </a:lnTo>
                  <a:lnTo>
                    <a:pt x="1156246" y="513511"/>
                  </a:lnTo>
                  <a:lnTo>
                    <a:pt x="1154442" y="516661"/>
                  </a:lnTo>
                  <a:lnTo>
                    <a:pt x="1112647" y="596201"/>
                  </a:lnTo>
                  <a:lnTo>
                    <a:pt x="1111491" y="602068"/>
                  </a:lnTo>
                  <a:lnTo>
                    <a:pt x="1113548" y="607377"/>
                  </a:lnTo>
                  <a:lnTo>
                    <a:pt x="1117955" y="610920"/>
                  </a:lnTo>
                  <a:lnTo>
                    <a:pt x="1123886" y="611479"/>
                  </a:lnTo>
                  <a:lnTo>
                    <a:pt x="1156246" y="605891"/>
                  </a:lnTo>
                  <a:lnTo>
                    <a:pt x="1212418" y="596201"/>
                  </a:lnTo>
                  <a:lnTo>
                    <a:pt x="1216012" y="595744"/>
                  </a:lnTo>
                  <a:lnTo>
                    <a:pt x="1219149" y="596646"/>
                  </a:lnTo>
                  <a:lnTo>
                    <a:pt x="1221854" y="599351"/>
                  </a:lnTo>
                  <a:lnTo>
                    <a:pt x="1284312" y="663613"/>
                  </a:lnTo>
                  <a:lnTo>
                    <a:pt x="1289583" y="666546"/>
                  </a:lnTo>
                  <a:lnTo>
                    <a:pt x="1315326" y="569239"/>
                  </a:lnTo>
                  <a:lnTo>
                    <a:pt x="1315770" y="565645"/>
                  </a:lnTo>
                  <a:lnTo>
                    <a:pt x="1318018" y="562940"/>
                  </a:lnTo>
                  <a:lnTo>
                    <a:pt x="1321168" y="561149"/>
                  </a:lnTo>
                  <a:lnTo>
                    <a:pt x="1401610" y="521601"/>
                  </a:lnTo>
                  <a:lnTo>
                    <a:pt x="1409242" y="517550"/>
                  </a:lnTo>
                  <a:lnTo>
                    <a:pt x="1409242" y="506323"/>
                  </a:lnTo>
                  <a:close/>
                </a:path>
                <a:path w="5816600" h="1746250">
                  <a:moveTo>
                    <a:pt x="1409242" y="149504"/>
                  </a:moveTo>
                  <a:lnTo>
                    <a:pt x="1401610" y="145465"/>
                  </a:lnTo>
                  <a:lnTo>
                    <a:pt x="1321168" y="105918"/>
                  </a:lnTo>
                  <a:lnTo>
                    <a:pt x="1318018" y="104114"/>
                  </a:lnTo>
                  <a:lnTo>
                    <a:pt x="1315770" y="101422"/>
                  </a:lnTo>
                  <a:lnTo>
                    <a:pt x="1315326" y="97828"/>
                  </a:lnTo>
                  <a:lnTo>
                    <a:pt x="1302296" y="8851"/>
                  </a:lnTo>
                  <a:lnTo>
                    <a:pt x="1299794" y="3441"/>
                  </a:lnTo>
                  <a:lnTo>
                    <a:pt x="1295158" y="368"/>
                  </a:lnTo>
                  <a:lnTo>
                    <a:pt x="1289583" y="63"/>
                  </a:lnTo>
                  <a:lnTo>
                    <a:pt x="1284312" y="3009"/>
                  </a:lnTo>
                  <a:lnTo>
                    <a:pt x="1221854" y="67271"/>
                  </a:lnTo>
                  <a:lnTo>
                    <a:pt x="1219149" y="69964"/>
                  </a:lnTo>
                  <a:lnTo>
                    <a:pt x="1216012" y="70866"/>
                  </a:lnTo>
                  <a:lnTo>
                    <a:pt x="1212418" y="70408"/>
                  </a:lnTo>
                  <a:lnTo>
                    <a:pt x="1123886" y="55130"/>
                  </a:lnTo>
                  <a:lnTo>
                    <a:pt x="1117955" y="55880"/>
                  </a:lnTo>
                  <a:lnTo>
                    <a:pt x="1113548" y="59397"/>
                  </a:lnTo>
                  <a:lnTo>
                    <a:pt x="1111491" y="64617"/>
                  </a:lnTo>
                  <a:lnTo>
                    <a:pt x="1112647" y="70408"/>
                  </a:lnTo>
                  <a:lnTo>
                    <a:pt x="1154442" y="149948"/>
                  </a:lnTo>
                  <a:lnTo>
                    <a:pt x="1156246" y="153098"/>
                  </a:lnTo>
                  <a:lnTo>
                    <a:pt x="1156246" y="156692"/>
                  </a:lnTo>
                  <a:lnTo>
                    <a:pt x="1154442" y="159842"/>
                  </a:lnTo>
                  <a:lnTo>
                    <a:pt x="1112647" y="239382"/>
                  </a:lnTo>
                  <a:lnTo>
                    <a:pt x="1111491" y="245186"/>
                  </a:lnTo>
                  <a:lnTo>
                    <a:pt x="1113548" y="250393"/>
                  </a:lnTo>
                  <a:lnTo>
                    <a:pt x="1117955" y="253923"/>
                  </a:lnTo>
                  <a:lnTo>
                    <a:pt x="1123886" y="254660"/>
                  </a:lnTo>
                  <a:lnTo>
                    <a:pt x="1156246" y="249085"/>
                  </a:lnTo>
                  <a:lnTo>
                    <a:pt x="1212418" y="239382"/>
                  </a:lnTo>
                  <a:lnTo>
                    <a:pt x="1216012" y="238937"/>
                  </a:lnTo>
                  <a:lnTo>
                    <a:pt x="1219606" y="239839"/>
                  </a:lnTo>
                  <a:lnTo>
                    <a:pt x="1221854" y="242531"/>
                  </a:lnTo>
                  <a:lnTo>
                    <a:pt x="1284312" y="306793"/>
                  </a:lnTo>
                  <a:lnTo>
                    <a:pt x="1289405" y="309740"/>
                  </a:lnTo>
                  <a:lnTo>
                    <a:pt x="1294993" y="309435"/>
                  </a:lnTo>
                  <a:lnTo>
                    <a:pt x="1299730" y="306349"/>
                  </a:lnTo>
                  <a:lnTo>
                    <a:pt x="1302296" y="300951"/>
                  </a:lnTo>
                  <a:lnTo>
                    <a:pt x="1315326" y="211975"/>
                  </a:lnTo>
                  <a:lnTo>
                    <a:pt x="1315770" y="208381"/>
                  </a:lnTo>
                  <a:lnTo>
                    <a:pt x="1318018" y="205232"/>
                  </a:lnTo>
                  <a:lnTo>
                    <a:pt x="1321168" y="203885"/>
                  </a:lnTo>
                  <a:lnTo>
                    <a:pt x="1401610" y="164338"/>
                  </a:lnTo>
                  <a:lnTo>
                    <a:pt x="1409242" y="160743"/>
                  </a:lnTo>
                  <a:lnTo>
                    <a:pt x="1409242" y="149504"/>
                  </a:lnTo>
                  <a:close/>
                </a:path>
                <a:path w="5816600" h="1746250">
                  <a:moveTo>
                    <a:pt x="1414640" y="1575866"/>
                  </a:moveTo>
                  <a:lnTo>
                    <a:pt x="1411046" y="1570024"/>
                  </a:lnTo>
                  <a:lnTo>
                    <a:pt x="1404747" y="1566887"/>
                  </a:lnTo>
                  <a:lnTo>
                    <a:pt x="1400708" y="1564944"/>
                  </a:lnTo>
                  <a:lnTo>
                    <a:pt x="1400708" y="1582610"/>
                  </a:lnTo>
                  <a:lnTo>
                    <a:pt x="1400708" y="1586204"/>
                  </a:lnTo>
                  <a:lnTo>
                    <a:pt x="1318018" y="1626654"/>
                  </a:lnTo>
                  <a:lnTo>
                    <a:pt x="1295552" y="1728660"/>
                  </a:lnTo>
                  <a:lnTo>
                    <a:pt x="1295107" y="1730908"/>
                  </a:lnTo>
                  <a:lnTo>
                    <a:pt x="1293749" y="1731365"/>
                  </a:lnTo>
                  <a:lnTo>
                    <a:pt x="1292860" y="1731810"/>
                  </a:lnTo>
                  <a:lnTo>
                    <a:pt x="1291958" y="1731810"/>
                  </a:lnTo>
                  <a:lnTo>
                    <a:pt x="1290612" y="1732254"/>
                  </a:lnTo>
                  <a:lnTo>
                    <a:pt x="1288808" y="1730908"/>
                  </a:lnTo>
                  <a:lnTo>
                    <a:pt x="1226350" y="1666646"/>
                  </a:lnTo>
                  <a:lnTo>
                    <a:pt x="1222298" y="1662607"/>
                  </a:lnTo>
                  <a:lnTo>
                    <a:pt x="1216456" y="1660804"/>
                  </a:lnTo>
                  <a:lnTo>
                    <a:pt x="1211059" y="1661706"/>
                  </a:lnTo>
                  <a:lnTo>
                    <a:pt x="1122540" y="1676984"/>
                  </a:lnTo>
                  <a:lnTo>
                    <a:pt x="1120292" y="1677428"/>
                  </a:lnTo>
                  <a:lnTo>
                    <a:pt x="1119390" y="1676082"/>
                  </a:lnTo>
                  <a:lnTo>
                    <a:pt x="1118489" y="1675180"/>
                  </a:lnTo>
                  <a:lnTo>
                    <a:pt x="1117587" y="1673390"/>
                  </a:lnTo>
                  <a:lnTo>
                    <a:pt x="1118489" y="1671586"/>
                  </a:lnTo>
                  <a:lnTo>
                    <a:pt x="1149045" y="1613433"/>
                  </a:lnTo>
                  <a:lnTo>
                    <a:pt x="1160284" y="1592046"/>
                  </a:lnTo>
                  <a:lnTo>
                    <a:pt x="1161630" y="1589354"/>
                  </a:lnTo>
                  <a:lnTo>
                    <a:pt x="1162088" y="1586661"/>
                  </a:lnTo>
                  <a:lnTo>
                    <a:pt x="1162088" y="1581264"/>
                  </a:lnTo>
                  <a:lnTo>
                    <a:pt x="1161630" y="1577225"/>
                  </a:lnTo>
                  <a:lnTo>
                    <a:pt x="1160284" y="1574977"/>
                  </a:lnTo>
                  <a:lnTo>
                    <a:pt x="1118489" y="1495425"/>
                  </a:lnTo>
                  <a:lnTo>
                    <a:pt x="1117587" y="1493634"/>
                  </a:lnTo>
                  <a:lnTo>
                    <a:pt x="1118489" y="1491830"/>
                  </a:lnTo>
                  <a:lnTo>
                    <a:pt x="1120736" y="1489583"/>
                  </a:lnTo>
                  <a:lnTo>
                    <a:pt x="1122540" y="1490040"/>
                  </a:lnTo>
                  <a:lnTo>
                    <a:pt x="1211059" y="1505318"/>
                  </a:lnTo>
                  <a:lnTo>
                    <a:pt x="1216901" y="1506220"/>
                  </a:lnTo>
                  <a:lnTo>
                    <a:pt x="1222298" y="1504416"/>
                  </a:lnTo>
                  <a:lnTo>
                    <a:pt x="1226350" y="1500378"/>
                  </a:lnTo>
                  <a:lnTo>
                    <a:pt x="1288808" y="1436116"/>
                  </a:lnTo>
                  <a:lnTo>
                    <a:pt x="1290154" y="1434757"/>
                  </a:lnTo>
                  <a:lnTo>
                    <a:pt x="1291958" y="1434757"/>
                  </a:lnTo>
                  <a:lnTo>
                    <a:pt x="1292860" y="1435214"/>
                  </a:lnTo>
                  <a:lnTo>
                    <a:pt x="1293749" y="1435214"/>
                  </a:lnTo>
                  <a:lnTo>
                    <a:pt x="1295107" y="1436116"/>
                  </a:lnTo>
                  <a:lnTo>
                    <a:pt x="1295552" y="1438363"/>
                  </a:lnTo>
                  <a:lnTo>
                    <a:pt x="1309484" y="1533182"/>
                  </a:lnTo>
                  <a:lnTo>
                    <a:pt x="1313078" y="1537677"/>
                  </a:lnTo>
                  <a:lnTo>
                    <a:pt x="1318018" y="1540370"/>
                  </a:lnTo>
                  <a:lnTo>
                    <a:pt x="1398460" y="1579918"/>
                  </a:lnTo>
                  <a:lnTo>
                    <a:pt x="1400263" y="1580819"/>
                  </a:lnTo>
                  <a:lnTo>
                    <a:pt x="1400708" y="1582610"/>
                  </a:lnTo>
                  <a:lnTo>
                    <a:pt x="1400708" y="1564944"/>
                  </a:lnTo>
                  <a:lnTo>
                    <a:pt x="1323860" y="1527784"/>
                  </a:lnTo>
                  <a:lnTo>
                    <a:pt x="1322514" y="1527340"/>
                  </a:lnTo>
                  <a:lnTo>
                    <a:pt x="1321612" y="1524635"/>
                  </a:lnTo>
                  <a:lnTo>
                    <a:pt x="1308582" y="1435658"/>
                  </a:lnTo>
                  <a:lnTo>
                    <a:pt x="1307680" y="1428915"/>
                  </a:lnTo>
                  <a:lnTo>
                    <a:pt x="1303185" y="1423530"/>
                  </a:lnTo>
                  <a:lnTo>
                    <a:pt x="1290612" y="1419936"/>
                  </a:lnTo>
                  <a:lnTo>
                    <a:pt x="1283868" y="1421282"/>
                  </a:lnTo>
                  <a:lnTo>
                    <a:pt x="1278928" y="1426222"/>
                  </a:lnTo>
                  <a:lnTo>
                    <a:pt x="1216456" y="1490484"/>
                  </a:lnTo>
                  <a:lnTo>
                    <a:pt x="1215555" y="1491386"/>
                  </a:lnTo>
                  <a:lnTo>
                    <a:pt x="1214208" y="1491830"/>
                  </a:lnTo>
                  <a:lnTo>
                    <a:pt x="1212862" y="1491386"/>
                  </a:lnTo>
                  <a:lnTo>
                    <a:pt x="1124331" y="1476108"/>
                  </a:lnTo>
                  <a:lnTo>
                    <a:pt x="1104112" y="1489583"/>
                  </a:lnTo>
                  <a:lnTo>
                    <a:pt x="1104112" y="1493189"/>
                  </a:lnTo>
                  <a:lnTo>
                    <a:pt x="1148600" y="1581264"/>
                  </a:lnTo>
                  <a:lnTo>
                    <a:pt x="1149045" y="1582610"/>
                  </a:lnTo>
                  <a:lnTo>
                    <a:pt x="1149045" y="1583956"/>
                  </a:lnTo>
                  <a:lnTo>
                    <a:pt x="1148600" y="1584858"/>
                  </a:lnTo>
                  <a:lnTo>
                    <a:pt x="1106805" y="1664398"/>
                  </a:lnTo>
                  <a:lnTo>
                    <a:pt x="1103655" y="1670240"/>
                  </a:lnTo>
                  <a:lnTo>
                    <a:pt x="1104112" y="1677428"/>
                  </a:lnTo>
                  <a:lnTo>
                    <a:pt x="1112202" y="1688223"/>
                  </a:lnTo>
                  <a:lnTo>
                    <a:pt x="1117587" y="1690535"/>
                  </a:lnTo>
                  <a:lnTo>
                    <a:pt x="1118489" y="1690916"/>
                  </a:lnTo>
                  <a:lnTo>
                    <a:pt x="1125232" y="1689569"/>
                  </a:lnTo>
                  <a:lnTo>
                    <a:pt x="1213764" y="1674291"/>
                  </a:lnTo>
                  <a:lnTo>
                    <a:pt x="1216456" y="1674291"/>
                  </a:lnTo>
                  <a:lnTo>
                    <a:pt x="1217358" y="1675180"/>
                  </a:lnTo>
                  <a:lnTo>
                    <a:pt x="1279372" y="1739455"/>
                  </a:lnTo>
                  <a:lnTo>
                    <a:pt x="1283868" y="1744395"/>
                  </a:lnTo>
                  <a:lnTo>
                    <a:pt x="1291056" y="1745742"/>
                  </a:lnTo>
                  <a:lnTo>
                    <a:pt x="1297343" y="1743938"/>
                  </a:lnTo>
                  <a:lnTo>
                    <a:pt x="1303642" y="1741690"/>
                  </a:lnTo>
                  <a:lnTo>
                    <a:pt x="1308138" y="1736305"/>
                  </a:lnTo>
                  <a:lnTo>
                    <a:pt x="1322070" y="1641030"/>
                  </a:lnTo>
                  <a:lnTo>
                    <a:pt x="1322070" y="1639684"/>
                  </a:lnTo>
                  <a:lnTo>
                    <a:pt x="1322959" y="1638782"/>
                  </a:lnTo>
                  <a:lnTo>
                    <a:pt x="1324317" y="1637893"/>
                  </a:lnTo>
                  <a:lnTo>
                    <a:pt x="1400708" y="1600327"/>
                  </a:lnTo>
                  <a:lnTo>
                    <a:pt x="1404747" y="1598345"/>
                  </a:lnTo>
                  <a:lnTo>
                    <a:pt x="1410589" y="1595196"/>
                  </a:lnTo>
                  <a:lnTo>
                    <a:pt x="1414640" y="1589354"/>
                  </a:lnTo>
                  <a:lnTo>
                    <a:pt x="1414640" y="1575866"/>
                  </a:lnTo>
                  <a:close/>
                </a:path>
                <a:path w="5816600" h="1746250">
                  <a:moveTo>
                    <a:pt x="2482710" y="863142"/>
                  </a:moveTo>
                  <a:lnTo>
                    <a:pt x="2475077" y="859548"/>
                  </a:lnTo>
                  <a:lnTo>
                    <a:pt x="2394635" y="820000"/>
                  </a:lnTo>
                  <a:lnTo>
                    <a:pt x="2391486" y="818642"/>
                  </a:lnTo>
                  <a:lnTo>
                    <a:pt x="2389238" y="815505"/>
                  </a:lnTo>
                  <a:lnTo>
                    <a:pt x="2388793" y="811911"/>
                  </a:lnTo>
                  <a:lnTo>
                    <a:pt x="2375763" y="722922"/>
                  </a:lnTo>
                  <a:lnTo>
                    <a:pt x="2373198" y="717524"/>
                  </a:lnTo>
                  <a:lnTo>
                    <a:pt x="2368461" y="714451"/>
                  </a:lnTo>
                  <a:lnTo>
                    <a:pt x="2362873" y="714146"/>
                  </a:lnTo>
                  <a:lnTo>
                    <a:pt x="2357780" y="717080"/>
                  </a:lnTo>
                  <a:lnTo>
                    <a:pt x="2295321" y="781354"/>
                  </a:lnTo>
                  <a:lnTo>
                    <a:pt x="2293074" y="784047"/>
                  </a:lnTo>
                  <a:lnTo>
                    <a:pt x="2289479" y="784948"/>
                  </a:lnTo>
                  <a:lnTo>
                    <a:pt x="2285885" y="784491"/>
                  </a:lnTo>
                  <a:lnTo>
                    <a:pt x="2197354" y="769213"/>
                  </a:lnTo>
                  <a:lnTo>
                    <a:pt x="2191423" y="769962"/>
                  </a:lnTo>
                  <a:lnTo>
                    <a:pt x="2187016" y="773480"/>
                  </a:lnTo>
                  <a:lnTo>
                    <a:pt x="2184958" y="778700"/>
                  </a:lnTo>
                  <a:lnTo>
                    <a:pt x="2186114" y="784491"/>
                  </a:lnTo>
                  <a:lnTo>
                    <a:pt x="2227910" y="864031"/>
                  </a:lnTo>
                  <a:lnTo>
                    <a:pt x="2229701" y="867181"/>
                  </a:lnTo>
                  <a:lnTo>
                    <a:pt x="2229701" y="870775"/>
                  </a:lnTo>
                  <a:lnTo>
                    <a:pt x="2227910" y="873925"/>
                  </a:lnTo>
                  <a:lnTo>
                    <a:pt x="2186114" y="953465"/>
                  </a:lnTo>
                  <a:lnTo>
                    <a:pt x="2184958" y="959332"/>
                  </a:lnTo>
                  <a:lnTo>
                    <a:pt x="2187016" y="964641"/>
                  </a:lnTo>
                  <a:lnTo>
                    <a:pt x="2191423" y="968184"/>
                  </a:lnTo>
                  <a:lnTo>
                    <a:pt x="2197354" y="968743"/>
                  </a:lnTo>
                  <a:lnTo>
                    <a:pt x="2229701" y="963155"/>
                  </a:lnTo>
                  <a:lnTo>
                    <a:pt x="2285885" y="953465"/>
                  </a:lnTo>
                  <a:lnTo>
                    <a:pt x="2289479" y="953020"/>
                  </a:lnTo>
                  <a:lnTo>
                    <a:pt x="2292616" y="953909"/>
                  </a:lnTo>
                  <a:lnTo>
                    <a:pt x="2295321" y="956614"/>
                  </a:lnTo>
                  <a:lnTo>
                    <a:pt x="2357780" y="1020876"/>
                  </a:lnTo>
                  <a:lnTo>
                    <a:pt x="2363051" y="1023810"/>
                  </a:lnTo>
                  <a:lnTo>
                    <a:pt x="2388793" y="926058"/>
                  </a:lnTo>
                  <a:lnTo>
                    <a:pt x="2389238" y="922451"/>
                  </a:lnTo>
                  <a:lnTo>
                    <a:pt x="2391486" y="919759"/>
                  </a:lnTo>
                  <a:lnTo>
                    <a:pt x="2394635" y="917968"/>
                  </a:lnTo>
                  <a:lnTo>
                    <a:pt x="2475077" y="878420"/>
                  </a:lnTo>
                  <a:lnTo>
                    <a:pt x="2482710" y="874369"/>
                  </a:lnTo>
                  <a:lnTo>
                    <a:pt x="2482710" y="863142"/>
                  </a:lnTo>
                  <a:close/>
                </a:path>
                <a:path w="5816600" h="1746250">
                  <a:moveTo>
                    <a:pt x="2482710" y="506323"/>
                  </a:moveTo>
                  <a:lnTo>
                    <a:pt x="2475077" y="502272"/>
                  </a:lnTo>
                  <a:lnTo>
                    <a:pt x="2394635" y="462737"/>
                  </a:lnTo>
                  <a:lnTo>
                    <a:pt x="2391486" y="461378"/>
                  </a:lnTo>
                  <a:lnTo>
                    <a:pt x="2389238" y="458241"/>
                  </a:lnTo>
                  <a:lnTo>
                    <a:pt x="2375763" y="365658"/>
                  </a:lnTo>
                  <a:lnTo>
                    <a:pt x="2362873" y="356882"/>
                  </a:lnTo>
                  <a:lnTo>
                    <a:pt x="2357780" y="359816"/>
                  </a:lnTo>
                  <a:lnTo>
                    <a:pt x="2295321" y="424078"/>
                  </a:lnTo>
                  <a:lnTo>
                    <a:pt x="2293074" y="426783"/>
                  </a:lnTo>
                  <a:lnTo>
                    <a:pt x="2289479" y="427672"/>
                  </a:lnTo>
                  <a:lnTo>
                    <a:pt x="2285885" y="427228"/>
                  </a:lnTo>
                  <a:lnTo>
                    <a:pt x="2197354" y="411949"/>
                  </a:lnTo>
                  <a:lnTo>
                    <a:pt x="2191423" y="412699"/>
                  </a:lnTo>
                  <a:lnTo>
                    <a:pt x="2187016" y="416217"/>
                  </a:lnTo>
                  <a:lnTo>
                    <a:pt x="2184958" y="421424"/>
                  </a:lnTo>
                  <a:lnTo>
                    <a:pt x="2186114" y="427228"/>
                  </a:lnTo>
                  <a:lnTo>
                    <a:pt x="2227910" y="506768"/>
                  </a:lnTo>
                  <a:lnTo>
                    <a:pt x="2229701" y="509917"/>
                  </a:lnTo>
                  <a:lnTo>
                    <a:pt x="2229701" y="513511"/>
                  </a:lnTo>
                  <a:lnTo>
                    <a:pt x="2227910" y="516661"/>
                  </a:lnTo>
                  <a:lnTo>
                    <a:pt x="2186114" y="596201"/>
                  </a:lnTo>
                  <a:lnTo>
                    <a:pt x="2184958" y="602068"/>
                  </a:lnTo>
                  <a:lnTo>
                    <a:pt x="2187016" y="607377"/>
                  </a:lnTo>
                  <a:lnTo>
                    <a:pt x="2191423" y="610920"/>
                  </a:lnTo>
                  <a:lnTo>
                    <a:pt x="2197354" y="611479"/>
                  </a:lnTo>
                  <a:lnTo>
                    <a:pt x="2229701" y="605891"/>
                  </a:lnTo>
                  <a:lnTo>
                    <a:pt x="2285885" y="596201"/>
                  </a:lnTo>
                  <a:lnTo>
                    <a:pt x="2289479" y="595744"/>
                  </a:lnTo>
                  <a:lnTo>
                    <a:pt x="2292616" y="596646"/>
                  </a:lnTo>
                  <a:lnTo>
                    <a:pt x="2295321" y="599351"/>
                  </a:lnTo>
                  <a:lnTo>
                    <a:pt x="2357780" y="663613"/>
                  </a:lnTo>
                  <a:lnTo>
                    <a:pt x="2363051" y="666546"/>
                  </a:lnTo>
                  <a:lnTo>
                    <a:pt x="2388793" y="569239"/>
                  </a:lnTo>
                  <a:lnTo>
                    <a:pt x="2389238" y="565645"/>
                  </a:lnTo>
                  <a:lnTo>
                    <a:pt x="2391486" y="562940"/>
                  </a:lnTo>
                  <a:lnTo>
                    <a:pt x="2394635" y="561149"/>
                  </a:lnTo>
                  <a:lnTo>
                    <a:pt x="2475077" y="521601"/>
                  </a:lnTo>
                  <a:lnTo>
                    <a:pt x="2482710" y="517550"/>
                  </a:lnTo>
                  <a:lnTo>
                    <a:pt x="2482710" y="506323"/>
                  </a:lnTo>
                  <a:close/>
                </a:path>
                <a:path w="5816600" h="1746250">
                  <a:moveTo>
                    <a:pt x="2482710" y="149504"/>
                  </a:moveTo>
                  <a:lnTo>
                    <a:pt x="2475077" y="145465"/>
                  </a:lnTo>
                  <a:lnTo>
                    <a:pt x="2394635" y="105918"/>
                  </a:lnTo>
                  <a:lnTo>
                    <a:pt x="2391486" y="104114"/>
                  </a:lnTo>
                  <a:lnTo>
                    <a:pt x="2389238" y="101422"/>
                  </a:lnTo>
                  <a:lnTo>
                    <a:pt x="2388793" y="97828"/>
                  </a:lnTo>
                  <a:lnTo>
                    <a:pt x="2375763" y="8851"/>
                  </a:lnTo>
                  <a:lnTo>
                    <a:pt x="2373261" y="3441"/>
                  </a:lnTo>
                  <a:lnTo>
                    <a:pt x="2368626" y="368"/>
                  </a:lnTo>
                  <a:lnTo>
                    <a:pt x="2363051" y="63"/>
                  </a:lnTo>
                  <a:lnTo>
                    <a:pt x="2357780" y="3009"/>
                  </a:lnTo>
                  <a:lnTo>
                    <a:pt x="2295321" y="67271"/>
                  </a:lnTo>
                  <a:lnTo>
                    <a:pt x="2292616" y="69964"/>
                  </a:lnTo>
                  <a:lnTo>
                    <a:pt x="2289479" y="70866"/>
                  </a:lnTo>
                  <a:lnTo>
                    <a:pt x="2285885" y="70408"/>
                  </a:lnTo>
                  <a:lnTo>
                    <a:pt x="2197354" y="55130"/>
                  </a:lnTo>
                  <a:lnTo>
                    <a:pt x="2191423" y="55880"/>
                  </a:lnTo>
                  <a:lnTo>
                    <a:pt x="2187016" y="59397"/>
                  </a:lnTo>
                  <a:lnTo>
                    <a:pt x="2184958" y="64617"/>
                  </a:lnTo>
                  <a:lnTo>
                    <a:pt x="2186114" y="70408"/>
                  </a:lnTo>
                  <a:lnTo>
                    <a:pt x="2227910" y="149948"/>
                  </a:lnTo>
                  <a:lnTo>
                    <a:pt x="2229701" y="153098"/>
                  </a:lnTo>
                  <a:lnTo>
                    <a:pt x="2229701" y="156692"/>
                  </a:lnTo>
                  <a:lnTo>
                    <a:pt x="2227910" y="159842"/>
                  </a:lnTo>
                  <a:lnTo>
                    <a:pt x="2186114" y="239382"/>
                  </a:lnTo>
                  <a:lnTo>
                    <a:pt x="2184958" y="245186"/>
                  </a:lnTo>
                  <a:lnTo>
                    <a:pt x="2187016" y="250393"/>
                  </a:lnTo>
                  <a:lnTo>
                    <a:pt x="2191423" y="253923"/>
                  </a:lnTo>
                  <a:lnTo>
                    <a:pt x="2197354" y="254660"/>
                  </a:lnTo>
                  <a:lnTo>
                    <a:pt x="2229701" y="249085"/>
                  </a:lnTo>
                  <a:lnTo>
                    <a:pt x="2285885" y="239382"/>
                  </a:lnTo>
                  <a:lnTo>
                    <a:pt x="2289479" y="238937"/>
                  </a:lnTo>
                  <a:lnTo>
                    <a:pt x="2293074" y="239839"/>
                  </a:lnTo>
                  <a:lnTo>
                    <a:pt x="2295321" y="242531"/>
                  </a:lnTo>
                  <a:lnTo>
                    <a:pt x="2357780" y="306793"/>
                  </a:lnTo>
                  <a:lnTo>
                    <a:pt x="2362873" y="309740"/>
                  </a:lnTo>
                  <a:lnTo>
                    <a:pt x="2368461" y="309435"/>
                  </a:lnTo>
                  <a:lnTo>
                    <a:pt x="2373198" y="306349"/>
                  </a:lnTo>
                  <a:lnTo>
                    <a:pt x="2375763" y="300951"/>
                  </a:lnTo>
                  <a:lnTo>
                    <a:pt x="2388793" y="211975"/>
                  </a:lnTo>
                  <a:lnTo>
                    <a:pt x="2389238" y="208381"/>
                  </a:lnTo>
                  <a:lnTo>
                    <a:pt x="2391486" y="205232"/>
                  </a:lnTo>
                  <a:lnTo>
                    <a:pt x="2394635" y="203885"/>
                  </a:lnTo>
                  <a:lnTo>
                    <a:pt x="2475077" y="164338"/>
                  </a:lnTo>
                  <a:lnTo>
                    <a:pt x="2482710" y="160743"/>
                  </a:lnTo>
                  <a:lnTo>
                    <a:pt x="2482710" y="149504"/>
                  </a:lnTo>
                  <a:close/>
                </a:path>
                <a:path w="5816600" h="1746250">
                  <a:moveTo>
                    <a:pt x="2488107" y="1575866"/>
                  </a:moveTo>
                  <a:lnTo>
                    <a:pt x="2484513" y="1570024"/>
                  </a:lnTo>
                  <a:lnTo>
                    <a:pt x="2478214" y="1566887"/>
                  </a:lnTo>
                  <a:lnTo>
                    <a:pt x="2474176" y="1564944"/>
                  </a:lnTo>
                  <a:lnTo>
                    <a:pt x="2474176" y="1582610"/>
                  </a:lnTo>
                  <a:lnTo>
                    <a:pt x="2474176" y="1586204"/>
                  </a:lnTo>
                  <a:lnTo>
                    <a:pt x="2391486" y="1626654"/>
                  </a:lnTo>
                  <a:lnTo>
                    <a:pt x="2369020" y="1728660"/>
                  </a:lnTo>
                  <a:lnTo>
                    <a:pt x="2368562" y="1730908"/>
                  </a:lnTo>
                  <a:lnTo>
                    <a:pt x="2367216" y="1731365"/>
                  </a:lnTo>
                  <a:lnTo>
                    <a:pt x="2366327" y="1731810"/>
                  </a:lnTo>
                  <a:lnTo>
                    <a:pt x="2365425" y="1731810"/>
                  </a:lnTo>
                  <a:lnTo>
                    <a:pt x="2364079" y="1732254"/>
                  </a:lnTo>
                  <a:lnTo>
                    <a:pt x="2362276" y="1730908"/>
                  </a:lnTo>
                  <a:lnTo>
                    <a:pt x="2299817" y="1666646"/>
                  </a:lnTo>
                  <a:lnTo>
                    <a:pt x="2295766" y="1662607"/>
                  </a:lnTo>
                  <a:lnTo>
                    <a:pt x="2289924" y="1660804"/>
                  </a:lnTo>
                  <a:lnTo>
                    <a:pt x="2284526" y="1661706"/>
                  </a:lnTo>
                  <a:lnTo>
                    <a:pt x="2196007" y="1676984"/>
                  </a:lnTo>
                  <a:lnTo>
                    <a:pt x="2193760" y="1677428"/>
                  </a:lnTo>
                  <a:lnTo>
                    <a:pt x="2192858" y="1676082"/>
                  </a:lnTo>
                  <a:lnTo>
                    <a:pt x="2191956" y="1675180"/>
                  </a:lnTo>
                  <a:lnTo>
                    <a:pt x="2191054" y="1673390"/>
                  </a:lnTo>
                  <a:lnTo>
                    <a:pt x="2191956" y="1671586"/>
                  </a:lnTo>
                  <a:lnTo>
                    <a:pt x="2222512" y="1613433"/>
                  </a:lnTo>
                  <a:lnTo>
                    <a:pt x="2233752" y="1592046"/>
                  </a:lnTo>
                  <a:lnTo>
                    <a:pt x="2235098" y="1589354"/>
                  </a:lnTo>
                  <a:lnTo>
                    <a:pt x="2235543" y="1586661"/>
                  </a:lnTo>
                  <a:lnTo>
                    <a:pt x="2235543" y="1581264"/>
                  </a:lnTo>
                  <a:lnTo>
                    <a:pt x="2235098" y="1577225"/>
                  </a:lnTo>
                  <a:lnTo>
                    <a:pt x="2233752" y="1574977"/>
                  </a:lnTo>
                  <a:lnTo>
                    <a:pt x="2191956" y="1495425"/>
                  </a:lnTo>
                  <a:lnTo>
                    <a:pt x="2191054" y="1493634"/>
                  </a:lnTo>
                  <a:lnTo>
                    <a:pt x="2191956" y="1491830"/>
                  </a:lnTo>
                  <a:lnTo>
                    <a:pt x="2194204" y="1489583"/>
                  </a:lnTo>
                  <a:lnTo>
                    <a:pt x="2196007" y="1490040"/>
                  </a:lnTo>
                  <a:lnTo>
                    <a:pt x="2284526" y="1505318"/>
                  </a:lnTo>
                  <a:lnTo>
                    <a:pt x="2290368" y="1506220"/>
                  </a:lnTo>
                  <a:lnTo>
                    <a:pt x="2295766" y="1504416"/>
                  </a:lnTo>
                  <a:lnTo>
                    <a:pt x="2299817" y="1500378"/>
                  </a:lnTo>
                  <a:lnTo>
                    <a:pt x="2362276" y="1436116"/>
                  </a:lnTo>
                  <a:lnTo>
                    <a:pt x="2363622" y="1434757"/>
                  </a:lnTo>
                  <a:lnTo>
                    <a:pt x="2365425" y="1434757"/>
                  </a:lnTo>
                  <a:lnTo>
                    <a:pt x="2366327" y="1435214"/>
                  </a:lnTo>
                  <a:lnTo>
                    <a:pt x="2367216" y="1435214"/>
                  </a:lnTo>
                  <a:lnTo>
                    <a:pt x="2368562" y="1436116"/>
                  </a:lnTo>
                  <a:lnTo>
                    <a:pt x="2369020" y="1438363"/>
                  </a:lnTo>
                  <a:lnTo>
                    <a:pt x="2382951" y="1533182"/>
                  </a:lnTo>
                  <a:lnTo>
                    <a:pt x="2386546" y="1537677"/>
                  </a:lnTo>
                  <a:lnTo>
                    <a:pt x="2391486" y="1540370"/>
                  </a:lnTo>
                  <a:lnTo>
                    <a:pt x="2471928" y="1579918"/>
                  </a:lnTo>
                  <a:lnTo>
                    <a:pt x="2473731" y="1580819"/>
                  </a:lnTo>
                  <a:lnTo>
                    <a:pt x="2474176" y="1582610"/>
                  </a:lnTo>
                  <a:lnTo>
                    <a:pt x="2474176" y="1564944"/>
                  </a:lnTo>
                  <a:lnTo>
                    <a:pt x="2397328" y="1527784"/>
                  </a:lnTo>
                  <a:lnTo>
                    <a:pt x="2395982" y="1527340"/>
                  </a:lnTo>
                  <a:lnTo>
                    <a:pt x="2395080" y="1524635"/>
                  </a:lnTo>
                  <a:lnTo>
                    <a:pt x="2382050" y="1435658"/>
                  </a:lnTo>
                  <a:lnTo>
                    <a:pt x="2381148" y="1428915"/>
                  </a:lnTo>
                  <a:lnTo>
                    <a:pt x="2376652" y="1423530"/>
                  </a:lnTo>
                  <a:lnTo>
                    <a:pt x="2364079" y="1419936"/>
                  </a:lnTo>
                  <a:lnTo>
                    <a:pt x="2357336" y="1421282"/>
                  </a:lnTo>
                  <a:lnTo>
                    <a:pt x="2352395" y="1426222"/>
                  </a:lnTo>
                  <a:lnTo>
                    <a:pt x="2289924" y="1490484"/>
                  </a:lnTo>
                  <a:lnTo>
                    <a:pt x="2289022" y="1491386"/>
                  </a:lnTo>
                  <a:lnTo>
                    <a:pt x="2287676" y="1491830"/>
                  </a:lnTo>
                  <a:lnTo>
                    <a:pt x="2286330" y="1491386"/>
                  </a:lnTo>
                  <a:lnTo>
                    <a:pt x="2197798" y="1476108"/>
                  </a:lnTo>
                  <a:lnTo>
                    <a:pt x="2177580" y="1489583"/>
                  </a:lnTo>
                  <a:lnTo>
                    <a:pt x="2177580" y="1493189"/>
                  </a:lnTo>
                  <a:lnTo>
                    <a:pt x="2222068" y="1581264"/>
                  </a:lnTo>
                  <a:lnTo>
                    <a:pt x="2222512" y="1582610"/>
                  </a:lnTo>
                  <a:lnTo>
                    <a:pt x="2222512" y="1583956"/>
                  </a:lnTo>
                  <a:lnTo>
                    <a:pt x="2222068" y="1584858"/>
                  </a:lnTo>
                  <a:lnTo>
                    <a:pt x="2180272" y="1664398"/>
                  </a:lnTo>
                  <a:lnTo>
                    <a:pt x="2177123" y="1670240"/>
                  </a:lnTo>
                  <a:lnTo>
                    <a:pt x="2177580" y="1677428"/>
                  </a:lnTo>
                  <a:lnTo>
                    <a:pt x="2185670" y="1688223"/>
                  </a:lnTo>
                  <a:lnTo>
                    <a:pt x="2191054" y="1690535"/>
                  </a:lnTo>
                  <a:lnTo>
                    <a:pt x="2191956" y="1690916"/>
                  </a:lnTo>
                  <a:lnTo>
                    <a:pt x="2198700" y="1689569"/>
                  </a:lnTo>
                  <a:lnTo>
                    <a:pt x="2287232" y="1674291"/>
                  </a:lnTo>
                  <a:lnTo>
                    <a:pt x="2289924" y="1674291"/>
                  </a:lnTo>
                  <a:lnTo>
                    <a:pt x="2290826" y="1675180"/>
                  </a:lnTo>
                  <a:lnTo>
                    <a:pt x="2352840" y="1739455"/>
                  </a:lnTo>
                  <a:lnTo>
                    <a:pt x="2357336" y="1744395"/>
                  </a:lnTo>
                  <a:lnTo>
                    <a:pt x="2364524" y="1745742"/>
                  </a:lnTo>
                  <a:lnTo>
                    <a:pt x="2370810" y="1743938"/>
                  </a:lnTo>
                  <a:lnTo>
                    <a:pt x="2377109" y="1741690"/>
                  </a:lnTo>
                  <a:lnTo>
                    <a:pt x="2381605" y="1736305"/>
                  </a:lnTo>
                  <a:lnTo>
                    <a:pt x="2395537" y="1641030"/>
                  </a:lnTo>
                  <a:lnTo>
                    <a:pt x="2395537" y="1639684"/>
                  </a:lnTo>
                  <a:lnTo>
                    <a:pt x="2396426" y="1638782"/>
                  </a:lnTo>
                  <a:lnTo>
                    <a:pt x="2397772" y="1637893"/>
                  </a:lnTo>
                  <a:lnTo>
                    <a:pt x="2474176" y="1600327"/>
                  </a:lnTo>
                  <a:lnTo>
                    <a:pt x="2478214" y="1598345"/>
                  </a:lnTo>
                  <a:lnTo>
                    <a:pt x="2484056" y="1595196"/>
                  </a:lnTo>
                  <a:lnTo>
                    <a:pt x="2488107" y="1589354"/>
                  </a:lnTo>
                  <a:lnTo>
                    <a:pt x="2488107" y="1575866"/>
                  </a:lnTo>
                  <a:close/>
                </a:path>
                <a:path w="5816600" h="1746250">
                  <a:moveTo>
                    <a:pt x="2488107" y="1219060"/>
                  </a:moveTo>
                  <a:lnTo>
                    <a:pt x="2484513" y="1213218"/>
                  </a:lnTo>
                  <a:lnTo>
                    <a:pt x="2478214" y="1210068"/>
                  </a:lnTo>
                  <a:lnTo>
                    <a:pt x="2474176" y="1208087"/>
                  </a:lnTo>
                  <a:lnTo>
                    <a:pt x="2474176" y="1225346"/>
                  </a:lnTo>
                  <a:lnTo>
                    <a:pt x="2474176" y="1228940"/>
                  </a:lnTo>
                  <a:lnTo>
                    <a:pt x="2391486" y="1269390"/>
                  </a:lnTo>
                  <a:lnTo>
                    <a:pt x="2369020" y="1371396"/>
                  </a:lnTo>
                  <a:lnTo>
                    <a:pt x="2368562" y="1373644"/>
                  </a:lnTo>
                  <a:lnTo>
                    <a:pt x="2367216" y="1374089"/>
                  </a:lnTo>
                  <a:lnTo>
                    <a:pt x="2366327" y="1374546"/>
                  </a:lnTo>
                  <a:lnTo>
                    <a:pt x="2365425" y="1374546"/>
                  </a:lnTo>
                  <a:lnTo>
                    <a:pt x="2364079" y="1374990"/>
                  </a:lnTo>
                  <a:lnTo>
                    <a:pt x="2362276" y="1373644"/>
                  </a:lnTo>
                  <a:lnTo>
                    <a:pt x="2299817" y="1309382"/>
                  </a:lnTo>
                  <a:lnTo>
                    <a:pt x="2295766" y="1305344"/>
                  </a:lnTo>
                  <a:lnTo>
                    <a:pt x="2289924" y="1303540"/>
                  </a:lnTo>
                  <a:lnTo>
                    <a:pt x="2284526" y="1304442"/>
                  </a:lnTo>
                  <a:lnTo>
                    <a:pt x="2196007" y="1319720"/>
                  </a:lnTo>
                  <a:lnTo>
                    <a:pt x="2193760" y="1320165"/>
                  </a:lnTo>
                  <a:lnTo>
                    <a:pt x="2192858" y="1318818"/>
                  </a:lnTo>
                  <a:lnTo>
                    <a:pt x="2191956" y="1317917"/>
                  </a:lnTo>
                  <a:lnTo>
                    <a:pt x="2191054" y="1316126"/>
                  </a:lnTo>
                  <a:lnTo>
                    <a:pt x="2191956" y="1314323"/>
                  </a:lnTo>
                  <a:lnTo>
                    <a:pt x="2222512" y="1256169"/>
                  </a:lnTo>
                  <a:lnTo>
                    <a:pt x="2233752" y="1234782"/>
                  </a:lnTo>
                  <a:lnTo>
                    <a:pt x="2235098" y="1232090"/>
                  </a:lnTo>
                  <a:lnTo>
                    <a:pt x="2235543" y="1229385"/>
                  </a:lnTo>
                  <a:lnTo>
                    <a:pt x="2235543" y="1224000"/>
                  </a:lnTo>
                  <a:lnTo>
                    <a:pt x="2235098" y="1220406"/>
                  </a:lnTo>
                  <a:lnTo>
                    <a:pt x="2233752" y="1217701"/>
                  </a:lnTo>
                  <a:lnTo>
                    <a:pt x="2191956" y="1138161"/>
                  </a:lnTo>
                  <a:lnTo>
                    <a:pt x="2191054" y="1136370"/>
                  </a:lnTo>
                  <a:lnTo>
                    <a:pt x="2191956" y="1134567"/>
                  </a:lnTo>
                  <a:lnTo>
                    <a:pt x="2194204" y="1132319"/>
                  </a:lnTo>
                  <a:lnTo>
                    <a:pt x="2196007" y="1132776"/>
                  </a:lnTo>
                  <a:lnTo>
                    <a:pt x="2284526" y="1148054"/>
                  </a:lnTo>
                  <a:lnTo>
                    <a:pt x="2290368" y="1148956"/>
                  </a:lnTo>
                  <a:lnTo>
                    <a:pt x="2295766" y="1147152"/>
                  </a:lnTo>
                  <a:lnTo>
                    <a:pt x="2299817" y="1143114"/>
                  </a:lnTo>
                  <a:lnTo>
                    <a:pt x="2362276" y="1078839"/>
                  </a:lnTo>
                  <a:lnTo>
                    <a:pt x="2363622" y="1077493"/>
                  </a:lnTo>
                  <a:lnTo>
                    <a:pt x="2365425" y="1077493"/>
                  </a:lnTo>
                  <a:lnTo>
                    <a:pt x="2367216" y="1078395"/>
                  </a:lnTo>
                  <a:lnTo>
                    <a:pt x="2368562" y="1078839"/>
                  </a:lnTo>
                  <a:lnTo>
                    <a:pt x="2369020" y="1081087"/>
                  </a:lnTo>
                  <a:lnTo>
                    <a:pt x="2382951" y="1175918"/>
                  </a:lnTo>
                  <a:lnTo>
                    <a:pt x="2386546" y="1180401"/>
                  </a:lnTo>
                  <a:lnTo>
                    <a:pt x="2391486" y="1183106"/>
                  </a:lnTo>
                  <a:lnTo>
                    <a:pt x="2471928" y="1222654"/>
                  </a:lnTo>
                  <a:lnTo>
                    <a:pt x="2473731" y="1223543"/>
                  </a:lnTo>
                  <a:lnTo>
                    <a:pt x="2474176" y="1225346"/>
                  </a:lnTo>
                  <a:lnTo>
                    <a:pt x="2474176" y="1208087"/>
                  </a:lnTo>
                  <a:lnTo>
                    <a:pt x="2397772" y="1170520"/>
                  </a:lnTo>
                  <a:lnTo>
                    <a:pt x="2396426" y="1170076"/>
                  </a:lnTo>
                  <a:lnTo>
                    <a:pt x="2395537" y="1167371"/>
                  </a:lnTo>
                  <a:lnTo>
                    <a:pt x="2382494" y="1078395"/>
                  </a:lnTo>
                  <a:lnTo>
                    <a:pt x="2381605" y="1071651"/>
                  </a:lnTo>
                  <a:lnTo>
                    <a:pt x="2377109" y="1066266"/>
                  </a:lnTo>
                  <a:lnTo>
                    <a:pt x="2364524" y="1062672"/>
                  </a:lnTo>
                  <a:lnTo>
                    <a:pt x="2357780" y="1064018"/>
                  </a:lnTo>
                  <a:lnTo>
                    <a:pt x="2352840" y="1068959"/>
                  </a:lnTo>
                  <a:lnTo>
                    <a:pt x="2290368" y="1133221"/>
                  </a:lnTo>
                  <a:lnTo>
                    <a:pt x="2289479" y="1134122"/>
                  </a:lnTo>
                  <a:lnTo>
                    <a:pt x="2288133" y="1134567"/>
                  </a:lnTo>
                  <a:lnTo>
                    <a:pt x="2286774" y="1134122"/>
                  </a:lnTo>
                  <a:lnTo>
                    <a:pt x="2198700" y="1118920"/>
                  </a:lnTo>
                  <a:lnTo>
                    <a:pt x="2191956" y="1117587"/>
                  </a:lnTo>
                  <a:lnTo>
                    <a:pt x="2191054" y="1117688"/>
                  </a:lnTo>
                  <a:lnTo>
                    <a:pt x="2185212" y="1120190"/>
                  </a:lnTo>
                  <a:lnTo>
                    <a:pt x="2181174" y="1125588"/>
                  </a:lnTo>
                  <a:lnTo>
                    <a:pt x="2178926" y="1128725"/>
                  </a:lnTo>
                  <a:lnTo>
                    <a:pt x="2178024" y="1132319"/>
                  </a:lnTo>
                  <a:lnTo>
                    <a:pt x="2178024" y="1139507"/>
                  </a:lnTo>
                  <a:lnTo>
                    <a:pt x="2178926" y="1142212"/>
                  </a:lnTo>
                  <a:lnTo>
                    <a:pt x="2180272" y="1144905"/>
                  </a:lnTo>
                  <a:lnTo>
                    <a:pt x="2191054" y="1165428"/>
                  </a:lnTo>
                  <a:lnTo>
                    <a:pt x="2222068" y="1224445"/>
                  </a:lnTo>
                  <a:lnTo>
                    <a:pt x="2222512" y="1225791"/>
                  </a:lnTo>
                  <a:lnTo>
                    <a:pt x="2222512" y="1227150"/>
                  </a:lnTo>
                  <a:lnTo>
                    <a:pt x="2222068" y="1228039"/>
                  </a:lnTo>
                  <a:lnTo>
                    <a:pt x="2180272" y="1307579"/>
                  </a:lnTo>
                  <a:lnTo>
                    <a:pt x="2177123" y="1313421"/>
                  </a:lnTo>
                  <a:lnTo>
                    <a:pt x="2177580" y="1320622"/>
                  </a:lnTo>
                  <a:lnTo>
                    <a:pt x="2185670" y="1331404"/>
                  </a:lnTo>
                  <a:lnTo>
                    <a:pt x="2191054" y="1333715"/>
                  </a:lnTo>
                  <a:lnTo>
                    <a:pt x="2191956" y="1334096"/>
                  </a:lnTo>
                  <a:lnTo>
                    <a:pt x="2198255" y="1332839"/>
                  </a:lnTo>
                  <a:lnTo>
                    <a:pt x="2286774" y="1317548"/>
                  </a:lnTo>
                  <a:lnTo>
                    <a:pt x="2289924" y="1317472"/>
                  </a:lnTo>
                  <a:lnTo>
                    <a:pt x="2290826" y="1318374"/>
                  </a:lnTo>
                  <a:lnTo>
                    <a:pt x="2352840" y="1382636"/>
                  </a:lnTo>
                  <a:lnTo>
                    <a:pt x="2357336" y="1387576"/>
                  </a:lnTo>
                  <a:lnTo>
                    <a:pt x="2364524" y="1388922"/>
                  </a:lnTo>
                  <a:lnTo>
                    <a:pt x="2370810" y="1387132"/>
                  </a:lnTo>
                  <a:lnTo>
                    <a:pt x="2377109" y="1384884"/>
                  </a:lnTo>
                  <a:lnTo>
                    <a:pt x="2381605" y="1379486"/>
                  </a:lnTo>
                  <a:lnTo>
                    <a:pt x="2395537" y="1284211"/>
                  </a:lnTo>
                  <a:lnTo>
                    <a:pt x="2395537" y="1282865"/>
                  </a:lnTo>
                  <a:lnTo>
                    <a:pt x="2396426" y="1281976"/>
                  </a:lnTo>
                  <a:lnTo>
                    <a:pt x="2397772" y="1281074"/>
                  </a:lnTo>
                  <a:lnTo>
                    <a:pt x="2474176" y="1243507"/>
                  </a:lnTo>
                  <a:lnTo>
                    <a:pt x="2478214" y="1241526"/>
                  </a:lnTo>
                  <a:lnTo>
                    <a:pt x="2484056" y="1238377"/>
                  </a:lnTo>
                  <a:lnTo>
                    <a:pt x="2488107" y="1232535"/>
                  </a:lnTo>
                  <a:lnTo>
                    <a:pt x="2488107" y="1219060"/>
                  </a:lnTo>
                  <a:close/>
                </a:path>
                <a:path w="5816600" h="1746250">
                  <a:moveTo>
                    <a:pt x="3610013" y="506323"/>
                  </a:moveTo>
                  <a:lnTo>
                    <a:pt x="3602367" y="502272"/>
                  </a:lnTo>
                  <a:lnTo>
                    <a:pt x="3521926" y="462737"/>
                  </a:lnTo>
                  <a:lnTo>
                    <a:pt x="3518776" y="461378"/>
                  </a:lnTo>
                  <a:lnTo>
                    <a:pt x="3516541" y="458241"/>
                  </a:lnTo>
                  <a:lnTo>
                    <a:pt x="3503053" y="365658"/>
                  </a:lnTo>
                  <a:lnTo>
                    <a:pt x="3490163" y="356882"/>
                  </a:lnTo>
                  <a:lnTo>
                    <a:pt x="3485083" y="359816"/>
                  </a:lnTo>
                  <a:lnTo>
                    <a:pt x="3422612" y="424078"/>
                  </a:lnTo>
                  <a:lnTo>
                    <a:pt x="3420364" y="426783"/>
                  </a:lnTo>
                  <a:lnTo>
                    <a:pt x="3416770" y="427672"/>
                  </a:lnTo>
                  <a:lnTo>
                    <a:pt x="3413175" y="427228"/>
                  </a:lnTo>
                  <a:lnTo>
                    <a:pt x="3324644" y="411949"/>
                  </a:lnTo>
                  <a:lnTo>
                    <a:pt x="3318713" y="412699"/>
                  </a:lnTo>
                  <a:lnTo>
                    <a:pt x="3314306" y="416217"/>
                  </a:lnTo>
                  <a:lnTo>
                    <a:pt x="3312261" y="421424"/>
                  </a:lnTo>
                  <a:lnTo>
                    <a:pt x="3313404" y="427228"/>
                  </a:lnTo>
                  <a:lnTo>
                    <a:pt x="3355200" y="506768"/>
                  </a:lnTo>
                  <a:lnTo>
                    <a:pt x="3357003" y="509917"/>
                  </a:lnTo>
                  <a:lnTo>
                    <a:pt x="3357003" y="513511"/>
                  </a:lnTo>
                  <a:lnTo>
                    <a:pt x="3355200" y="516661"/>
                  </a:lnTo>
                  <a:lnTo>
                    <a:pt x="3313404" y="596201"/>
                  </a:lnTo>
                  <a:lnTo>
                    <a:pt x="3312261" y="602068"/>
                  </a:lnTo>
                  <a:lnTo>
                    <a:pt x="3314306" y="607377"/>
                  </a:lnTo>
                  <a:lnTo>
                    <a:pt x="3318713" y="610920"/>
                  </a:lnTo>
                  <a:lnTo>
                    <a:pt x="3324644" y="611479"/>
                  </a:lnTo>
                  <a:lnTo>
                    <a:pt x="3357003" y="605891"/>
                  </a:lnTo>
                  <a:lnTo>
                    <a:pt x="3413175" y="596201"/>
                  </a:lnTo>
                  <a:lnTo>
                    <a:pt x="3416770" y="595744"/>
                  </a:lnTo>
                  <a:lnTo>
                    <a:pt x="3419919" y="596646"/>
                  </a:lnTo>
                  <a:lnTo>
                    <a:pt x="3422612" y="599351"/>
                  </a:lnTo>
                  <a:lnTo>
                    <a:pt x="3485083" y="663613"/>
                  </a:lnTo>
                  <a:lnTo>
                    <a:pt x="3490353" y="666546"/>
                  </a:lnTo>
                  <a:lnTo>
                    <a:pt x="3516084" y="569239"/>
                  </a:lnTo>
                  <a:lnTo>
                    <a:pt x="3516541" y="565645"/>
                  </a:lnTo>
                  <a:lnTo>
                    <a:pt x="3518776" y="562940"/>
                  </a:lnTo>
                  <a:lnTo>
                    <a:pt x="3521926" y="561149"/>
                  </a:lnTo>
                  <a:lnTo>
                    <a:pt x="3602367" y="521601"/>
                  </a:lnTo>
                  <a:lnTo>
                    <a:pt x="3610013" y="517550"/>
                  </a:lnTo>
                  <a:lnTo>
                    <a:pt x="3610013" y="506323"/>
                  </a:lnTo>
                  <a:close/>
                </a:path>
                <a:path w="5816600" h="1746250">
                  <a:moveTo>
                    <a:pt x="3610013" y="149504"/>
                  </a:moveTo>
                  <a:lnTo>
                    <a:pt x="3602367" y="145465"/>
                  </a:lnTo>
                  <a:lnTo>
                    <a:pt x="3521926" y="105918"/>
                  </a:lnTo>
                  <a:lnTo>
                    <a:pt x="3518776" y="104114"/>
                  </a:lnTo>
                  <a:lnTo>
                    <a:pt x="3516541" y="101422"/>
                  </a:lnTo>
                  <a:lnTo>
                    <a:pt x="3516084" y="97828"/>
                  </a:lnTo>
                  <a:lnTo>
                    <a:pt x="3503053" y="8851"/>
                  </a:lnTo>
                  <a:lnTo>
                    <a:pt x="3500564" y="3441"/>
                  </a:lnTo>
                  <a:lnTo>
                    <a:pt x="3495916" y="368"/>
                  </a:lnTo>
                  <a:lnTo>
                    <a:pt x="3490353" y="63"/>
                  </a:lnTo>
                  <a:lnTo>
                    <a:pt x="3485083" y="3009"/>
                  </a:lnTo>
                  <a:lnTo>
                    <a:pt x="3422612" y="67271"/>
                  </a:lnTo>
                  <a:lnTo>
                    <a:pt x="3419919" y="69964"/>
                  </a:lnTo>
                  <a:lnTo>
                    <a:pt x="3416770" y="70866"/>
                  </a:lnTo>
                  <a:lnTo>
                    <a:pt x="3413175" y="70408"/>
                  </a:lnTo>
                  <a:lnTo>
                    <a:pt x="3324644" y="55130"/>
                  </a:lnTo>
                  <a:lnTo>
                    <a:pt x="3318713" y="55880"/>
                  </a:lnTo>
                  <a:lnTo>
                    <a:pt x="3314306" y="59397"/>
                  </a:lnTo>
                  <a:lnTo>
                    <a:pt x="3312261" y="64617"/>
                  </a:lnTo>
                  <a:lnTo>
                    <a:pt x="3313404" y="70408"/>
                  </a:lnTo>
                  <a:lnTo>
                    <a:pt x="3355200" y="149948"/>
                  </a:lnTo>
                  <a:lnTo>
                    <a:pt x="3357003" y="153098"/>
                  </a:lnTo>
                  <a:lnTo>
                    <a:pt x="3357003" y="156692"/>
                  </a:lnTo>
                  <a:lnTo>
                    <a:pt x="3355200" y="159842"/>
                  </a:lnTo>
                  <a:lnTo>
                    <a:pt x="3313404" y="239382"/>
                  </a:lnTo>
                  <a:lnTo>
                    <a:pt x="3312261" y="245186"/>
                  </a:lnTo>
                  <a:lnTo>
                    <a:pt x="3314306" y="250393"/>
                  </a:lnTo>
                  <a:lnTo>
                    <a:pt x="3318713" y="253923"/>
                  </a:lnTo>
                  <a:lnTo>
                    <a:pt x="3324644" y="254660"/>
                  </a:lnTo>
                  <a:lnTo>
                    <a:pt x="3357003" y="249085"/>
                  </a:lnTo>
                  <a:lnTo>
                    <a:pt x="3413175" y="239382"/>
                  </a:lnTo>
                  <a:lnTo>
                    <a:pt x="3416770" y="238937"/>
                  </a:lnTo>
                  <a:lnTo>
                    <a:pt x="3420364" y="239839"/>
                  </a:lnTo>
                  <a:lnTo>
                    <a:pt x="3422612" y="242531"/>
                  </a:lnTo>
                  <a:lnTo>
                    <a:pt x="3485083" y="306793"/>
                  </a:lnTo>
                  <a:lnTo>
                    <a:pt x="3490163" y="309740"/>
                  </a:lnTo>
                  <a:lnTo>
                    <a:pt x="3495751" y="309435"/>
                  </a:lnTo>
                  <a:lnTo>
                    <a:pt x="3500501" y="306349"/>
                  </a:lnTo>
                  <a:lnTo>
                    <a:pt x="3503053" y="300951"/>
                  </a:lnTo>
                  <a:lnTo>
                    <a:pt x="3516084" y="211975"/>
                  </a:lnTo>
                  <a:lnTo>
                    <a:pt x="3516541" y="208381"/>
                  </a:lnTo>
                  <a:lnTo>
                    <a:pt x="3518776" y="205232"/>
                  </a:lnTo>
                  <a:lnTo>
                    <a:pt x="3521926" y="203885"/>
                  </a:lnTo>
                  <a:lnTo>
                    <a:pt x="3602367" y="164338"/>
                  </a:lnTo>
                  <a:lnTo>
                    <a:pt x="3610013" y="160743"/>
                  </a:lnTo>
                  <a:lnTo>
                    <a:pt x="3610013" y="149504"/>
                  </a:lnTo>
                  <a:close/>
                </a:path>
                <a:path w="5816600" h="1746250">
                  <a:moveTo>
                    <a:pt x="3615398" y="1575866"/>
                  </a:moveTo>
                  <a:lnTo>
                    <a:pt x="3611803" y="1570024"/>
                  </a:lnTo>
                  <a:lnTo>
                    <a:pt x="3605517" y="1566887"/>
                  </a:lnTo>
                  <a:lnTo>
                    <a:pt x="3601466" y="1564932"/>
                  </a:lnTo>
                  <a:lnTo>
                    <a:pt x="3601466" y="1582610"/>
                  </a:lnTo>
                  <a:lnTo>
                    <a:pt x="3601466" y="1586204"/>
                  </a:lnTo>
                  <a:lnTo>
                    <a:pt x="3518776" y="1626654"/>
                  </a:lnTo>
                  <a:lnTo>
                    <a:pt x="3496310" y="1728660"/>
                  </a:lnTo>
                  <a:lnTo>
                    <a:pt x="3495865" y="1730908"/>
                  </a:lnTo>
                  <a:lnTo>
                    <a:pt x="3494519" y="1731365"/>
                  </a:lnTo>
                  <a:lnTo>
                    <a:pt x="3493617" y="1731810"/>
                  </a:lnTo>
                  <a:lnTo>
                    <a:pt x="3492716" y="1731810"/>
                  </a:lnTo>
                  <a:lnTo>
                    <a:pt x="3491369" y="1732254"/>
                  </a:lnTo>
                  <a:lnTo>
                    <a:pt x="3489566" y="1730908"/>
                  </a:lnTo>
                  <a:lnTo>
                    <a:pt x="3427107" y="1666646"/>
                  </a:lnTo>
                  <a:lnTo>
                    <a:pt x="3423056" y="1662607"/>
                  </a:lnTo>
                  <a:lnTo>
                    <a:pt x="3417214" y="1660804"/>
                  </a:lnTo>
                  <a:lnTo>
                    <a:pt x="3411829" y="1661706"/>
                  </a:lnTo>
                  <a:lnTo>
                    <a:pt x="3323298" y="1676984"/>
                  </a:lnTo>
                  <a:lnTo>
                    <a:pt x="3321050" y="1677428"/>
                  </a:lnTo>
                  <a:lnTo>
                    <a:pt x="3320148" y="1676082"/>
                  </a:lnTo>
                  <a:lnTo>
                    <a:pt x="3319246" y="1675180"/>
                  </a:lnTo>
                  <a:lnTo>
                    <a:pt x="3318357" y="1673390"/>
                  </a:lnTo>
                  <a:lnTo>
                    <a:pt x="3319246" y="1671586"/>
                  </a:lnTo>
                  <a:lnTo>
                    <a:pt x="3349815" y="1613433"/>
                  </a:lnTo>
                  <a:lnTo>
                    <a:pt x="3361042" y="1592046"/>
                  </a:lnTo>
                  <a:lnTo>
                    <a:pt x="3362388" y="1589354"/>
                  </a:lnTo>
                  <a:lnTo>
                    <a:pt x="3362845" y="1586661"/>
                  </a:lnTo>
                  <a:lnTo>
                    <a:pt x="3362845" y="1581264"/>
                  </a:lnTo>
                  <a:lnTo>
                    <a:pt x="3362388" y="1577225"/>
                  </a:lnTo>
                  <a:lnTo>
                    <a:pt x="3361042" y="1574977"/>
                  </a:lnTo>
                  <a:lnTo>
                    <a:pt x="3319246" y="1495425"/>
                  </a:lnTo>
                  <a:lnTo>
                    <a:pt x="3318357" y="1493634"/>
                  </a:lnTo>
                  <a:lnTo>
                    <a:pt x="3319246" y="1491830"/>
                  </a:lnTo>
                  <a:lnTo>
                    <a:pt x="3321494" y="1489583"/>
                  </a:lnTo>
                  <a:lnTo>
                    <a:pt x="3323298" y="1490040"/>
                  </a:lnTo>
                  <a:lnTo>
                    <a:pt x="3411829" y="1505318"/>
                  </a:lnTo>
                  <a:lnTo>
                    <a:pt x="3417671" y="1506220"/>
                  </a:lnTo>
                  <a:lnTo>
                    <a:pt x="3423056" y="1504416"/>
                  </a:lnTo>
                  <a:lnTo>
                    <a:pt x="3427107" y="1500378"/>
                  </a:lnTo>
                  <a:lnTo>
                    <a:pt x="3489566" y="1436116"/>
                  </a:lnTo>
                  <a:lnTo>
                    <a:pt x="3490925" y="1434757"/>
                  </a:lnTo>
                  <a:lnTo>
                    <a:pt x="3492716" y="1434757"/>
                  </a:lnTo>
                  <a:lnTo>
                    <a:pt x="3493617" y="1435214"/>
                  </a:lnTo>
                  <a:lnTo>
                    <a:pt x="3494519" y="1435214"/>
                  </a:lnTo>
                  <a:lnTo>
                    <a:pt x="3495865" y="1436116"/>
                  </a:lnTo>
                  <a:lnTo>
                    <a:pt x="3496310" y="1438363"/>
                  </a:lnTo>
                  <a:lnTo>
                    <a:pt x="3510242" y="1533182"/>
                  </a:lnTo>
                  <a:lnTo>
                    <a:pt x="3513836" y="1537677"/>
                  </a:lnTo>
                  <a:lnTo>
                    <a:pt x="3518776" y="1540370"/>
                  </a:lnTo>
                  <a:lnTo>
                    <a:pt x="3599218" y="1579918"/>
                  </a:lnTo>
                  <a:lnTo>
                    <a:pt x="3601021" y="1580819"/>
                  </a:lnTo>
                  <a:lnTo>
                    <a:pt x="3601466" y="1582610"/>
                  </a:lnTo>
                  <a:lnTo>
                    <a:pt x="3601466" y="1564932"/>
                  </a:lnTo>
                  <a:lnTo>
                    <a:pt x="3524618" y="1527784"/>
                  </a:lnTo>
                  <a:lnTo>
                    <a:pt x="3523272" y="1527340"/>
                  </a:lnTo>
                  <a:lnTo>
                    <a:pt x="3522383" y="1524635"/>
                  </a:lnTo>
                  <a:lnTo>
                    <a:pt x="3509340" y="1435658"/>
                  </a:lnTo>
                  <a:lnTo>
                    <a:pt x="3508451" y="1428915"/>
                  </a:lnTo>
                  <a:lnTo>
                    <a:pt x="3503955" y="1423530"/>
                  </a:lnTo>
                  <a:lnTo>
                    <a:pt x="3491369" y="1419936"/>
                  </a:lnTo>
                  <a:lnTo>
                    <a:pt x="3484626" y="1421282"/>
                  </a:lnTo>
                  <a:lnTo>
                    <a:pt x="3479685" y="1426222"/>
                  </a:lnTo>
                  <a:lnTo>
                    <a:pt x="3417214" y="1490484"/>
                  </a:lnTo>
                  <a:lnTo>
                    <a:pt x="3416325" y="1491386"/>
                  </a:lnTo>
                  <a:lnTo>
                    <a:pt x="3414966" y="1491830"/>
                  </a:lnTo>
                  <a:lnTo>
                    <a:pt x="3413620" y="1491386"/>
                  </a:lnTo>
                  <a:lnTo>
                    <a:pt x="3325088" y="1476108"/>
                  </a:lnTo>
                  <a:lnTo>
                    <a:pt x="3304870" y="1489583"/>
                  </a:lnTo>
                  <a:lnTo>
                    <a:pt x="3304870" y="1493189"/>
                  </a:lnTo>
                  <a:lnTo>
                    <a:pt x="3305327" y="1496326"/>
                  </a:lnTo>
                  <a:lnTo>
                    <a:pt x="3306216" y="1499031"/>
                  </a:lnTo>
                  <a:lnTo>
                    <a:pt x="3307562" y="1501724"/>
                  </a:lnTo>
                  <a:lnTo>
                    <a:pt x="3318357" y="1522247"/>
                  </a:lnTo>
                  <a:lnTo>
                    <a:pt x="3349358" y="1581264"/>
                  </a:lnTo>
                  <a:lnTo>
                    <a:pt x="3349815" y="1582610"/>
                  </a:lnTo>
                  <a:lnTo>
                    <a:pt x="3349815" y="1583956"/>
                  </a:lnTo>
                  <a:lnTo>
                    <a:pt x="3349358" y="1584858"/>
                  </a:lnTo>
                  <a:lnTo>
                    <a:pt x="3307562" y="1664398"/>
                  </a:lnTo>
                  <a:lnTo>
                    <a:pt x="3304425" y="1670240"/>
                  </a:lnTo>
                  <a:lnTo>
                    <a:pt x="3304870" y="1677428"/>
                  </a:lnTo>
                  <a:lnTo>
                    <a:pt x="3312960" y="1688223"/>
                  </a:lnTo>
                  <a:lnTo>
                    <a:pt x="3318357" y="1690535"/>
                  </a:lnTo>
                  <a:lnTo>
                    <a:pt x="3319246" y="1690916"/>
                  </a:lnTo>
                  <a:lnTo>
                    <a:pt x="3325990" y="1689569"/>
                  </a:lnTo>
                  <a:lnTo>
                    <a:pt x="3414522" y="1674291"/>
                  </a:lnTo>
                  <a:lnTo>
                    <a:pt x="3417214" y="1674291"/>
                  </a:lnTo>
                  <a:lnTo>
                    <a:pt x="3418116" y="1675180"/>
                  </a:lnTo>
                  <a:lnTo>
                    <a:pt x="3480130" y="1739455"/>
                  </a:lnTo>
                  <a:lnTo>
                    <a:pt x="3484626" y="1744395"/>
                  </a:lnTo>
                  <a:lnTo>
                    <a:pt x="3491814" y="1745742"/>
                  </a:lnTo>
                  <a:lnTo>
                    <a:pt x="3498113" y="1743938"/>
                  </a:lnTo>
                  <a:lnTo>
                    <a:pt x="3504400" y="1741690"/>
                  </a:lnTo>
                  <a:lnTo>
                    <a:pt x="3508895" y="1736305"/>
                  </a:lnTo>
                  <a:lnTo>
                    <a:pt x="3522827" y="1641030"/>
                  </a:lnTo>
                  <a:lnTo>
                    <a:pt x="3522827" y="1639684"/>
                  </a:lnTo>
                  <a:lnTo>
                    <a:pt x="3523729" y="1638782"/>
                  </a:lnTo>
                  <a:lnTo>
                    <a:pt x="3525075" y="1637893"/>
                  </a:lnTo>
                  <a:lnTo>
                    <a:pt x="3601466" y="1600327"/>
                  </a:lnTo>
                  <a:lnTo>
                    <a:pt x="3605517" y="1598345"/>
                  </a:lnTo>
                  <a:lnTo>
                    <a:pt x="3611359" y="1595196"/>
                  </a:lnTo>
                  <a:lnTo>
                    <a:pt x="3615398" y="1589354"/>
                  </a:lnTo>
                  <a:lnTo>
                    <a:pt x="3615398" y="1575866"/>
                  </a:lnTo>
                  <a:close/>
                </a:path>
                <a:path w="5816600" h="1746250">
                  <a:moveTo>
                    <a:pt x="3615398" y="1219060"/>
                  </a:moveTo>
                  <a:lnTo>
                    <a:pt x="3611803" y="1213218"/>
                  </a:lnTo>
                  <a:lnTo>
                    <a:pt x="3605517" y="1210068"/>
                  </a:lnTo>
                  <a:lnTo>
                    <a:pt x="3601466" y="1208087"/>
                  </a:lnTo>
                  <a:lnTo>
                    <a:pt x="3601466" y="1225346"/>
                  </a:lnTo>
                  <a:lnTo>
                    <a:pt x="3601466" y="1228940"/>
                  </a:lnTo>
                  <a:lnTo>
                    <a:pt x="3518776" y="1269390"/>
                  </a:lnTo>
                  <a:lnTo>
                    <a:pt x="3496310" y="1371396"/>
                  </a:lnTo>
                  <a:lnTo>
                    <a:pt x="3495865" y="1373644"/>
                  </a:lnTo>
                  <a:lnTo>
                    <a:pt x="3494519" y="1374089"/>
                  </a:lnTo>
                  <a:lnTo>
                    <a:pt x="3493617" y="1374546"/>
                  </a:lnTo>
                  <a:lnTo>
                    <a:pt x="3492716" y="1374546"/>
                  </a:lnTo>
                  <a:lnTo>
                    <a:pt x="3491369" y="1374990"/>
                  </a:lnTo>
                  <a:lnTo>
                    <a:pt x="3489566" y="1373644"/>
                  </a:lnTo>
                  <a:lnTo>
                    <a:pt x="3427107" y="1309382"/>
                  </a:lnTo>
                  <a:lnTo>
                    <a:pt x="3423056" y="1305344"/>
                  </a:lnTo>
                  <a:lnTo>
                    <a:pt x="3417214" y="1303540"/>
                  </a:lnTo>
                  <a:lnTo>
                    <a:pt x="3411829" y="1304442"/>
                  </a:lnTo>
                  <a:lnTo>
                    <a:pt x="3323298" y="1319720"/>
                  </a:lnTo>
                  <a:lnTo>
                    <a:pt x="3321050" y="1320165"/>
                  </a:lnTo>
                  <a:lnTo>
                    <a:pt x="3320148" y="1318818"/>
                  </a:lnTo>
                  <a:lnTo>
                    <a:pt x="3319246" y="1317917"/>
                  </a:lnTo>
                  <a:lnTo>
                    <a:pt x="3318357" y="1316126"/>
                  </a:lnTo>
                  <a:lnTo>
                    <a:pt x="3319246" y="1314323"/>
                  </a:lnTo>
                  <a:lnTo>
                    <a:pt x="3349815" y="1256169"/>
                  </a:lnTo>
                  <a:lnTo>
                    <a:pt x="3361042" y="1234782"/>
                  </a:lnTo>
                  <a:lnTo>
                    <a:pt x="3362388" y="1232090"/>
                  </a:lnTo>
                  <a:lnTo>
                    <a:pt x="3362845" y="1229385"/>
                  </a:lnTo>
                  <a:lnTo>
                    <a:pt x="3362845" y="1224000"/>
                  </a:lnTo>
                  <a:lnTo>
                    <a:pt x="3362388" y="1220406"/>
                  </a:lnTo>
                  <a:lnTo>
                    <a:pt x="3361042" y="1217701"/>
                  </a:lnTo>
                  <a:lnTo>
                    <a:pt x="3319246" y="1138161"/>
                  </a:lnTo>
                  <a:lnTo>
                    <a:pt x="3318357" y="1136370"/>
                  </a:lnTo>
                  <a:lnTo>
                    <a:pt x="3319246" y="1134567"/>
                  </a:lnTo>
                  <a:lnTo>
                    <a:pt x="3321494" y="1132319"/>
                  </a:lnTo>
                  <a:lnTo>
                    <a:pt x="3323298" y="1132776"/>
                  </a:lnTo>
                  <a:lnTo>
                    <a:pt x="3411829" y="1148054"/>
                  </a:lnTo>
                  <a:lnTo>
                    <a:pt x="3417671" y="1148956"/>
                  </a:lnTo>
                  <a:lnTo>
                    <a:pt x="3423056" y="1147152"/>
                  </a:lnTo>
                  <a:lnTo>
                    <a:pt x="3427107" y="1143114"/>
                  </a:lnTo>
                  <a:lnTo>
                    <a:pt x="3489566" y="1078839"/>
                  </a:lnTo>
                  <a:lnTo>
                    <a:pt x="3490925" y="1077493"/>
                  </a:lnTo>
                  <a:lnTo>
                    <a:pt x="3492716" y="1077493"/>
                  </a:lnTo>
                  <a:lnTo>
                    <a:pt x="3494519" y="1078395"/>
                  </a:lnTo>
                  <a:lnTo>
                    <a:pt x="3495865" y="1078839"/>
                  </a:lnTo>
                  <a:lnTo>
                    <a:pt x="3496310" y="1081087"/>
                  </a:lnTo>
                  <a:lnTo>
                    <a:pt x="3510242" y="1175918"/>
                  </a:lnTo>
                  <a:lnTo>
                    <a:pt x="3513836" y="1180401"/>
                  </a:lnTo>
                  <a:lnTo>
                    <a:pt x="3518776" y="1183106"/>
                  </a:lnTo>
                  <a:lnTo>
                    <a:pt x="3599218" y="1222654"/>
                  </a:lnTo>
                  <a:lnTo>
                    <a:pt x="3601021" y="1223543"/>
                  </a:lnTo>
                  <a:lnTo>
                    <a:pt x="3601466" y="1225346"/>
                  </a:lnTo>
                  <a:lnTo>
                    <a:pt x="3601466" y="1208087"/>
                  </a:lnTo>
                  <a:lnTo>
                    <a:pt x="3525075" y="1170520"/>
                  </a:lnTo>
                  <a:lnTo>
                    <a:pt x="3523729" y="1170076"/>
                  </a:lnTo>
                  <a:lnTo>
                    <a:pt x="3522827" y="1167371"/>
                  </a:lnTo>
                  <a:lnTo>
                    <a:pt x="3509797" y="1078395"/>
                  </a:lnTo>
                  <a:lnTo>
                    <a:pt x="3508895" y="1071651"/>
                  </a:lnTo>
                  <a:lnTo>
                    <a:pt x="3504400" y="1066266"/>
                  </a:lnTo>
                  <a:lnTo>
                    <a:pt x="3491814" y="1062672"/>
                  </a:lnTo>
                  <a:lnTo>
                    <a:pt x="3485083" y="1064018"/>
                  </a:lnTo>
                  <a:lnTo>
                    <a:pt x="3480130" y="1068959"/>
                  </a:lnTo>
                  <a:lnTo>
                    <a:pt x="3417671" y="1133221"/>
                  </a:lnTo>
                  <a:lnTo>
                    <a:pt x="3416770" y="1134122"/>
                  </a:lnTo>
                  <a:lnTo>
                    <a:pt x="3415423" y="1134567"/>
                  </a:lnTo>
                  <a:lnTo>
                    <a:pt x="3414077" y="1134122"/>
                  </a:lnTo>
                  <a:lnTo>
                    <a:pt x="3325990" y="1118920"/>
                  </a:lnTo>
                  <a:lnTo>
                    <a:pt x="3319246" y="1117587"/>
                  </a:lnTo>
                  <a:lnTo>
                    <a:pt x="3318357" y="1117688"/>
                  </a:lnTo>
                  <a:lnTo>
                    <a:pt x="3312515" y="1120190"/>
                  </a:lnTo>
                  <a:lnTo>
                    <a:pt x="3308464" y="1125588"/>
                  </a:lnTo>
                  <a:lnTo>
                    <a:pt x="3306216" y="1128725"/>
                  </a:lnTo>
                  <a:lnTo>
                    <a:pt x="3305327" y="1132319"/>
                  </a:lnTo>
                  <a:lnTo>
                    <a:pt x="3305327" y="1139507"/>
                  </a:lnTo>
                  <a:lnTo>
                    <a:pt x="3306216" y="1142212"/>
                  </a:lnTo>
                  <a:lnTo>
                    <a:pt x="3307562" y="1144905"/>
                  </a:lnTo>
                  <a:lnTo>
                    <a:pt x="3318357" y="1165428"/>
                  </a:lnTo>
                  <a:lnTo>
                    <a:pt x="3349358" y="1224445"/>
                  </a:lnTo>
                  <a:lnTo>
                    <a:pt x="3349815" y="1225791"/>
                  </a:lnTo>
                  <a:lnTo>
                    <a:pt x="3349815" y="1227150"/>
                  </a:lnTo>
                  <a:lnTo>
                    <a:pt x="3349358" y="1228039"/>
                  </a:lnTo>
                  <a:lnTo>
                    <a:pt x="3307562" y="1307579"/>
                  </a:lnTo>
                  <a:lnTo>
                    <a:pt x="3304425" y="1313421"/>
                  </a:lnTo>
                  <a:lnTo>
                    <a:pt x="3304870" y="1320622"/>
                  </a:lnTo>
                  <a:lnTo>
                    <a:pt x="3312960" y="1331404"/>
                  </a:lnTo>
                  <a:lnTo>
                    <a:pt x="3318357" y="1333715"/>
                  </a:lnTo>
                  <a:lnTo>
                    <a:pt x="3319246" y="1334096"/>
                  </a:lnTo>
                  <a:lnTo>
                    <a:pt x="3325545" y="1332839"/>
                  </a:lnTo>
                  <a:lnTo>
                    <a:pt x="3414077" y="1317548"/>
                  </a:lnTo>
                  <a:lnTo>
                    <a:pt x="3417214" y="1317472"/>
                  </a:lnTo>
                  <a:lnTo>
                    <a:pt x="3418116" y="1318374"/>
                  </a:lnTo>
                  <a:lnTo>
                    <a:pt x="3480130" y="1382636"/>
                  </a:lnTo>
                  <a:lnTo>
                    <a:pt x="3484626" y="1387576"/>
                  </a:lnTo>
                  <a:lnTo>
                    <a:pt x="3491814" y="1388922"/>
                  </a:lnTo>
                  <a:lnTo>
                    <a:pt x="3498113" y="1387132"/>
                  </a:lnTo>
                  <a:lnTo>
                    <a:pt x="3504400" y="1384884"/>
                  </a:lnTo>
                  <a:lnTo>
                    <a:pt x="3508895" y="1379486"/>
                  </a:lnTo>
                  <a:lnTo>
                    <a:pt x="3522827" y="1284211"/>
                  </a:lnTo>
                  <a:lnTo>
                    <a:pt x="3522827" y="1282865"/>
                  </a:lnTo>
                  <a:lnTo>
                    <a:pt x="3523729" y="1281976"/>
                  </a:lnTo>
                  <a:lnTo>
                    <a:pt x="3525075" y="1281074"/>
                  </a:lnTo>
                  <a:lnTo>
                    <a:pt x="3601466" y="1243507"/>
                  </a:lnTo>
                  <a:lnTo>
                    <a:pt x="3605517" y="1241526"/>
                  </a:lnTo>
                  <a:lnTo>
                    <a:pt x="3611359" y="1238377"/>
                  </a:lnTo>
                  <a:lnTo>
                    <a:pt x="3615398" y="1232535"/>
                  </a:lnTo>
                  <a:lnTo>
                    <a:pt x="3615398" y="1219060"/>
                  </a:lnTo>
                  <a:close/>
                </a:path>
                <a:path w="5816600" h="1746250">
                  <a:moveTo>
                    <a:pt x="3615398" y="861783"/>
                  </a:moveTo>
                  <a:lnTo>
                    <a:pt x="3611803" y="855941"/>
                  </a:lnTo>
                  <a:lnTo>
                    <a:pt x="3605517" y="852805"/>
                  </a:lnTo>
                  <a:lnTo>
                    <a:pt x="3601466" y="850823"/>
                  </a:lnTo>
                  <a:lnTo>
                    <a:pt x="3601466" y="868527"/>
                  </a:lnTo>
                  <a:lnTo>
                    <a:pt x="3601466" y="872121"/>
                  </a:lnTo>
                  <a:lnTo>
                    <a:pt x="3518776" y="912571"/>
                  </a:lnTo>
                  <a:lnTo>
                    <a:pt x="3496310" y="1014577"/>
                  </a:lnTo>
                  <a:lnTo>
                    <a:pt x="3495865" y="1016825"/>
                  </a:lnTo>
                  <a:lnTo>
                    <a:pt x="3494519" y="1017282"/>
                  </a:lnTo>
                  <a:lnTo>
                    <a:pt x="3493617" y="1017727"/>
                  </a:lnTo>
                  <a:lnTo>
                    <a:pt x="3492716" y="1017727"/>
                  </a:lnTo>
                  <a:lnTo>
                    <a:pt x="3491369" y="1018171"/>
                  </a:lnTo>
                  <a:lnTo>
                    <a:pt x="3489566" y="1016825"/>
                  </a:lnTo>
                  <a:lnTo>
                    <a:pt x="3427107" y="952563"/>
                  </a:lnTo>
                  <a:lnTo>
                    <a:pt x="3423056" y="948524"/>
                  </a:lnTo>
                  <a:lnTo>
                    <a:pt x="3417214" y="946721"/>
                  </a:lnTo>
                  <a:lnTo>
                    <a:pt x="3411829" y="947623"/>
                  </a:lnTo>
                  <a:lnTo>
                    <a:pt x="3323298" y="962901"/>
                  </a:lnTo>
                  <a:lnTo>
                    <a:pt x="3321050" y="963345"/>
                  </a:lnTo>
                  <a:lnTo>
                    <a:pt x="3320148" y="961999"/>
                  </a:lnTo>
                  <a:lnTo>
                    <a:pt x="3319246" y="961110"/>
                  </a:lnTo>
                  <a:lnTo>
                    <a:pt x="3318357" y="959307"/>
                  </a:lnTo>
                  <a:lnTo>
                    <a:pt x="3319246" y="957503"/>
                  </a:lnTo>
                  <a:lnTo>
                    <a:pt x="3349358" y="900201"/>
                  </a:lnTo>
                  <a:lnTo>
                    <a:pt x="3361042" y="877963"/>
                  </a:lnTo>
                  <a:lnTo>
                    <a:pt x="3362388" y="875271"/>
                  </a:lnTo>
                  <a:lnTo>
                    <a:pt x="3362845" y="872578"/>
                  </a:lnTo>
                  <a:lnTo>
                    <a:pt x="3362845" y="867181"/>
                  </a:lnTo>
                  <a:lnTo>
                    <a:pt x="3362388" y="863587"/>
                  </a:lnTo>
                  <a:lnTo>
                    <a:pt x="3361042" y="860894"/>
                  </a:lnTo>
                  <a:lnTo>
                    <a:pt x="3319246" y="781354"/>
                  </a:lnTo>
                  <a:lnTo>
                    <a:pt x="3318357" y="779551"/>
                  </a:lnTo>
                  <a:lnTo>
                    <a:pt x="3319246" y="777748"/>
                  </a:lnTo>
                  <a:lnTo>
                    <a:pt x="3321494" y="775512"/>
                  </a:lnTo>
                  <a:lnTo>
                    <a:pt x="3323298" y="775957"/>
                  </a:lnTo>
                  <a:lnTo>
                    <a:pt x="3411829" y="791235"/>
                  </a:lnTo>
                  <a:lnTo>
                    <a:pt x="3417671" y="792137"/>
                  </a:lnTo>
                  <a:lnTo>
                    <a:pt x="3423056" y="790333"/>
                  </a:lnTo>
                  <a:lnTo>
                    <a:pt x="3427107" y="786295"/>
                  </a:lnTo>
                  <a:lnTo>
                    <a:pt x="3489566" y="722033"/>
                  </a:lnTo>
                  <a:lnTo>
                    <a:pt x="3490925" y="720686"/>
                  </a:lnTo>
                  <a:lnTo>
                    <a:pt x="3492716" y="720686"/>
                  </a:lnTo>
                  <a:lnTo>
                    <a:pt x="3494519" y="721575"/>
                  </a:lnTo>
                  <a:lnTo>
                    <a:pt x="3495865" y="722033"/>
                  </a:lnTo>
                  <a:lnTo>
                    <a:pt x="3496310" y="724281"/>
                  </a:lnTo>
                  <a:lnTo>
                    <a:pt x="3510242" y="819099"/>
                  </a:lnTo>
                  <a:lnTo>
                    <a:pt x="3513836" y="823595"/>
                  </a:lnTo>
                  <a:lnTo>
                    <a:pt x="3518776" y="826287"/>
                  </a:lnTo>
                  <a:lnTo>
                    <a:pt x="3599218" y="865835"/>
                  </a:lnTo>
                  <a:lnTo>
                    <a:pt x="3601021" y="866736"/>
                  </a:lnTo>
                  <a:lnTo>
                    <a:pt x="3601466" y="868527"/>
                  </a:lnTo>
                  <a:lnTo>
                    <a:pt x="3601466" y="850823"/>
                  </a:lnTo>
                  <a:lnTo>
                    <a:pt x="3525075" y="813257"/>
                  </a:lnTo>
                  <a:lnTo>
                    <a:pt x="3523729" y="812800"/>
                  </a:lnTo>
                  <a:lnTo>
                    <a:pt x="3523272" y="811453"/>
                  </a:lnTo>
                  <a:lnTo>
                    <a:pt x="3522827" y="810564"/>
                  </a:lnTo>
                  <a:lnTo>
                    <a:pt x="3509797" y="721575"/>
                  </a:lnTo>
                  <a:lnTo>
                    <a:pt x="3508895" y="714844"/>
                  </a:lnTo>
                  <a:lnTo>
                    <a:pt x="3504400" y="709447"/>
                  </a:lnTo>
                  <a:lnTo>
                    <a:pt x="3498113" y="707644"/>
                  </a:lnTo>
                  <a:lnTo>
                    <a:pt x="3491814" y="705396"/>
                  </a:lnTo>
                  <a:lnTo>
                    <a:pt x="3485083" y="707199"/>
                  </a:lnTo>
                  <a:lnTo>
                    <a:pt x="3480130" y="712139"/>
                  </a:lnTo>
                  <a:lnTo>
                    <a:pt x="3417671" y="776401"/>
                  </a:lnTo>
                  <a:lnTo>
                    <a:pt x="3416770" y="777303"/>
                  </a:lnTo>
                  <a:lnTo>
                    <a:pt x="3415423" y="777748"/>
                  </a:lnTo>
                  <a:lnTo>
                    <a:pt x="3414077" y="777303"/>
                  </a:lnTo>
                  <a:lnTo>
                    <a:pt x="3325990" y="762101"/>
                  </a:lnTo>
                  <a:lnTo>
                    <a:pt x="3319246" y="760768"/>
                  </a:lnTo>
                  <a:lnTo>
                    <a:pt x="3318357" y="760869"/>
                  </a:lnTo>
                  <a:lnTo>
                    <a:pt x="3312515" y="763371"/>
                  </a:lnTo>
                  <a:lnTo>
                    <a:pt x="3304425" y="774153"/>
                  </a:lnTo>
                  <a:lnTo>
                    <a:pt x="3303968" y="781354"/>
                  </a:lnTo>
                  <a:lnTo>
                    <a:pt x="3307118" y="787196"/>
                  </a:lnTo>
                  <a:lnTo>
                    <a:pt x="3318357" y="808570"/>
                  </a:lnTo>
                  <a:lnTo>
                    <a:pt x="3348913" y="866736"/>
                  </a:lnTo>
                  <a:lnTo>
                    <a:pt x="3349358" y="868083"/>
                  </a:lnTo>
                  <a:lnTo>
                    <a:pt x="3349358" y="869429"/>
                  </a:lnTo>
                  <a:lnTo>
                    <a:pt x="3348913" y="870331"/>
                  </a:lnTo>
                  <a:lnTo>
                    <a:pt x="3307118" y="949871"/>
                  </a:lnTo>
                  <a:lnTo>
                    <a:pt x="3305772" y="952563"/>
                  </a:lnTo>
                  <a:lnTo>
                    <a:pt x="3305327" y="955268"/>
                  </a:lnTo>
                  <a:lnTo>
                    <a:pt x="3305327" y="961999"/>
                  </a:lnTo>
                  <a:lnTo>
                    <a:pt x="3306673" y="965593"/>
                  </a:lnTo>
                  <a:lnTo>
                    <a:pt x="3308921" y="968298"/>
                  </a:lnTo>
                  <a:lnTo>
                    <a:pt x="3312960" y="973683"/>
                  </a:lnTo>
                  <a:lnTo>
                    <a:pt x="3318357" y="975995"/>
                  </a:lnTo>
                  <a:lnTo>
                    <a:pt x="3319246" y="976388"/>
                  </a:lnTo>
                  <a:lnTo>
                    <a:pt x="3325545" y="975131"/>
                  </a:lnTo>
                  <a:lnTo>
                    <a:pt x="3414077" y="959840"/>
                  </a:lnTo>
                  <a:lnTo>
                    <a:pt x="3417214" y="959751"/>
                  </a:lnTo>
                  <a:lnTo>
                    <a:pt x="3418116" y="960653"/>
                  </a:lnTo>
                  <a:lnTo>
                    <a:pt x="3480130" y="1025372"/>
                  </a:lnTo>
                  <a:lnTo>
                    <a:pt x="3484626" y="1030312"/>
                  </a:lnTo>
                  <a:lnTo>
                    <a:pt x="3491814" y="1031659"/>
                  </a:lnTo>
                  <a:lnTo>
                    <a:pt x="3498113" y="1029855"/>
                  </a:lnTo>
                  <a:lnTo>
                    <a:pt x="3504400" y="1027620"/>
                  </a:lnTo>
                  <a:lnTo>
                    <a:pt x="3508895" y="1022223"/>
                  </a:lnTo>
                  <a:lnTo>
                    <a:pt x="3522827" y="926947"/>
                  </a:lnTo>
                  <a:lnTo>
                    <a:pt x="3522827" y="925601"/>
                  </a:lnTo>
                  <a:lnTo>
                    <a:pt x="3523729" y="924699"/>
                  </a:lnTo>
                  <a:lnTo>
                    <a:pt x="3525075" y="923810"/>
                  </a:lnTo>
                  <a:lnTo>
                    <a:pt x="3601466" y="886244"/>
                  </a:lnTo>
                  <a:lnTo>
                    <a:pt x="3605517" y="884262"/>
                  </a:lnTo>
                  <a:lnTo>
                    <a:pt x="3611359" y="881113"/>
                  </a:lnTo>
                  <a:lnTo>
                    <a:pt x="3615398" y="875271"/>
                  </a:lnTo>
                  <a:lnTo>
                    <a:pt x="3615398" y="861783"/>
                  </a:lnTo>
                  <a:close/>
                </a:path>
                <a:path w="5816600" h="1746250">
                  <a:moveTo>
                    <a:pt x="4737189" y="150037"/>
                  </a:moveTo>
                  <a:lnTo>
                    <a:pt x="4729556" y="145999"/>
                  </a:lnTo>
                  <a:lnTo>
                    <a:pt x="4649178" y="106476"/>
                  </a:lnTo>
                  <a:lnTo>
                    <a:pt x="4646028" y="104686"/>
                  </a:lnTo>
                  <a:lnTo>
                    <a:pt x="4643793" y="101993"/>
                  </a:lnTo>
                  <a:lnTo>
                    <a:pt x="4643336" y="98399"/>
                  </a:lnTo>
                  <a:lnTo>
                    <a:pt x="4630318" y="9486"/>
                  </a:lnTo>
                  <a:lnTo>
                    <a:pt x="4627829" y="4089"/>
                  </a:lnTo>
                  <a:lnTo>
                    <a:pt x="4623181" y="1003"/>
                  </a:lnTo>
                  <a:lnTo>
                    <a:pt x="4617618" y="711"/>
                  </a:lnTo>
                  <a:lnTo>
                    <a:pt x="4612348" y="3644"/>
                  </a:lnTo>
                  <a:lnTo>
                    <a:pt x="4549940" y="67868"/>
                  </a:lnTo>
                  <a:lnTo>
                    <a:pt x="4547235" y="70561"/>
                  </a:lnTo>
                  <a:lnTo>
                    <a:pt x="4544098" y="71450"/>
                  </a:lnTo>
                  <a:lnTo>
                    <a:pt x="4540504" y="71005"/>
                  </a:lnTo>
                  <a:lnTo>
                    <a:pt x="4452036" y="55740"/>
                  </a:lnTo>
                  <a:lnTo>
                    <a:pt x="4446117" y="56476"/>
                  </a:lnTo>
                  <a:lnTo>
                    <a:pt x="4441710" y="60007"/>
                  </a:lnTo>
                  <a:lnTo>
                    <a:pt x="4439666" y="65214"/>
                  </a:lnTo>
                  <a:lnTo>
                    <a:pt x="4440809" y="71005"/>
                  </a:lnTo>
                  <a:lnTo>
                    <a:pt x="4482579" y="150495"/>
                  </a:lnTo>
                  <a:lnTo>
                    <a:pt x="4484370" y="153631"/>
                  </a:lnTo>
                  <a:lnTo>
                    <a:pt x="4484370" y="157226"/>
                  </a:lnTo>
                  <a:lnTo>
                    <a:pt x="4482579" y="160362"/>
                  </a:lnTo>
                  <a:lnTo>
                    <a:pt x="4440809" y="239852"/>
                  </a:lnTo>
                  <a:lnTo>
                    <a:pt x="4439666" y="245643"/>
                  </a:lnTo>
                  <a:lnTo>
                    <a:pt x="4441710" y="250850"/>
                  </a:lnTo>
                  <a:lnTo>
                    <a:pt x="4446117" y="254381"/>
                  </a:lnTo>
                  <a:lnTo>
                    <a:pt x="4452036" y="255117"/>
                  </a:lnTo>
                  <a:lnTo>
                    <a:pt x="4484370" y="249542"/>
                  </a:lnTo>
                  <a:lnTo>
                    <a:pt x="4540504" y="239852"/>
                  </a:lnTo>
                  <a:lnTo>
                    <a:pt x="4544098" y="239407"/>
                  </a:lnTo>
                  <a:lnTo>
                    <a:pt x="4547692" y="240296"/>
                  </a:lnTo>
                  <a:lnTo>
                    <a:pt x="4549940" y="242989"/>
                  </a:lnTo>
                  <a:lnTo>
                    <a:pt x="4612348" y="307213"/>
                  </a:lnTo>
                  <a:lnTo>
                    <a:pt x="4617428" y="310146"/>
                  </a:lnTo>
                  <a:lnTo>
                    <a:pt x="4623016" y="309854"/>
                  </a:lnTo>
                  <a:lnTo>
                    <a:pt x="4627765" y="306768"/>
                  </a:lnTo>
                  <a:lnTo>
                    <a:pt x="4630318" y="301371"/>
                  </a:lnTo>
                  <a:lnTo>
                    <a:pt x="4643336" y="212458"/>
                  </a:lnTo>
                  <a:lnTo>
                    <a:pt x="4643793" y="208864"/>
                  </a:lnTo>
                  <a:lnTo>
                    <a:pt x="4646028" y="205727"/>
                  </a:lnTo>
                  <a:lnTo>
                    <a:pt x="4649178" y="204381"/>
                  </a:lnTo>
                  <a:lnTo>
                    <a:pt x="4729556" y="164858"/>
                  </a:lnTo>
                  <a:lnTo>
                    <a:pt x="4737189" y="161264"/>
                  </a:lnTo>
                  <a:lnTo>
                    <a:pt x="4737189" y="150037"/>
                  </a:lnTo>
                  <a:close/>
                </a:path>
                <a:path w="5816600" h="1746250">
                  <a:moveTo>
                    <a:pt x="4742586" y="1575346"/>
                  </a:moveTo>
                  <a:lnTo>
                    <a:pt x="4738992" y="1569516"/>
                  </a:lnTo>
                  <a:lnTo>
                    <a:pt x="4732706" y="1566367"/>
                  </a:lnTo>
                  <a:lnTo>
                    <a:pt x="4728654" y="1564411"/>
                  </a:lnTo>
                  <a:lnTo>
                    <a:pt x="4728654" y="1582089"/>
                  </a:lnTo>
                  <a:lnTo>
                    <a:pt x="4728654" y="1585683"/>
                  </a:lnTo>
                  <a:lnTo>
                    <a:pt x="4646028" y="1626095"/>
                  </a:lnTo>
                  <a:lnTo>
                    <a:pt x="4623574" y="1728025"/>
                  </a:lnTo>
                  <a:lnTo>
                    <a:pt x="4623130" y="1730273"/>
                  </a:lnTo>
                  <a:lnTo>
                    <a:pt x="4621784" y="1730717"/>
                  </a:lnTo>
                  <a:lnTo>
                    <a:pt x="4620882" y="1731175"/>
                  </a:lnTo>
                  <a:lnTo>
                    <a:pt x="4619993" y="1731175"/>
                  </a:lnTo>
                  <a:lnTo>
                    <a:pt x="4618634" y="1731619"/>
                  </a:lnTo>
                  <a:lnTo>
                    <a:pt x="4616843" y="1730273"/>
                  </a:lnTo>
                  <a:lnTo>
                    <a:pt x="4554423" y="1666062"/>
                  </a:lnTo>
                  <a:lnTo>
                    <a:pt x="4550384" y="1662023"/>
                  </a:lnTo>
                  <a:lnTo>
                    <a:pt x="4544542" y="1660220"/>
                  </a:lnTo>
                  <a:lnTo>
                    <a:pt x="4539158" y="1661121"/>
                  </a:lnTo>
                  <a:lnTo>
                    <a:pt x="4450689" y="1676387"/>
                  </a:lnTo>
                  <a:lnTo>
                    <a:pt x="4448441" y="1676831"/>
                  </a:lnTo>
                  <a:lnTo>
                    <a:pt x="4447552" y="1675485"/>
                  </a:lnTo>
                  <a:lnTo>
                    <a:pt x="4446651" y="1674596"/>
                  </a:lnTo>
                  <a:lnTo>
                    <a:pt x="4445749" y="1672793"/>
                  </a:lnTo>
                  <a:lnTo>
                    <a:pt x="4446651" y="1671002"/>
                  </a:lnTo>
                  <a:lnTo>
                    <a:pt x="4476293" y="1614589"/>
                  </a:lnTo>
                  <a:lnTo>
                    <a:pt x="4488408" y="1591513"/>
                  </a:lnTo>
                  <a:lnTo>
                    <a:pt x="4489755" y="1588820"/>
                  </a:lnTo>
                  <a:lnTo>
                    <a:pt x="4490212" y="1586128"/>
                  </a:lnTo>
                  <a:lnTo>
                    <a:pt x="4490212" y="1580743"/>
                  </a:lnTo>
                  <a:lnTo>
                    <a:pt x="4489755" y="1576692"/>
                  </a:lnTo>
                  <a:lnTo>
                    <a:pt x="4488408" y="1574457"/>
                  </a:lnTo>
                  <a:lnTo>
                    <a:pt x="4446651" y="1494967"/>
                  </a:lnTo>
                  <a:lnTo>
                    <a:pt x="4445749" y="1493177"/>
                  </a:lnTo>
                  <a:lnTo>
                    <a:pt x="4446651" y="1491373"/>
                  </a:lnTo>
                  <a:lnTo>
                    <a:pt x="4448899" y="1489125"/>
                  </a:lnTo>
                  <a:lnTo>
                    <a:pt x="4450689" y="1489583"/>
                  </a:lnTo>
                  <a:lnTo>
                    <a:pt x="4539158" y="1504848"/>
                  </a:lnTo>
                  <a:lnTo>
                    <a:pt x="4545000" y="1505750"/>
                  </a:lnTo>
                  <a:lnTo>
                    <a:pt x="4550384" y="1503946"/>
                  </a:lnTo>
                  <a:lnTo>
                    <a:pt x="4554423" y="1499908"/>
                  </a:lnTo>
                  <a:lnTo>
                    <a:pt x="4616843" y="1435696"/>
                  </a:lnTo>
                  <a:lnTo>
                    <a:pt x="4618190" y="1434350"/>
                  </a:lnTo>
                  <a:lnTo>
                    <a:pt x="4619993" y="1434350"/>
                  </a:lnTo>
                  <a:lnTo>
                    <a:pt x="4620882" y="1434795"/>
                  </a:lnTo>
                  <a:lnTo>
                    <a:pt x="4621784" y="1434795"/>
                  </a:lnTo>
                  <a:lnTo>
                    <a:pt x="4623130" y="1435696"/>
                  </a:lnTo>
                  <a:lnTo>
                    <a:pt x="4623574" y="1437932"/>
                  </a:lnTo>
                  <a:lnTo>
                    <a:pt x="4637506" y="1532686"/>
                  </a:lnTo>
                  <a:lnTo>
                    <a:pt x="4641088" y="1537182"/>
                  </a:lnTo>
                  <a:lnTo>
                    <a:pt x="4646028" y="1539875"/>
                  </a:lnTo>
                  <a:lnTo>
                    <a:pt x="4726419" y="1579384"/>
                  </a:lnTo>
                  <a:lnTo>
                    <a:pt x="4728210" y="1580286"/>
                  </a:lnTo>
                  <a:lnTo>
                    <a:pt x="4728654" y="1582089"/>
                  </a:lnTo>
                  <a:lnTo>
                    <a:pt x="4728654" y="1564411"/>
                  </a:lnTo>
                  <a:lnTo>
                    <a:pt x="4651870" y="1527302"/>
                  </a:lnTo>
                  <a:lnTo>
                    <a:pt x="4650524" y="1526857"/>
                  </a:lnTo>
                  <a:lnTo>
                    <a:pt x="4649622" y="1524152"/>
                  </a:lnTo>
                  <a:lnTo>
                    <a:pt x="4636605" y="1435239"/>
                  </a:lnTo>
                  <a:lnTo>
                    <a:pt x="4635703" y="1428508"/>
                  </a:lnTo>
                  <a:lnTo>
                    <a:pt x="4631220" y="1423123"/>
                  </a:lnTo>
                  <a:lnTo>
                    <a:pt x="4624921" y="1421320"/>
                  </a:lnTo>
                  <a:lnTo>
                    <a:pt x="4618634" y="1419072"/>
                  </a:lnTo>
                  <a:lnTo>
                    <a:pt x="4611903" y="1420876"/>
                  </a:lnTo>
                  <a:lnTo>
                    <a:pt x="4606963" y="1425816"/>
                  </a:lnTo>
                  <a:lnTo>
                    <a:pt x="4544542" y="1490027"/>
                  </a:lnTo>
                  <a:lnTo>
                    <a:pt x="4543653" y="1490929"/>
                  </a:lnTo>
                  <a:lnTo>
                    <a:pt x="4542294" y="1491373"/>
                  </a:lnTo>
                  <a:lnTo>
                    <a:pt x="4540948" y="1490929"/>
                  </a:lnTo>
                  <a:lnTo>
                    <a:pt x="4452493" y="1475663"/>
                  </a:lnTo>
                  <a:lnTo>
                    <a:pt x="4445749" y="1474317"/>
                  </a:lnTo>
                  <a:lnTo>
                    <a:pt x="4439463" y="1477010"/>
                  </a:lnTo>
                  <a:lnTo>
                    <a:pt x="4431385" y="1487779"/>
                  </a:lnTo>
                  <a:lnTo>
                    <a:pt x="4430928" y="1494967"/>
                  </a:lnTo>
                  <a:lnTo>
                    <a:pt x="4434078" y="1500809"/>
                  </a:lnTo>
                  <a:lnTo>
                    <a:pt x="4445749" y="1523022"/>
                  </a:lnTo>
                  <a:lnTo>
                    <a:pt x="4475835" y="1580286"/>
                  </a:lnTo>
                  <a:lnTo>
                    <a:pt x="4476293" y="1581632"/>
                  </a:lnTo>
                  <a:lnTo>
                    <a:pt x="4476293" y="1582978"/>
                  </a:lnTo>
                  <a:lnTo>
                    <a:pt x="4475835" y="1583880"/>
                  </a:lnTo>
                  <a:lnTo>
                    <a:pt x="4434078" y="1663369"/>
                  </a:lnTo>
                  <a:lnTo>
                    <a:pt x="4432732" y="1666062"/>
                  </a:lnTo>
                  <a:lnTo>
                    <a:pt x="4432287" y="1668754"/>
                  </a:lnTo>
                  <a:lnTo>
                    <a:pt x="4432287" y="1671447"/>
                  </a:lnTo>
                  <a:lnTo>
                    <a:pt x="4445749" y="1689468"/>
                  </a:lnTo>
                  <a:lnTo>
                    <a:pt x="4446651" y="1689862"/>
                  </a:lnTo>
                  <a:lnTo>
                    <a:pt x="4453382" y="1688515"/>
                  </a:lnTo>
                  <a:lnTo>
                    <a:pt x="4541850" y="1673250"/>
                  </a:lnTo>
                  <a:lnTo>
                    <a:pt x="4544542" y="1673250"/>
                  </a:lnTo>
                  <a:lnTo>
                    <a:pt x="4545444" y="1674139"/>
                  </a:lnTo>
                  <a:lnTo>
                    <a:pt x="4607407" y="1738807"/>
                  </a:lnTo>
                  <a:lnTo>
                    <a:pt x="4611903" y="1743748"/>
                  </a:lnTo>
                  <a:lnTo>
                    <a:pt x="4619091" y="1745094"/>
                  </a:lnTo>
                  <a:lnTo>
                    <a:pt x="4631664" y="1741500"/>
                  </a:lnTo>
                  <a:lnTo>
                    <a:pt x="4636147" y="1735658"/>
                  </a:lnTo>
                  <a:lnTo>
                    <a:pt x="4650079" y="1640459"/>
                  </a:lnTo>
                  <a:lnTo>
                    <a:pt x="4650079" y="1639112"/>
                  </a:lnTo>
                  <a:lnTo>
                    <a:pt x="4650968" y="1638223"/>
                  </a:lnTo>
                  <a:lnTo>
                    <a:pt x="4652315" y="1637322"/>
                  </a:lnTo>
                  <a:lnTo>
                    <a:pt x="4728654" y="1599793"/>
                  </a:lnTo>
                  <a:lnTo>
                    <a:pt x="4732706" y="1597799"/>
                  </a:lnTo>
                  <a:lnTo>
                    <a:pt x="4738535" y="1594662"/>
                  </a:lnTo>
                  <a:lnTo>
                    <a:pt x="4742586" y="1588820"/>
                  </a:lnTo>
                  <a:lnTo>
                    <a:pt x="4742586" y="1575346"/>
                  </a:lnTo>
                  <a:close/>
                </a:path>
                <a:path w="5816600" h="1746250">
                  <a:moveTo>
                    <a:pt x="4742586" y="1218793"/>
                  </a:moveTo>
                  <a:lnTo>
                    <a:pt x="4738992" y="1212964"/>
                  </a:lnTo>
                  <a:lnTo>
                    <a:pt x="4732706" y="1209814"/>
                  </a:lnTo>
                  <a:lnTo>
                    <a:pt x="4728654" y="1207833"/>
                  </a:lnTo>
                  <a:lnTo>
                    <a:pt x="4728654" y="1225080"/>
                  </a:lnTo>
                  <a:lnTo>
                    <a:pt x="4728654" y="1228674"/>
                  </a:lnTo>
                  <a:lnTo>
                    <a:pt x="4646028" y="1269085"/>
                  </a:lnTo>
                  <a:lnTo>
                    <a:pt x="4623574" y="1371028"/>
                  </a:lnTo>
                  <a:lnTo>
                    <a:pt x="4623130" y="1373276"/>
                  </a:lnTo>
                  <a:lnTo>
                    <a:pt x="4621784" y="1373720"/>
                  </a:lnTo>
                  <a:lnTo>
                    <a:pt x="4620882" y="1374165"/>
                  </a:lnTo>
                  <a:lnTo>
                    <a:pt x="4619993" y="1374165"/>
                  </a:lnTo>
                  <a:lnTo>
                    <a:pt x="4618634" y="1374622"/>
                  </a:lnTo>
                  <a:lnTo>
                    <a:pt x="4616843" y="1373276"/>
                  </a:lnTo>
                  <a:lnTo>
                    <a:pt x="4554423" y="1309052"/>
                  </a:lnTo>
                  <a:lnTo>
                    <a:pt x="4550384" y="1305013"/>
                  </a:lnTo>
                  <a:lnTo>
                    <a:pt x="4544542" y="1303223"/>
                  </a:lnTo>
                  <a:lnTo>
                    <a:pt x="4539158" y="1304112"/>
                  </a:lnTo>
                  <a:lnTo>
                    <a:pt x="4450689" y="1319390"/>
                  </a:lnTo>
                  <a:lnTo>
                    <a:pt x="4448441" y="1319834"/>
                  </a:lnTo>
                  <a:lnTo>
                    <a:pt x="4447552" y="1318488"/>
                  </a:lnTo>
                  <a:lnTo>
                    <a:pt x="4446651" y="1317586"/>
                  </a:lnTo>
                  <a:lnTo>
                    <a:pt x="4445749" y="1315796"/>
                  </a:lnTo>
                  <a:lnTo>
                    <a:pt x="4446651" y="1313992"/>
                  </a:lnTo>
                  <a:lnTo>
                    <a:pt x="4476737" y="1256741"/>
                  </a:lnTo>
                  <a:lnTo>
                    <a:pt x="4488408" y="1234516"/>
                  </a:lnTo>
                  <a:lnTo>
                    <a:pt x="4489755" y="1231823"/>
                  </a:lnTo>
                  <a:lnTo>
                    <a:pt x="4490212" y="1229131"/>
                  </a:lnTo>
                  <a:lnTo>
                    <a:pt x="4490212" y="1223733"/>
                  </a:lnTo>
                  <a:lnTo>
                    <a:pt x="4489755" y="1220139"/>
                  </a:lnTo>
                  <a:lnTo>
                    <a:pt x="4488408" y="1217447"/>
                  </a:lnTo>
                  <a:lnTo>
                    <a:pt x="4446651" y="1137970"/>
                  </a:lnTo>
                  <a:lnTo>
                    <a:pt x="4445749" y="1136167"/>
                  </a:lnTo>
                  <a:lnTo>
                    <a:pt x="4446651" y="1134376"/>
                  </a:lnTo>
                  <a:lnTo>
                    <a:pt x="4448899" y="1132128"/>
                  </a:lnTo>
                  <a:lnTo>
                    <a:pt x="4450689" y="1132573"/>
                  </a:lnTo>
                  <a:lnTo>
                    <a:pt x="4539158" y="1147851"/>
                  </a:lnTo>
                  <a:lnTo>
                    <a:pt x="4545000" y="1148740"/>
                  </a:lnTo>
                  <a:lnTo>
                    <a:pt x="4550384" y="1146949"/>
                  </a:lnTo>
                  <a:lnTo>
                    <a:pt x="4554423" y="1142911"/>
                  </a:lnTo>
                  <a:lnTo>
                    <a:pt x="4616843" y="1078687"/>
                  </a:lnTo>
                  <a:lnTo>
                    <a:pt x="4618190" y="1077341"/>
                  </a:lnTo>
                  <a:lnTo>
                    <a:pt x="4619993" y="1077341"/>
                  </a:lnTo>
                  <a:lnTo>
                    <a:pt x="4620882" y="1077798"/>
                  </a:lnTo>
                  <a:lnTo>
                    <a:pt x="4621784" y="1077798"/>
                  </a:lnTo>
                  <a:lnTo>
                    <a:pt x="4623130" y="1078687"/>
                  </a:lnTo>
                  <a:lnTo>
                    <a:pt x="4623574" y="1080935"/>
                  </a:lnTo>
                  <a:lnTo>
                    <a:pt x="4637506" y="1175689"/>
                  </a:lnTo>
                  <a:lnTo>
                    <a:pt x="4641088" y="1180172"/>
                  </a:lnTo>
                  <a:lnTo>
                    <a:pt x="4646028" y="1182878"/>
                  </a:lnTo>
                  <a:lnTo>
                    <a:pt x="4726419" y="1222387"/>
                  </a:lnTo>
                  <a:lnTo>
                    <a:pt x="4728210" y="1223289"/>
                  </a:lnTo>
                  <a:lnTo>
                    <a:pt x="4728654" y="1225080"/>
                  </a:lnTo>
                  <a:lnTo>
                    <a:pt x="4728654" y="1207833"/>
                  </a:lnTo>
                  <a:lnTo>
                    <a:pt x="4652315" y="1170305"/>
                  </a:lnTo>
                  <a:lnTo>
                    <a:pt x="4650968" y="1169847"/>
                  </a:lnTo>
                  <a:lnTo>
                    <a:pt x="4650524" y="1168501"/>
                  </a:lnTo>
                  <a:lnTo>
                    <a:pt x="4650079" y="1167599"/>
                  </a:lnTo>
                  <a:lnTo>
                    <a:pt x="4637049" y="1078687"/>
                  </a:lnTo>
                  <a:lnTo>
                    <a:pt x="4636147" y="1071956"/>
                  </a:lnTo>
                  <a:lnTo>
                    <a:pt x="4631664" y="1066571"/>
                  </a:lnTo>
                  <a:lnTo>
                    <a:pt x="4619091" y="1062977"/>
                  </a:lnTo>
                  <a:lnTo>
                    <a:pt x="4612348" y="1064323"/>
                  </a:lnTo>
                  <a:lnTo>
                    <a:pt x="4607407" y="1069263"/>
                  </a:lnTo>
                  <a:lnTo>
                    <a:pt x="4545000" y="1133475"/>
                  </a:lnTo>
                  <a:lnTo>
                    <a:pt x="4544098" y="1134376"/>
                  </a:lnTo>
                  <a:lnTo>
                    <a:pt x="4542752" y="1134821"/>
                  </a:lnTo>
                  <a:lnTo>
                    <a:pt x="4541405" y="1134376"/>
                  </a:lnTo>
                  <a:lnTo>
                    <a:pt x="4453382" y="1119187"/>
                  </a:lnTo>
                  <a:lnTo>
                    <a:pt x="4446651" y="1117854"/>
                  </a:lnTo>
                  <a:lnTo>
                    <a:pt x="4445749" y="1117955"/>
                  </a:lnTo>
                  <a:lnTo>
                    <a:pt x="4439920" y="1120457"/>
                  </a:lnTo>
                  <a:lnTo>
                    <a:pt x="4431830" y="1131227"/>
                  </a:lnTo>
                  <a:lnTo>
                    <a:pt x="4431385" y="1138415"/>
                  </a:lnTo>
                  <a:lnTo>
                    <a:pt x="4434522" y="1144257"/>
                  </a:lnTo>
                  <a:lnTo>
                    <a:pt x="4445749" y="1165618"/>
                  </a:lnTo>
                  <a:lnTo>
                    <a:pt x="4476293" y="1223733"/>
                  </a:lnTo>
                  <a:lnTo>
                    <a:pt x="4476737" y="1225080"/>
                  </a:lnTo>
                  <a:lnTo>
                    <a:pt x="4476737" y="1226426"/>
                  </a:lnTo>
                  <a:lnTo>
                    <a:pt x="4476293" y="1227328"/>
                  </a:lnTo>
                  <a:lnTo>
                    <a:pt x="4434522" y="1306817"/>
                  </a:lnTo>
                  <a:lnTo>
                    <a:pt x="4433176" y="1309509"/>
                  </a:lnTo>
                  <a:lnTo>
                    <a:pt x="4432732" y="1312202"/>
                  </a:lnTo>
                  <a:lnTo>
                    <a:pt x="4432732" y="1318488"/>
                  </a:lnTo>
                  <a:lnTo>
                    <a:pt x="4446651" y="1333309"/>
                  </a:lnTo>
                  <a:lnTo>
                    <a:pt x="4452937" y="1332052"/>
                  </a:lnTo>
                  <a:lnTo>
                    <a:pt x="4541405" y="1316774"/>
                  </a:lnTo>
                  <a:lnTo>
                    <a:pt x="4544542" y="1316697"/>
                  </a:lnTo>
                  <a:lnTo>
                    <a:pt x="4545444" y="1317586"/>
                  </a:lnTo>
                  <a:lnTo>
                    <a:pt x="4607407" y="1382255"/>
                  </a:lnTo>
                  <a:lnTo>
                    <a:pt x="4611903" y="1387195"/>
                  </a:lnTo>
                  <a:lnTo>
                    <a:pt x="4619091" y="1388541"/>
                  </a:lnTo>
                  <a:lnTo>
                    <a:pt x="4631664" y="1384947"/>
                  </a:lnTo>
                  <a:lnTo>
                    <a:pt x="4636147" y="1379105"/>
                  </a:lnTo>
                  <a:lnTo>
                    <a:pt x="4650079" y="1283906"/>
                  </a:lnTo>
                  <a:lnTo>
                    <a:pt x="4650079" y="1282560"/>
                  </a:lnTo>
                  <a:lnTo>
                    <a:pt x="4650968" y="1281671"/>
                  </a:lnTo>
                  <a:lnTo>
                    <a:pt x="4652315" y="1280769"/>
                  </a:lnTo>
                  <a:lnTo>
                    <a:pt x="4728654" y="1243241"/>
                  </a:lnTo>
                  <a:lnTo>
                    <a:pt x="4732706" y="1241247"/>
                  </a:lnTo>
                  <a:lnTo>
                    <a:pt x="4738535" y="1238110"/>
                  </a:lnTo>
                  <a:lnTo>
                    <a:pt x="4742586" y="1232268"/>
                  </a:lnTo>
                  <a:lnTo>
                    <a:pt x="4742586" y="1218793"/>
                  </a:lnTo>
                  <a:close/>
                </a:path>
                <a:path w="5816600" h="1746250">
                  <a:moveTo>
                    <a:pt x="4742586" y="861796"/>
                  </a:moveTo>
                  <a:lnTo>
                    <a:pt x="4738992" y="855954"/>
                  </a:lnTo>
                  <a:lnTo>
                    <a:pt x="4732706" y="852817"/>
                  </a:lnTo>
                  <a:lnTo>
                    <a:pt x="4728654" y="850836"/>
                  </a:lnTo>
                  <a:lnTo>
                    <a:pt x="4728654" y="868527"/>
                  </a:lnTo>
                  <a:lnTo>
                    <a:pt x="4728654" y="872121"/>
                  </a:lnTo>
                  <a:lnTo>
                    <a:pt x="4646028" y="912545"/>
                  </a:lnTo>
                  <a:lnTo>
                    <a:pt x="4623574" y="1014476"/>
                  </a:lnTo>
                  <a:lnTo>
                    <a:pt x="4623130" y="1016723"/>
                  </a:lnTo>
                  <a:lnTo>
                    <a:pt x="4621784" y="1017168"/>
                  </a:lnTo>
                  <a:lnTo>
                    <a:pt x="4620882" y="1017625"/>
                  </a:lnTo>
                  <a:lnTo>
                    <a:pt x="4619993" y="1017625"/>
                  </a:lnTo>
                  <a:lnTo>
                    <a:pt x="4618634" y="1018070"/>
                  </a:lnTo>
                  <a:lnTo>
                    <a:pt x="4616843" y="1016723"/>
                  </a:lnTo>
                  <a:lnTo>
                    <a:pt x="4554423" y="952512"/>
                  </a:lnTo>
                  <a:lnTo>
                    <a:pt x="4550384" y="948461"/>
                  </a:lnTo>
                  <a:lnTo>
                    <a:pt x="4544542" y="946670"/>
                  </a:lnTo>
                  <a:lnTo>
                    <a:pt x="4539158" y="947572"/>
                  </a:lnTo>
                  <a:lnTo>
                    <a:pt x="4450689" y="962837"/>
                  </a:lnTo>
                  <a:lnTo>
                    <a:pt x="4448441" y="963282"/>
                  </a:lnTo>
                  <a:lnTo>
                    <a:pt x="4447552" y="961936"/>
                  </a:lnTo>
                  <a:lnTo>
                    <a:pt x="4446651" y="961034"/>
                  </a:lnTo>
                  <a:lnTo>
                    <a:pt x="4445749" y="959243"/>
                  </a:lnTo>
                  <a:lnTo>
                    <a:pt x="4446651" y="957440"/>
                  </a:lnTo>
                  <a:lnTo>
                    <a:pt x="4476737" y="900188"/>
                  </a:lnTo>
                  <a:lnTo>
                    <a:pt x="4488408" y="877963"/>
                  </a:lnTo>
                  <a:lnTo>
                    <a:pt x="4489755" y="875271"/>
                  </a:lnTo>
                  <a:lnTo>
                    <a:pt x="4490212" y="872578"/>
                  </a:lnTo>
                  <a:lnTo>
                    <a:pt x="4490212" y="867181"/>
                  </a:lnTo>
                  <a:lnTo>
                    <a:pt x="4489755" y="863587"/>
                  </a:lnTo>
                  <a:lnTo>
                    <a:pt x="4488408" y="860894"/>
                  </a:lnTo>
                  <a:lnTo>
                    <a:pt x="4446651" y="781418"/>
                  </a:lnTo>
                  <a:lnTo>
                    <a:pt x="4445749" y="779614"/>
                  </a:lnTo>
                  <a:lnTo>
                    <a:pt x="4446651" y="777824"/>
                  </a:lnTo>
                  <a:lnTo>
                    <a:pt x="4448899" y="775576"/>
                  </a:lnTo>
                  <a:lnTo>
                    <a:pt x="4450689" y="776020"/>
                  </a:lnTo>
                  <a:lnTo>
                    <a:pt x="4539158" y="791298"/>
                  </a:lnTo>
                  <a:lnTo>
                    <a:pt x="4545000" y="792187"/>
                  </a:lnTo>
                  <a:lnTo>
                    <a:pt x="4550384" y="790397"/>
                  </a:lnTo>
                  <a:lnTo>
                    <a:pt x="4554423" y="786358"/>
                  </a:lnTo>
                  <a:lnTo>
                    <a:pt x="4616843" y="722134"/>
                  </a:lnTo>
                  <a:lnTo>
                    <a:pt x="4618190" y="720788"/>
                  </a:lnTo>
                  <a:lnTo>
                    <a:pt x="4619993" y="720788"/>
                  </a:lnTo>
                  <a:lnTo>
                    <a:pt x="4621784" y="721690"/>
                  </a:lnTo>
                  <a:lnTo>
                    <a:pt x="4623130" y="722134"/>
                  </a:lnTo>
                  <a:lnTo>
                    <a:pt x="4623574" y="724382"/>
                  </a:lnTo>
                  <a:lnTo>
                    <a:pt x="4637506" y="819137"/>
                  </a:lnTo>
                  <a:lnTo>
                    <a:pt x="4641088" y="823633"/>
                  </a:lnTo>
                  <a:lnTo>
                    <a:pt x="4646028" y="826325"/>
                  </a:lnTo>
                  <a:lnTo>
                    <a:pt x="4726419" y="865835"/>
                  </a:lnTo>
                  <a:lnTo>
                    <a:pt x="4728210" y="866736"/>
                  </a:lnTo>
                  <a:lnTo>
                    <a:pt x="4728654" y="868527"/>
                  </a:lnTo>
                  <a:lnTo>
                    <a:pt x="4728654" y="850836"/>
                  </a:lnTo>
                  <a:lnTo>
                    <a:pt x="4652315" y="813295"/>
                  </a:lnTo>
                  <a:lnTo>
                    <a:pt x="4650968" y="812850"/>
                  </a:lnTo>
                  <a:lnTo>
                    <a:pt x="4650524" y="811504"/>
                  </a:lnTo>
                  <a:lnTo>
                    <a:pt x="4650079" y="810602"/>
                  </a:lnTo>
                  <a:lnTo>
                    <a:pt x="4637049" y="721690"/>
                  </a:lnTo>
                  <a:lnTo>
                    <a:pt x="4636147" y="714959"/>
                  </a:lnTo>
                  <a:lnTo>
                    <a:pt x="4631664" y="709561"/>
                  </a:lnTo>
                  <a:lnTo>
                    <a:pt x="4619091" y="705967"/>
                  </a:lnTo>
                  <a:lnTo>
                    <a:pt x="4612348" y="707326"/>
                  </a:lnTo>
                  <a:lnTo>
                    <a:pt x="4607407" y="712254"/>
                  </a:lnTo>
                  <a:lnTo>
                    <a:pt x="4545000" y="776478"/>
                  </a:lnTo>
                  <a:lnTo>
                    <a:pt x="4544098" y="777379"/>
                  </a:lnTo>
                  <a:lnTo>
                    <a:pt x="4542752" y="777824"/>
                  </a:lnTo>
                  <a:lnTo>
                    <a:pt x="4541405" y="777379"/>
                  </a:lnTo>
                  <a:lnTo>
                    <a:pt x="4453382" y="762177"/>
                  </a:lnTo>
                  <a:lnTo>
                    <a:pt x="4446651" y="760844"/>
                  </a:lnTo>
                  <a:lnTo>
                    <a:pt x="4445749" y="760945"/>
                  </a:lnTo>
                  <a:lnTo>
                    <a:pt x="4439920" y="763447"/>
                  </a:lnTo>
                  <a:lnTo>
                    <a:pt x="4431830" y="774230"/>
                  </a:lnTo>
                  <a:lnTo>
                    <a:pt x="4431385" y="781418"/>
                  </a:lnTo>
                  <a:lnTo>
                    <a:pt x="4434522" y="787247"/>
                  </a:lnTo>
                  <a:lnTo>
                    <a:pt x="4445749" y="808621"/>
                  </a:lnTo>
                  <a:lnTo>
                    <a:pt x="4476293" y="866736"/>
                  </a:lnTo>
                  <a:lnTo>
                    <a:pt x="4476737" y="868083"/>
                  </a:lnTo>
                  <a:lnTo>
                    <a:pt x="4476737" y="869429"/>
                  </a:lnTo>
                  <a:lnTo>
                    <a:pt x="4476293" y="870331"/>
                  </a:lnTo>
                  <a:lnTo>
                    <a:pt x="4434522" y="949807"/>
                  </a:lnTo>
                  <a:lnTo>
                    <a:pt x="4433176" y="952512"/>
                  </a:lnTo>
                  <a:lnTo>
                    <a:pt x="4432732" y="955205"/>
                  </a:lnTo>
                  <a:lnTo>
                    <a:pt x="4432732" y="961936"/>
                  </a:lnTo>
                  <a:lnTo>
                    <a:pt x="4434078" y="965530"/>
                  </a:lnTo>
                  <a:lnTo>
                    <a:pt x="4436326" y="968222"/>
                  </a:lnTo>
                  <a:lnTo>
                    <a:pt x="4440364" y="973607"/>
                  </a:lnTo>
                  <a:lnTo>
                    <a:pt x="4445749" y="975918"/>
                  </a:lnTo>
                  <a:lnTo>
                    <a:pt x="4446651" y="976312"/>
                  </a:lnTo>
                  <a:lnTo>
                    <a:pt x="4452937" y="975055"/>
                  </a:lnTo>
                  <a:lnTo>
                    <a:pt x="4541405" y="959764"/>
                  </a:lnTo>
                  <a:lnTo>
                    <a:pt x="4544542" y="959688"/>
                  </a:lnTo>
                  <a:lnTo>
                    <a:pt x="4545444" y="960589"/>
                  </a:lnTo>
                  <a:lnTo>
                    <a:pt x="4607407" y="1025258"/>
                  </a:lnTo>
                  <a:lnTo>
                    <a:pt x="4611903" y="1030198"/>
                  </a:lnTo>
                  <a:lnTo>
                    <a:pt x="4619091" y="1031544"/>
                  </a:lnTo>
                  <a:lnTo>
                    <a:pt x="4631664" y="1027950"/>
                  </a:lnTo>
                  <a:lnTo>
                    <a:pt x="4636147" y="1022108"/>
                  </a:lnTo>
                  <a:lnTo>
                    <a:pt x="4650079" y="926909"/>
                  </a:lnTo>
                  <a:lnTo>
                    <a:pt x="4650079" y="925563"/>
                  </a:lnTo>
                  <a:lnTo>
                    <a:pt x="4650968" y="924661"/>
                  </a:lnTo>
                  <a:lnTo>
                    <a:pt x="4652315" y="923772"/>
                  </a:lnTo>
                  <a:lnTo>
                    <a:pt x="4728654" y="886231"/>
                  </a:lnTo>
                  <a:lnTo>
                    <a:pt x="4732706" y="884250"/>
                  </a:lnTo>
                  <a:lnTo>
                    <a:pt x="4738535" y="881100"/>
                  </a:lnTo>
                  <a:lnTo>
                    <a:pt x="4742586" y="875271"/>
                  </a:lnTo>
                  <a:lnTo>
                    <a:pt x="4742586" y="861796"/>
                  </a:lnTo>
                  <a:close/>
                </a:path>
                <a:path w="5816600" h="1746250">
                  <a:moveTo>
                    <a:pt x="4742586" y="505688"/>
                  </a:moveTo>
                  <a:lnTo>
                    <a:pt x="4738992" y="499859"/>
                  </a:lnTo>
                  <a:lnTo>
                    <a:pt x="4732706" y="496709"/>
                  </a:lnTo>
                  <a:lnTo>
                    <a:pt x="4728654" y="494728"/>
                  </a:lnTo>
                  <a:lnTo>
                    <a:pt x="4728654" y="509739"/>
                  </a:lnTo>
                  <a:lnTo>
                    <a:pt x="4728654" y="515124"/>
                  </a:lnTo>
                  <a:lnTo>
                    <a:pt x="4646028" y="555536"/>
                  </a:lnTo>
                  <a:lnTo>
                    <a:pt x="4623574" y="657479"/>
                  </a:lnTo>
                  <a:lnTo>
                    <a:pt x="4623130" y="659726"/>
                  </a:lnTo>
                  <a:lnTo>
                    <a:pt x="4621784" y="660171"/>
                  </a:lnTo>
                  <a:lnTo>
                    <a:pt x="4619993" y="661073"/>
                  </a:lnTo>
                  <a:lnTo>
                    <a:pt x="4618634" y="661073"/>
                  </a:lnTo>
                  <a:lnTo>
                    <a:pt x="4616843" y="659726"/>
                  </a:lnTo>
                  <a:lnTo>
                    <a:pt x="4554423" y="595503"/>
                  </a:lnTo>
                  <a:lnTo>
                    <a:pt x="4550384" y="591464"/>
                  </a:lnTo>
                  <a:lnTo>
                    <a:pt x="4544542" y="589673"/>
                  </a:lnTo>
                  <a:lnTo>
                    <a:pt x="4539158" y="590562"/>
                  </a:lnTo>
                  <a:lnTo>
                    <a:pt x="4450689" y="605828"/>
                  </a:lnTo>
                  <a:lnTo>
                    <a:pt x="4448441" y="606285"/>
                  </a:lnTo>
                  <a:lnTo>
                    <a:pt x="4447552" y="604939"/>
                  </a:lnTo>
                  <a:lnTo>
                    <a:pt x="4446651" y="604037"/>
                  </a:lnTo>
                  <a:lnTo>
                    <a:pt x="4445749" y="602246"/>
                  </a:lnTo>
                  <a:lnTo>
                    <a:pt x="4446651" y="600443"/>
                  </a:lnTo>
                  <a:lnTo>
                    <a:pt x="4476737" y="543179"/>
                  </a:lnTo>
                  <a:lnTo>
                    <a:pt x="4488408" y="520966"/>
                  </a:lnTo>
                  <a:lnTo>
                    <a:pt x="4489755" y="518261"/>
                  </a:lnTo>
                  <a:lnTo>
                    <a:pt x="4490212" y="515569"/>
                  </a:lnTo>
                  <a:lnTo>
                    <a:pt x="4490212" y="510184"/>
                  </a:lnTo>
                  <a:lnTo>
                    <a:pt x="4489755" y="506590"/>
                  </a:lnTo>
                  <a:lnTo>
                    <a:pt x="4488408" y="504342"/>
                  </a:lnTo>
                  <a:lnTo>
                    <a:pt x="4446651" y="424865"/>
                  </a:lnTo>
                  <a:lnTo>
                    <a:pt x="4445749" y="423062"/>
                  </a:lnTo>
                  <a:lnTo>
                    <a:pt x="4446651" y="421271"/>
                  </a:lnTo>
                  <a:lnTo>
                    <a:pt x="4448899" y="419023"/>
                  </a:lnTo>
                  <a:lnTo>
                    <a:pt x="4450689" y="419481"/>
                  </a:lnTo>
                  <a:lnTo>
                    <a:pt x="4539158" y="434746"/>
                  </a:lnTo>
                  <a:lnTo>
                    <a:pt x="4545000" y="435635"/>
                  </a:lnTo>
                  <a:lnTo>
                    <a:pt x="4550384" y="433844"/>
                  </a:lnTo>
                  <a:lnTo>
                    <a:pt x="4554423" y="429806"/>
                  </a:lnTo>
                  <a:lnTo>
                    <a:pt x="4617288" y="365137"/>
                  </a:lnTo>
                  <a:lnTo>
                    <a:pt x="4618634" y="363791"/>
                  </a:lnTo>
                  <a:lnTo>
                    <a:pt x="4620438" y="363791"/>
                  </a:lnTo>
                  <a:lnTo>
                    <a:pt x="4622228" y="364693"/>
                  </a:lnTo>
                  <a:lnTo>
                    <a:pt x="4623574" y="365137"/>
                  </a:lnTo>
                  <a:lnTo>
                    <a:pt x="4624032" y="367385"/>
                  </a:lnTo>
                  <a:lnTo>
                    <a:pt x="4637951" y="462140"/>
                  </a:lnTo>
                  <a:lnTo>
                    <a:pt x="4641545" y="466623"/>
                  </a:lnTo>
                  <a:lnTo>
                    <a:pt x="4646485" y="469315"/>
                  </a:lnTo>
                  <a:lnTo>
                    <a:pt x="4726864" y="508838"/>
                  </a:lnTo>
                  <a:lnTo>
                    <a:pt x="4728654" y="509739"/>
                  </a:lnTo>
                  <a:lnTo>
                    <a:pt x="4728654" y="494728"/>
                  </a:lnTo>
                  <a:lnTo>
                    <a:pt x="4652315" y="457200"/>
                  </a:lnTo>
                  <a:lnTo>
                    <a:pt x="4650968" y="456742"/>
                  </a:lnTo>
                  <a:lnTo>
                    <a:pt x="4650524" y="455396"/>
                  </a:lnTo>
                  <a:lnTo>
                    <a:pt x="4650079" y="454507"/>
                  </a:lnTo>
                  <a:lnTo>
                    <a:pt x="4637049" y="365582"/>
                  </a:lnTo>
                  <a:lnTo>
                    <a:pt x="4636147" y="358851"/>
                  </a:lnTo>
                  <a:lnTo>
                    <a:pt x="4631664" y="353466"/>
                  </a:lnTo>
                  <a:lnTo>
                    <a:pt x="4619091" y="349872"/>
                  </a:lnTo>
                  <a:lnTo>
                    <a:pt x="4612348" y="351218"/>
                  </a:lnTo>
                  <a:lnTo>
                    <a:pt x="4607407" y="356158"/>
                  </a:lnTo>
                  <a:lnTo>
                    <a:pt x="4545000" y="420370"/>
                  </a:lnTo>
                  <a:lnTo>
                    <a:pt x="4544098" y="421271"/>
                  </a:lnTo>
                  <a:lnTo>
                    <a:pt x="4542752" y="421716"/>
                  </a:lnTo>
                  <a:lnTo>
                    <a:pt x="4541405" y="421271"/>
                  </a:lnTo>
                  <a:lnTo>
                    <a:pt x="4453382" y="406082"/>
                  </a:lnTo>
                  <a:lnTo>
                    <a:pt x="4446651" y="404749"/>
                  </a:lnTo>
                  <a:lnTo>
                    <a:pt x="4445749" y="404850"/>
                  </a:lnTo>
                  <a:lnTo>
                    <a:pt x="4439920" y="407352"/>
                  </a:lnTo>
                  <a:lnTo>
                    <a:pt x="4431830" y="418122"/>
                  </a:lnTo>
                  <a:lnTo>
                    <a:pt x="4431385" y="425310"/>
                  </a:lnTo>
                  <a:lnTo>
                    <a:pt x="4434522" y="431152"/>
                  </a:lnTo>
                  <a:lnTo>
                    <a:pt x="4445749" y="452513"/>
                  </a:lnTo>
                  <a:lnTo>
                    <a:pt x="4476293" y="510628"/>
                  </a:lnTo>
                  <a:lnTo>
                    <a:pt x="4476737" y="511975"/>
                  </a:lnTo>
                  <a:lnTo>
                    <a:pt x="4476737" y="513334"/>
                  </a:lnTo>
                  <a:lnTo>
                    <a:pt x="4476293" y="514223"/>
                  </a:lnTo>
                  <a:lnTo>
                    <a:pt x="4434522" y="593712"/>
                  </a:lnTo>
                  <a:lnTo>
                    <a:pt x="4433176" y="596404"/>
                  </a:lnTo>
                  <a:lnTo>
                    <a:pt x="4432732" y="599097"/>
                  </a:lnTo>
                  <a:lnTo>
                    <a:pt x="4432732" y="604939"/>
                  </a:lnTo>
                  <a:lnTo>
                    <a:pt x="4434078" y="608533"/>
                  </a:lnTo>
                  <a:lnTo>
                    <a:pt x="4436326" y="611670"/>
                  </a:lnTo>
                  <a:lnTo>
                    <a:pt x="4440364" y="617054"/>
                  </a:lnTo>
                  <a:lnTo>
                    <a:pt x="4445749" y="619366"/>
                  </a:lnTo>
                  <a:lnTo>
                    <a:pt x="4446651" y="619760"/>
                  </a:lnTo>
                  <a:lnTo>
                    <a:pt x="4452937" y="618502"/>
                  </a:lnTo>
                  <a:lnTo>
                    <a:pt x="4541405" y="603211"/>
                  </a:lnTo>
                  <a:lnTo>
                    <a:pt x="4544542" y="603135"/>
                  </a:lnTo>
                  <a:lnTo>
                    <a:pt x="4545444" y="604037"/>
                  </a:lnTo>
                  <a:lnTo>
                    <a:pt x="4607407" y="668705"/>
                  </a:lnTo>
                  <a:lnTo>
                    <a:pt x="4611903" y="673646"/>
                  </a:lnTo>
                  <a:lnTo>
                    <a:pt x="4619091" y="674992"/>
                  </a:lnTo>
                  <a:lnTo>
                    <a:pt x="4625378" y="673188"/>
                  </a:lnTo>
                  <a:lnTo>
                    <a:pt x="4631664" y="670941"/>
                  </a:lnTo>
                  <a:lnTo>
                    <a:pt x="4636147" y="665556"/>
                  </a:lnTo>
                  <a:lnTo>
                    <a:pt x="4650079" y="570357"/>
                  </a:lnTo>
                  <a:lnTo>
                    <a:pt x="4650079" y="569010"/>
                  </a:lnTo>
                  <a:lnTo>
                    <a:pt x="4650968" y="568109"/>
                  </a:lnTo>
                  <a:lnTo>
                    <a:pt x="4728654" y="530136"/>
                  </a:lnTo>
                  <a:lnTo>
                    <a:pt x="4742586" y="519163"/>
                  </a:lnTo>
                  <a:lnTo>
                    <a:pt x="4742586" y="505688"/>
                  </a:lnTo>
                  <a:close/>
                </a:path>
                <a:path w="5816600" h="1746250">
                  <a:moveTo>
                    <a:pt x="5816181" y="1237818"/>
                  </a:moveTo>
                  <a:lnTo>
                    <a:pt x="5812587" y="1231976"/>
                  </a:lnTo>
                  <a:lnTo>
                    <a:pt x="5806300" y="1228839"/>
                  </a:lnTo>
                  <a:lnTo>
                    <a:pt x="5802261" y="1226896"/>
                  </a:lnTo>
                  <a:lnTo>
                    <a:pt x="5802261" y="1244549"/>
                  </a:lnTo>
                  <a:lnTo>
                    <a:pt x="5802261" y="1248143"/>
                  </a:lnTo>
                  <a:lnTo>
                    <a:pt x="5719635" y="1288554"/>
                  </a:lnTo>
                  <a:lnTo>
                    <a:pt x="5698071" y="1384350"/>
                  </a:lnTo>
                  <a:lnTo>
                    <a:pt x="5682907" y="1384350"/>
                  </a:lnTo>
                  <a:lnTo>
                    <a:pt x="5685523" y="1387221"/>
                  </a:lnTo>
                  <a:lnTo>
                    <a:pt x="5692711" y="1388579"/>
                  </a:lnTo>
                  <a:lnTo>
                    <a:pt x="5697664" y="1387170"/>
                  </a:lnTo>
                  <a:lnTo>
                    <a:pt x="5697182" y="1390497"/>
                  </a:lnTo>
                  <a:lnTo>
                    <a:pt x="5696724" y="1392732"/>
                  </a:lnTo>
                  <a:lnTo>
                    <a:pt x="5695378" y="1393190"/>
                  </a:lnTo>
                  <a:lnTo>
                    <a:pt x="5694489" y="1393634"/>
                  </a:lnTo>
                  <a:lnTo>
                    <a:pt x="5693588" y="1393634"/>
                  </a:lnTo>
                  <a:lnTo>
                    <a:pt x="5692241" y="1394091"/>
                  </a:lnTo>
                  <a:lnTo>
                    <a:pt x="5690438" y="1392732"/>
                  </a:lnTo>
                  <a:lnTo>
                    <a:pt x="5628017" y="1328521"/>
                  </a:lnTo>
                  <a:lnTo>
                    <a:pt x="5623979" y="1324483"/>
                  </a:lnTo>
                  <a:lnTo>
                    <a:pt x="5618150" y="1322679"/>
                  </a:lnTo>
                  <a:lnTo>
                    <a:pt x="5612752" y="1323581"/>
                  </a:lnTo>
                  <a:lnTo>
                    <a:pt x="5524297" y="1338846"/>
                  </a:lnTo>
                  <a:lnTo>
                    <a:pt x="5522049" y="1339303"/>
                  </a:lnTo>
                  <a:lnTo>
                    <a:pt x="5521147" y="1337957"/>
                  </a:lnTo>
                  <a:lnTo>
                    <a:pt x="5520245" y="1337056"/>
                  </a:lnTo>
                  <a:lnTo>
                    <a:pt x="5519356" y="1335265"/>
                  </a:lnTo>
                  <a:lnTo>
                    <a:pt x="5520245" y="1333461"/>
                  </a:lnTo>
                  <a:lnTo>
                    <a:pt x="5549887" y="1277061"/>
                  </a:lnTo>
                  <a:lnTo>
                    <a:pt x="5562016" y="1253985"/>
                  </a:lnTo>
                  <a:lnTo>
                    <a:pt x="5563362" y="1251280"/>
                  </a:lnTo>
                  <a:lnTo>
                    <a:pt x="5563806" y="1248587"/>
                  </a:lnTo>
                  <a:lnTo>
                    <a:pt x="5563806" y="1243203"/>
                  </a:lnTo>
                  <a:lnTo>
                    <a:pt x="5563362" y="1239164"/>
                  </a:lnTo>
                  <a:lnTo>
                    <a:pt x="5562016" y="1236916"/>
                  </a:lnTo>
                  <a:lnTo>
                    <a:pt x="5520245" y="1157427"/>
                  </a:lnTo>
                  <a:lnTo>
                    <a:pt x="5519356" y="1155636"/>
                  </a:lnTo>
                  <a:lnTo>
                    <a:pt x="5520245" y="1153845"/>
                  </a:lnTo>
                  <a:lnTo>
                    <a:pt x="5522493" y="1151597"/>
                  </a:lnTo>
                  <a:lnTo>
                    <a:pt x="5524297" y="1152042"/>
                  </a:lnTo>
                  <a:lnTo>
                    <a:pt x="5612752" y="1167307"/>
                  </a:lnTo>
                  <a:lnTo>
                    <a:pt x="5618594" y="1168209"/>
                  </a:lnTo>
                  <a:lnTo>
                    <a:pt x="5623979" y="1166418"/>
                  </a:lnTo>
                  <a:lnTo>
                    <a:pt x="5628017" y="1162367"/>
                  </a:lnTo>
                  <a:lnTo>
                    <a:pt x="5690438" y="1098156"/>
                  </a:lnTo>
                  <a:lnTo>
                    <a:pt x="5691784" y="1096810"/>
                  </a:lnTo>
                  <a:lnTo>
                    <a:pt x="5693588" y="1096810"/>
                  </a:lnTo>
                  <a:lnTo>
                    <a:pt x="5694489" y="1097254"/>
                  </a:lnTo>
                  <a:lnTo>
                    <a:pt x="5695378" y="1097254"/>
                  </a:lnTo>
                  <a:lnTo>
                    <a:pt x="5696724" y="1098156"/>
                  </a:lnTo>
                  <a:lnTo>
                    <a:pt x="5697182" y="1100404"/>
                  </a:lnTo>
                  <a:lnTo>
                    <a:pt x="5711101" y="1195158"/>
                  </a:lnTo>
                  <a:lnTo>
                    <a:pt x="5714695" y="1199642"/>
                  </a:lnTo>
                  <a:lnTo>
                    <a:pt x="5719635" y="1202334"/>
                  </a:lnTo>
                  <a:lnTo>
                    <a:pt x="5800014" y="1241856"/>
                  </a:lnTo>
                  <a:lnTo>
                    <a:pt x="5801804" y="1242758"/>
                  </a:lnTo>
                  <a:lnTo>
                    <a:pt x="5802261" y="1244549"/>
                  </a:lnTo>
                  <a:lnTo>
                    <a:pt x="5802261" y="1226896"/>
                  </a:lnTo>
                  <a:lnTo>
                    <a:pt x="5725465" y="1189761"/>
                  </a:lnTo>
                  <a:lnTo>
                    <a:pt x="5724118" y="1189316"/>
                  </a:lnTo>
                  <a:lnTo>
                    <a:pt x="5723217" y="1186624"/>
                  </a:lnTo>
                  <a:lnTo>
                    <a:pt x="5710199" y="1097711"/>
                  </a:lnTo>
                  <a:lnTo>
                    <a:pt x="5709297" y="1090968"/>
                  </a:lnTo>
                  <a:lnTo>
                    <a:pt x="5704814" y="1085583"/>
                  </a:lnTo>
                  <a:lnTo>
                    <a:pt x="5698528" y="1083792"/>
                  </a:lnTo>
                  <a:lnTo>
                    <a:pt x="5692241" y="1081544"/>
                  </a:lnTo>
                  <a:lnTo>
                    <a:pt x="5685498" y="1083335"/>
                  </a:lnTo>
                  <a:lnTo>
                    <a:pt x="5680557" y="1088275"/>
                  </a:lnTo>
                  <a:lnTo>
                    <a:pt x="5618150" y="1152486"/>
                  </a:lnTo>
                  <a:lnTo>
                    <a:pt x="5617248" y="1153388"/>
                  </a:lnTo>
                  <a:lnTo>
                    <a:pt x="5615902" y="1153845"/>
                  </a:lnTo>
                  <a:lnTo>
                    <a:pt x="5614555" y="1153388"/>
                  </a:lnTo>
                  <a:lnTo>
                    <a:pt x="5526087" y="1138123"/>
                  </a:lnTo>
                  <a:lnTo>
                    <a:pt x="5519356" y="1136777"/>
                  </a:lnTo>
                  <a:lnTo>
                    <a:pt x="5513070" y="1139469"/>
                  </a:lnTo>
                  <a:lnTo>
                    <a:pt x="5504980" y="1150251"/>
                  </a:lnTo>
                  <a:lnTo>
                    <a:pt x="5504535" y="1157427"/>
                  </a:lnTo>
                  <a:lnTo>
                    <a:pt x="5507672" y="1163269"/>
                  </a:lnTo>
                  <a:lnTo>
                    <a:pt x="5519356" y="1185494"/>
                  </a:lnTo>
                  <a:lnTo>
                    <a:pt x="5549443" y="1242758"/>
                  </a:lnTo>
                  <a:lnTo>
                    <a:pt x="5549887" y="1244104"/>
                  </a:lnTo>
                  <a:lnTo>
                    <a:pt x="5549887" y="1245450"/>
                  </a:lnTo>
                  <a:lnTo>
                    <a:pt x="5549443" y="1246352"/>
                  </a:lnTo>
                  <a:lnTo>
                    <a:pt x="5507672" y="1325829"/>
                  </a:lnTo>
                  <a:lnTo>
                    <a:pt x="5506326" y="1328521"/>
                  </a:lnTo>
                  <a:lnTo>
                    <a:pt x="5505882" y="1331214"/>
                  </a:lnTo>
                  <a:lnTo>
                    <a:pt x="5505882" y="1333906"/>
                  </a:lnTo>
                  <a:lnTo>
                    <a:pt x="5519356" y="1351940"/>
                  </a:lnTo>
                  <a:lnTo>
                    <a:pt x="5520245" y="1352321"/>
                  </a:lnTo>
                  <a:lnTo>
                    <a:pt x="5526989" y="1350975"/>
                  </a:lnTo>
                  <a:lnTo>
                    <a:pt x="5615444" y="1335709"/>
                  </a:lnTo>
                  <a:lnTo>
                    <a:pt x="5618150" y="1335709"/>
                  </a:lnTo>
                  <a:lnTo>
                    <a:pt x="5619039" y="1336611"/>
                  </a:lnTo>
                  <a:lnTo>
                    <a:pt x="5681015" y="1401267"/>
                  </a:lnTo>
                  <a:lnTo>
                    <a:pt x="5685498" y="1406207"/>
                  </a:lnTo>
                  <a:lnTo>
                    <a:pt x="5686857" y="1406461"/>
                  </a:lnTo>
                  <a:lnTo>
                    <a:pt x="5696724" y="1406398"/>
                  </a:lnTo>
                  <a:lnTo>
                    <a:pt x="5705259" y="1403959"/>
                  </a:lnTo>
                  <a:lnTo>
                    <a:pt x="5709755" y="1398130"/>
                  </a:lnTo>
                  <a:lnTo>
                    <a:pt x="5723674" y="1302931"/>
                  </a:lnTo>
                  <a:lnTo>
                    <a:pt x="5723674" y="1301584"/>
                  </a:lnTo>
                  <a:lnTo>
                    <a:pt x="5724576" y="1300683"/>
                  </a:lnTo>
                  <a:lnTo>
                    <a:pt x="5725922" y="1299781"/>
                  </a:lnTo>
                  <a:lnTo>
                    <a:pt x="5802261" y="1262253"/>
                  </a:lnTo>
                  <a:lnTo>
                    <a:pt x="5806300" y="1260271"/>
                  </a:lnTo>
                  <a:lnTo>
                    <a:pt x="5812142" y="1257122"/>
                  </a:lnTo>
                  <a:lnTo>
                    <a:pt x="5816181" y="1251292"/>
                  </a:lnTo>
                  <a:lnTo>
                    <a:pt x="5816181" y="1237818"/>
                  </a:lnTo>
                  <a:close/>
                </a:path>
                <a:path w="5816600" h="1746250">
                  <a:moveTo>
                    <a:pt x="5816181" y="881265"/>
                  </a:moveTo>
                  <a:lnTo>
                    <a:pt x="5812587" y="875423"/>
                  </a:lnTo>
                  <a:lnTo>
                    <a:pt x="5806300" y="872286"/>
                  </a:lnTo>
                  <a:lnTo>
                    <a:pt x="5802261" y="870305"/>
                  </a:lnTo>
                  <a:lnTo>
                    <a:pt x="5802261" y="887552"/>
                  </a:lnTo>
                  <a:lnTo>
                    <a:pt x="5802261" y="891146"/>
                  </a:lnTo>
                  <a:lnTo>
                    <a:pt x="5719635" y="931557"/>
                  </a:lnTo>
                  <a:lnTo>
                    <a:pt x="5697182" y="1033487"/>
                  </a:lnTo>
                  <a:lnTo>
                    <a:pt x="5696724" y="1035735"/>
                  </a:lnTo>
                  <a:lnTo>
                    <a:pt x="5695378" y="1036193"/>
                  </a:lnTo>
                  <a:lnTo>
                    <a:pt x="5694489" y="1036637"/>
                  </a:lnTo>
                  <a:lnTo>
                    <a:pt x="5693588" y="1036637"/>
                  </a:lnTo>
                  <a:lnTo>
                    <a:pt x="5692241" y="1037082"/>
                  </a:lnTo>
                  <a:lnTo>
                    <a:pt x="5690438" y="1035735"/>
                  </a:lnTo>
                  <a:lnTo>
                    <a:pt x="5628017" y="971524"/>
                  </a:lnTo>
                  <a:lnTo>
                    <a:pt x="5623979" y="967486"/>
                  </a:lnTo>
                  <a:lnTo>
                    <a:pt x="5618150" y="965682"/>
                  </a:lnTo>
                  <a:lnTo>
                    <a:pt x="5612752" y="966584"/>
                  </a:lnTo>
                  <a:lnTo>
                    <a:pt x="5524297" y="981849"/>
                  </a:lnTo>
                  <a:lnTo>
                    <a:pt x="5522049" y="982294"/>
                  </a:lnTo>
                  <a:lnTo>
                    <a:pt x="5521147" y="980948"/>
                  </a:lnTo>
                  <a:lnTo>
                    <a:pt x="5520245" y="980059"/>
                  </a:lnTo>
                  <a:lnTo>
                    <a:pt x="5519356" y="978255"/>
                  </a:lnTo>
                  <a:lnTo>
                    <a:pt x="5520245" y="976464"/>
                  </a:lnTo>
                  <a:lnTo>
                    <a:pt x="5550332" y="919200"/>
                  </a:lnTo>
                  <a:lnTo>
                    <a:pt x="5562016" y="896975"/>
                  </a:lnTo>
                  <a:lnTo>
                    <a:pt x="5563362" y="894283"/>
                  </a:lnTo>
                  <a:lnTo>
                    <a:pt x="5563806" y="891590"/>
                  </a:lnTo>
                  <a:lnTo>
                    <a:pt x="5563806" y="886206"/>
                  </a:lnTo>
                  <a:lnTo>
                    <a:pt x="5563362" y="882611"/>
                  </a:lnTo>
                  <a:lnTo>
                    <a:pt x="5562016" y="879919"/>
                  </a:lnTo>
                  <a:lnTo>
                    <a:pt x="5520245" y="800430"/>
                  </a:lnTo>
                  <a:lnTo>
                    <a:pt x="5519356" y="798639"/>
                  </a:lnTo>
                  <a:lnTo>
                    <a:pt x="5520245" y="796836"/>
                  </a:lnTo>
                  <a:lnTo>
                    <a:pt x="5522493" y="794588"/>
                  </a:lnTo>
                  <a:lnTo>
                    <a:pt x="5524297" y="795045"/>
                  </a:lnTo>
                  <a:lnTo>
                    <a:pt x="5612752" y="810310"/>
                  </a:lnTo>
                  <a:lnTo>
                    <a:pt x="5618594" y="811212"/>
                  </a:lnTo>
                  <a:lnTo>
                    <a:pt x="5623979" y="809409"/>
                  </a:lnTo>
                  <a:lnTo>
                    <a:pt x="5628017" y="805370"/>
                  </a:lnTo>
                  <a:lnTo>
                    <a:pt x="5690438" y="741159"/>
                  </a:lnTo>
                  <a:lnTo>
                    <a:pt x="5691784" y="739813"/>
                  </a:lnTo>
                  <a:lnTo>
                    <a:pt x="5693588" y="739813"/>
                  </a:lnTo>
                  <a:lnTo>
                    <a:pt x="5694489" y="740257"/>
                  </a:lnTo>
                  <a:lnTo>
                    <a:pt x="5695378" y="740257"/>
                  </a:lnTo>
                  <a:lnTo>
                    <a:pt x="5696724" y="741159"/>
                  </a:lnTo>
                  <a:lnTo>
                    <a:pt x="5697182" y="743407"/>
                  </a:lnTo>
                  <a:lnTo>
                    <a:pt x="5711101" y="838149"/>
                  </a:lnTo>
                  <a:lnTo>
                    <a:pt x="5714695" y="842645"/>
                  </a:lnTo>
                  <a:lnTo>
                    <a:pt x="5719635" y="845337"/>
                  </a:lnTo>
                  <a:lnTo>
                    <a:pt x="5800014" y="884859"/>
                  </a:lnTo>
                  <a:lnTo>
                    <a:pt x="5801804" y="885748"/>
                  </a:lnTo>
                  <a:lnTo>
                    <a:pt x="5802261" y="887552"/>
                  </a:lnTo>
                  <a:lnTo>
                    <a:pt x="5802261" y="870305"/>
                  </a:lnTo>
                  <a:lnTo>
                    <a:pt x="5725922" y="832764"/>
                  </a:lnTo>
                  <a:lnTo>
                    <a:pt x="5724576" y="832319"/>
                  </a:lnTo>
                  <a:lnTo>
                    <a:pt x="5724118" y="830973"/>
                  </a:lnTo>
                  <a:lnTo>
                    <a:pt x="5723674" y="830072"/>
                  </a:lnTo>
                  <a:lnTo>
                    <a:pt x="5710644" y="741159"/>
                  </a:lnTo>
                  <a:lnTo>
                    <a:pt x="5709755" y="734415"/>
                  </a:lnTo>
                  <a:lnTo>
                    <a:pt x="5705259" y="729030"/>
                  </a:lnTo>
                  <a:lnTo>
                    <a:pt x="5692686" y="725436"/>
                  </a:lnTo>
                  <a:lnTo>
                    <a:pt x="5685955" y="726782"/>
                  </a:lnTo>
                  <a:lnTo>
                    <a:pt x="5681015" y="731723"/>
                  </a:lnTo>
                  <a:lnTo>
                    <a:pt x="5618594" y="795947"/>
                  </a:lnTo>
                  <a:lnTo>
                    <a:pt x="5617692" y="796836"/>
                  </a:lnTo>
                  <a:lnTo>
                    <a:pt x="5616346" y="797293"/>
                  </a:lnTo>
                  <a:lnTo>
                    <a:pt x="5615000" y="796836"/>
                  </a:lnTo>
                  <a:lnTo>
                    <a:pt x="5526989" y="781646"/>
                  </a:lnTo>
                  <a:lnTo>
                    <a:pt x="5520245" y="780313"/>
                  </a:lnTo>
                  <a:lnTo>
                    <a:pt x="5519356" y="780415"/>
                  </a:lnTo>
                  <a:lnTo>
                    <a:pt x="5513514" y="782916"/>
                  </a:lnTo>
                  <a:lnTo>
                    <a:pt x="5505424" y="793699"/>
                  </a:lnTo>
                  <a:lnTo>
                    <a:pt x="5504980" y="800887"/>
                  </a:lnTo>
                  <a:lnTo>
                    <a:pt x="5508129" y="806716"/>
                  </a:lnTo>
                  <a:lnTo>
                    <a:pt x="5519356" y="828090"/>
                  </a:lnTo>
                  <a:lnTo>
                    <a:pt x="5549887" y="886206"/>
                  </a:lnTo>
                  <a:lnTo>
                    <a:pt x="5550332" y="887552"/>
                  </a:lnTo>
                  <a:lnTo>
                    <a:pt x="5550332" y="888898"/>
                  </a:lnTo>
                  <a:lnTo>
                    <a:pt x="5549887" y="889800"/>
                  </a:lnTo>
                  <a:lnTo>
                    <a:pt x="5508129" y="969276"/>
                  </a:lnTo>
                  <a:lnTo>
                    <a:pt x="5506783" y="971969"/>
                  </a:lnTo>
                  <a:lnTo>
                    <a:pt x="5506326" y="974661"/>
                  </a:lnTo>
                  <a:lnTo>
                    <a:pt x="5506326" y="980948"/>
                  </a:lnTo>
                  <a:lnTo>
                    <a:pt x="5507672" y="984542"/>
                  </a:lnTo>
                  <a:lnTo>
                    <a:pt x="5509920" y="987691"/>
                  </a:lnTo>
                  <a:lnTo>
                    <a:pt x="5513959" y="993076"/>
                  </a:lnTo>
                  <a:lnTo>
                    <a:pt x="5519356" y="995387"/>
                  </a:lnTo>
                  <a:lnTo>
                    <a:pt x="5520245" y="995768"/>
                  </a:lnTo>
                  <a:lnTo>
                    <a:pt x="5526532" y="994511"/>
                  </a:lnTo>
                  <a:lnTo>
                    <a:pt x="5615000" y="979233"/>
                  </a:lnTo>
                  <a:lnTo>
                    <a:pt x="5618150" y="979157"/>
                  </a:lnTo>
                  <a:lnTo>
                    <a:pt x="5619039" y="980059"/>
                  </a:lnTo>
                  <a:lnTo>
                    <a:pt x="5681015" y="1044714"/>
                  </a:lnTo>
                  <a:lnTo>
                    <a:pt x="5685498" y="1049655"/>
                  </a:lnTo>
                  <a:lnTo>
                    <a:pt x="5692686" y="1051001"/>
                  </a:lnTo>
                  <a:lnTo>
                    <a:pt x="5705259" y="1047419"/>
                  </a:lnTo>
                  <a:lnTo>
                    <a:pt x="5709755" y="1041577"/>
                  </a:lnTo>
                  <a:lnTo>
                    <a:pt x="5723674" y="946378"/>
                  </a:lnTo>
                  <a:lnTo>
                    <a:pt x="5723674" y="945032"/>
                  </a:lnTo>
                  <a:lnTo>
                    <a:pt x="5724576" y="944130"/>
                  </a:lnTo>
                  <a:lnTo>
                    <a:pt x="5725922" y="943229"/>
                  </a:lnTo>
                  <a:lnTo>
                    <a:pt x="5802261" y="905700"/>
                  </a:lnTo>
                  <a:lnTo>
                    <a:pt x="5806300" y="903719"/>
                  </a:lnTo>
                  <a:lnTo>
                    <a:pt x="5812142" y="900569"/>
                  </a:lnTo>
                  <a:lnTo>
                    <a:pt x="5816181" y="894740"/>
                  </a:lnTo>
                  <a:lnTo>
                    <a:pt x="5816181" y="881265"/>
                  </a:lnTo>
                  <a:close/>
                </a:path>
                <a:path w="5816600" h="1746250">
                  <a:moveTo>
                    <a:pt x="5816181" y="524256"/>
                  </a:moveTo>
                  <a:lnTo>
                    <a:pt x="5812587" y="518426"/>
                  </a:lnTo>
                  <a:lnTo>
                    <a:pt x="5806300" y="515277"/>
                  </a:lnTo>
                  <a:lnTo>
                    <a:pt x="5802261" y="513295"/>
                  </a:lnTo>
                  <a:lnTo>
                    <a:pt x="5802261" y="530999"/>
                  </a:lnTo>
                  <a:lnTo>
                    <a:pt x="5802261" y="534593"/>
                  </a:lnTo>
                  <a:lnTo>
                    <a:pt x="5719635" y="575005"/>
                  </a:lnTo>
                  <a:lnTo>
                    <a:pt x="5697182" y="676935"/>
                  </a:lnTo>
                  <a:lnTo>
                    <a:pt x="5696724" y="679183"/>
                  </a:lnTo>
                  <a:lnTo>
                    <a:pt x="5695378" y="679640"/>
                  </a:lnTo>
                  <a:lnTo>
                    <a:pt x="5694489" y="680085"/>
                  </a:lnTo>
                  <a:lnTo>
                    <a:pt x="5693588" y="680085"/>
                  </a:lnTo>
                  <a:lnTo>
                    <a:pt x="5692241" y="680529"/>
                  </a:lnTo>
                  <a:lnTo>
                    <a:pt x="5690438" y="679183"/>
                  </a:lnTo>
                  <a:lnTo>
                    <a:pt x="5628017" y="614972"/>
                  </a:lnTo>
                  <a:lnTo>
                    <a:pt x="5623979" y="610933"/>
                  </a:lnTo>
                  <a:lnTo>
                    <a:pt x="5618150" y="609130"/>
                  </a:lnTo>
                  <a:lnTo>
                    <a:pt x="5612752" y="610031"/>
                  </a:lnTo>
                  <a:lnTo>
                    <a:pt x="5524297" y="625297"/>
                  </a:lnTo>
                  <a:lnTo>
                    <a:pt x="5522049" y="625754"/>
                  </a:lnTo>
                  <a:lnTo>
                    <a:pt x="5521147" y="624395"/>
                  </a:lnTo>
                  <a:lnTo>
                    <a:pt x="5520245" y="623506"/>
                  </a:lnTo>
                  <a:lnTo>
                    <a:pt x="5519356" y="621703"/>
                  </a:lnTo>
                  <a:lnTo>
                    <a:pt x="5520245" y="619912"/>
                  </a:lnTo>
                  <a:lnTo>
                    <a:pt x="5550332" y="562648"/>
                  </a:lnTo>
                  <a:lnTo>
                    <a:pt x="5562016" y="540423"/>
                  </a:lnTo>
                  <a:lnTo>
                    <a:pt x="5563362" y="537730"/>
                  </a:lnTo>
                  <a:lnTo>
                    <a:pt x="5563806" y="535038"/>
                  </a:lnTo>
                  <a:lnTo>
                    <a:pt x="5563806" y="529653"/>
                  </a:lnTo>
                  <a:lnTo>
                    <a:pt x="5563362" y="526059"/>
                  </a:lnTo>
                  <a:lnTo>
                    <a:pt x="5562016" y="523367"/>
                  </a:lnTo>
                  <a:lnTo>
                    <a:pt x="5520245" y="443877"/>
                  </a:lnTo>
                  <a:lnTo>
                    <a:pt x="5519356" y="442087"/>
                  </a:lnTo>
                  <a:lnTo>
                    <a:pt x="5520245" y="440283"/>
                  </a:lnTo>
                  <a:lnTo>
                    <a:pt x="5522493" y="438048"/>
                  </a:lnTo>
                  <a:lnTo>
                    <a:pt x="5524297" y="438492"/>
                  </a:lnTo>
                  <a:lnTo>
                    <a:pt x="5612752" y="453758"/>
                  </a:lnTo>
                  <a:lnTo>
                    <a:pt x="5618594" y="454660"/>
                  </a:lnTo>
                  <a:lnTo>
                    <a:pt x="5623979" y="452856"/>
                  </a:lnTo>
                  <a:lnTo>
                    <a:pt x="5628017" y="448818"/>
                  </a:lnTo>
                  <a:lnTo>
                    <a:pt x="5690438" y="384606"/>
                  </a:lnTo>
                  <a:lnTo>
                    <a:pt x="5691784" y="383260"/>
                  </a:lnTo>
                  <a:lnTo>
                    <a:pt x="5693588" y="383260"/>
                  </a:lnTo>
                  <a:lnTo>
                    <a:pt x="5695378" y="384149"/>
                  </a:lnTo>
                  <a:lnTo>
                    <a:pt x="5696724" y="384606"/>
                  </a:lnTo>
                  <a:lnTo>
                    <a:pt x="5697182" y="386854"/>
                  </a:lnTo>
                  <a:lnTo>
                    <a:pt x="5711101" y="481596"/>
                  </a:lnTo>
                  <a:lnTo>
                    <a:pt x="5714695" y="486092"/>
                  </a:lnTo>
                  <a:lnTo>
                    <a:pt x="5719635" y="488784"/>
                  </a:lnTo>
                  <a:lnTo>
                    <a:pt x="5800014" y="528307"/>
                  </a:lnTo>
                  <a:lnTo>
                    <a:pt x="5801804" y="529196"/>
                  </a:lnTo>
                  <a:lnTo>
                    <a:pt x="5802261" y="530999"/>
                  </a:lnTo>
                  <a:lnTo>
                    <a:pt x="5802261" y="513295"/>
                  </a:lnTo>
                  <a:lnTo>
                    <a:pt x="5725922" y="475767"/>
                  </a:lnTo>
                  <a:lnTo>
                    <a:pt x="5724576" y="475310"/>
                  </a:lnTo>
                  <a:lnTo>
                    <a:pt x="5724118" y="473964"/>
                  </a:lnTo>
                  <a:lnTo>
                    <a:pt x="5723674" y="473075"/>
                  </a:lnTo>
                  <a:lnTo>
                    <a:pt x="5710644" y="384149"/>
                  </a:lnTo>
                  <a:lnTo>
                    <a:pt x="5709755" y="377418"/>
                  </a:lnTo>
                  <a:lnTo>
                    <a:pt x="5705259" y="372033"/>
                  </a:lnTo>
                  <a:lnTo>
                    <a:pt x="5692686" y="368439"/>
                  </a:lnTo>
                  <a:lnTo>
                    <a:pt x="5685955" y="369785"/>
                  </a:lnTo>
                  <a:lnTo>
                    <a:pt x="5681015" y="374726"/>
                  </a:lnTo>
                  <a:lnTo>
                    <a:pt x="5618594" y="438937"/>
                  </a:lnTo>
                  <a:lnTo>
                    <a:pt x="5617692" y="439839"/>
                  </a:lnTo>
                  <a:lnTo>
                    <a:pt x="5616346" y="440283"/>
                  </a:lnTo>
                  <a:lnTo>
                    <a:pt x="5615000" y="439839"/>
                  </a:lnTo>
                  <a:lnTo>
                    <a:pt x="5526989" y="424649"/>
                  </a:lnTo>
                  <a:lnTo>
                    <a:pt x="5520245" y="423316"/>
                  </a:lnTo>
                  <a:lnTo>
                    <a:pt x="5519356" y="423418"/>
                  </a:lnTo>
                  <a:lnTo>
                    <a:pt x="5513514" y="425919"/>
                  </a:lnTo>
                  <a:lnTo>
                    <a:pt x="5505424" y="436689"/>
                  </a:lnTo>
                  <a:lnTo>
                    <a:pt x="5504980" y="443877"/>
                  </a:lnTo>
                  <a:lnTo>
                    <a:pt x="5508129" y="449719"/>
                  </a:lnTo>
                  <a:lnTo>
                    <a:pt x="5519356" y="471081"/>
                  </a:lnTo>
                  <a:lnTo>
                    <a:pt x="5549887" y="529196"/>
                  </a:lnTo>
                  <a:lnTo>
                    <a:pt x="5550332" y="530542"/>
                  </a:lnTo>
                  <a:lnTo>
                    <a:pt x="5550332" y="531901"/>
                  </a:lnTo>
                  <a:lnTo>
                    <a:pt x="5549887" y="532790"/>
                  </a:lnTo>
                  <a:lnTo>
                    <a:pt x="5508129" y="612279"/>
                  </a:lnTo>
                  <a:lnTo>
                    <a:pt x="5506783" y="614972"/>
                  </a:lnTo>
                  <a:lnTo>
                    <a:pt x="5506326" y="617664"/>
                  </a:lnTo>
                  <a:lnTo>
                    <a:pt x="5506326" y="624395"/>
                  </a:lnTo>
                  <a:lnTo>
                    <a:pt x="5507672" y="627989"/>
                  </a:lnTo>
                  <a:lnTo>
                    <a:pt x="5509920" y="630682"/>
                  </a:lnTo>
                  <a:lnTo>
                    <a:pt x="5513959" y="636079"/>
                  </a:lnTo>
                  <a:lnTo>
                    <a:pt x="5519356" y="638390"/>
                  </a:lnTo>
                  <a:lnTo>
                    <a:pt x="5520245" y="638771"/>
                  </a:lnTo>
                  <a:lnTo>
                    <a:pt x="5526532" y="637514"/>
                  </a:lnTo>
                  <a:lnTo>
                    <a:pt x="5615000" y="622236"/>
                  </a:lnTo>
                  <a:lnTo>
                    <a:pt x="5618150" y="622160"/>
                  </a:lnTo>
                  <a:lnTo>
                    <a:pt x="5619039" y="623049"/>
                  </a:lnTo>
                  <a:lnTo>
                    <a:pt x="5681015" y="687717"/>
                  </a:lnTo>
                  <a:lnTo>
                    <a:pt x="5685498" y="692658"/>
                  </a:lnTo>
                  <a:lnTo>
                    <a:pt x="5692686" y="694004"/>
                  </a:lnTo>
                  <a:lnTo>
                    <a:pt x="5705259" y="690410"/>
                  </a:lnTo>
                  <a:lnTo>
                    <a:pt x="5709755" y="684580"/>
                  </a:lnTo>
                  <a:lnTo>
                    <a:pt x="5723674" y="589368"/>
                  </a:lnTo>
                  <a:lnTo>
                    <a:pt x="5723674" y="588022"/>
                  </a:lnTo>
                  <a:lnTo>
                    <a:pt x="5724576" y="587133"/>
                  </a:lnTo>
                  <a:lnTo>
                    <a:pt x="5725922" y="586232"/>
                  </a:lnTo>
                  <a:lnTo>
                    <a:pt x="5802261" y="548703"/>
                  </a:lnTo>
                  <a:lnTo>
                    <a:pt x="5806300" y="546709"/>
                  </a:lnTo>
                  <a:lnTo>
                    <a:pt x="5812142" y="543572"/>
                  </a:lnTo>
                  <a:lnTo>
                    <a:pt x="5816181" y="537730"/>
                  </a:lnTo>
                  <a:lnTo>
                    <a:pt x="5816181" y="524256"/>
                  </a:lnTo>
                  <a:close/>
                </a:path>
                <a:path w="5816600" h="1746250">
                  <a:moveTo>
                    <a:pt x="5816181" y="168160"/>
                  </a:moveTo>
                  <a:lnTo>
                    <a:pt x="5812587" y="162318"/>
                  </a:lnTo>
                  <a:lnTo>
                    <a:pt x="5806300" y="159181"/>
                  </a:lnTo>
                  <a:lnTo>
                    <a:pt x="5802261" y="157200"/>
                  </a:lnTo>
                  <a:lnTo>
                    <a:pt x="5802261" y="172199"/>
                  </a:lnTo>
                  <a:lnTo>
                    <a:pt x="5802261" y="177584"/>
                  </a:lnTo>
                  <a:lnTo>
                    <a:pt x="5719635" y="218008"/>
                  </a:lnTo>
                  <a:lnTo>
                    <a:pt x="5697182" y="319938"/>
                  </a:lnTo>
                  <a:lnTo>
                    <a:pt x="5696724" y="322186"/>
                  </a:lnTo>
                  <a:lnTo>
                    <a:pt x="5695378" y="322630"/>
                  </a:lnTo>
                  <a:lnTo>
                    <a:pt x="5693588" y="323532"/>
                  </a:lnTo>
                  <a:lnTo>
                    <a:pt x="5692241" y="323532"/>
                  </a:lnTo>
                  <a:lnTo>
                    <a:pt x="5690438" y="322186"/>
                  </a:lnTo>
                  <a:lnTo>
                    <a:pt x="5628017" y="257975"/>
                  </a:lnTo>
                  <a:lnTo>
                    <a:pt x="5623979" y="253923"/>
                  </a:lnTo>
                  <a:lnTo>
                    <a:pt x="5618150" y="252133"/>
                  </a:lnTo>
                  <a:lnTo>
                    <a:pt x="5612752" y="253034"/>
                  </a:lnTo>
                  <a:lnTo>
                    <a:pt x="5524297" y="268300"/>
                  </a:lnTo>
                  <a:lnTo>
                    <a:pt x="5522049" y="268744"/>
                  </a:lnTo>
                  <a:lnTo>
                    <a:pt x="5521147" y="267398"/>
                  </a:lnTo>
                  <a:lnTo>
                    <a:pt x="5520245" y="266496"/>
                  </a:lnTo>
                  <a:lnTo>
                    <a:pt x="5519356" y="264706"/>
                  </a:lnTo>
                  <a:lnTo>
                    <a:pt x="5520245" y="262915"/>
                  </a:lnTo>
                  <a:lnTo>
                    <a:pt x="5550332" y="205651"/>
                  </a:lnTo>
                  <a:lnTo>
                    <a:pt x="5562016" y="183426"/>
                  </a:lnTo>
                  <a:lnTo>
                    <a:pt x="5563362" y="180733"/>
                  </a:lnTo>
                  <a:lnTo>
                    <a:pt x="5563806" y="178041"/>
                  </a:lnTo>
                  <a:lnTo>
                    <a:pt x="5563806" y="172643"/>
                  </a:lnTo>
                  <a:lnTo>
                    <a:pt x="5563362" y="169062"/>
                  </a:lnTo>
                  <a:lnTo>
                    <a:pt x="5562016" y="166814"/>
                  </a:lnTo>
                  <a:lnTo>
                    <a:pt x="5520245" y="87325"/>
                  </a:lnTo>
                  <a:lnTo>
                    <a:pt x="5519356" y="85534"/>
                  </a:lnTo>
                  <a:lnTo>
                    <a:pt x="5520245" y="83731"/>
                  </a:lnTo>
                  <a:lnTo>
                    <a:pt x="5522493" y="81495"/>
                  </a:lnTo>
                  <a:lnTo>
                    <a:pt x="5524297" y="81940"/>
                  </a:lnTo>
                  <a:lnTo>
                    <a:pt x="5612752" y="97205"/>
                  </a:lnTo>
                  <a:lnTo>
                    <a:pt x="5618594" y="98107"/>
                  </a:lnTo>
                  <a:lnTo>
                    <a:pt x="5623979" y="96304"/>
                  </a:lnTo>
                  <a:lnTo>
                    <a:pt x="5628017" y="92265"/>
                  </a:lnTo>
                  <a:lnTo>
                    <a:pt x="5690895" y="27609"/>
                  </a:lnTo>
                  <a:lnTo>
                    <a:pt x="5692241" y="26250"/>
                  </a:lnTo>
                  <a:lnTo>
                    <a:pt x="5694032" y="26250"/>
                  </a:lnTo>
                  <a:lnTo>
                    <a:pt x="5695835" y="27152"/>
                  </a:lnTo>
                  <a:lnTo>
                    <a:pt x="5697182" y="27609"/>
                  </a:lnTo>
                  <a:lnTo>
                    <a:pt x="5697626" y="29845"/>
                  </a:lnTo>
                  <a:lnTo>
                    <a:pt x="5711545" y="124599"/>
                  </a:lnTo>
                  <a:lnTo>
                    <a:pt x="5715139" y="129095"/>
                  </a:lnTo>
                  <a:lnTo>
                    <a:pt x="5720080" y="131787"/>
                  </a:lnTo>
                  <a:lnTo>
                    <a:pt x="5800458" y="171297"/>
                  </a:lnTo>
                  <a:lnTo>
                    <a:pt x="5802261" y="172199"/>
                  </a:lnTo>
                  <a:lnTo>
                    <a:pt x="5802261" y="157200"/>
                  </a:lnTo>
                  <a:lnTo>
                    <a:pt x="5725922" y="119659"/>
                  </a:lnTo>
                  <a:lnTo>
                    <a:pt x="5724576" y="119214"/>
                  </a:lnTo>
                  <a:lnTo>
                    <a:pt x="5724118" y="117868"/>
                  </a:lnTo>
                  <a:lnTo>
                    <a:pt x="5723674" y="116967"/>
                  </a:lnTo>
                  <a:lnTo>
                    <a:pt x="5710644" y="28054"/>
                  </a:lnTo>
                  <a:lnTo>
                    <a:pt x="5709755" y="21310"/>
                  </a:lnTo>
                  <a:lnTo>
                    <a:pt x="5705259" y="15925"/>
                  </a:lnTo>
                  <a:lnTo>
                    <a:pt x="5692686" y="12331"/>
                  </a:lnTo>
                  <a:lnTo>
                    <a:pt x="5685955" y="13677"/>
                  </a:lnTo>
                  <a:lnTo>
                    <a:pt x="5681015" y="18618"/>
                  </a:lnTo>
                  <a:lnTo>
                    <a:pt x="5618594" y="82842"/>
                  </a:lnTo>
                  <a:lnTo>
                    <a:pt x="5617692" y="83731"/>
                  </a:lnTo>
                  <a:lnTo>
                    <a:pt x="5616346" y="84188"/>
                  </a:lnTo>
                  <a:lnTo>
                    <a:pt x="5615000" y="83731"/>
                  </a:lnTo>
                  <a:lnTo>
                    <a:pt x="5526989" y="68541"/>
                  </a:lnTo>
                  <a:lnTo>
                    <a:pt x="5520245" y="67208"/>
                  </a:lnTo>
                  <a:lnTo>
                    <a:pt x="5519356" y="67310"/>
                  </a:lnTo>
                  <a:lnTo>
                    <a:pt x="5513514" y="69811"/>
                  </a:lnTo>
                  <a:lnTo>
                    <a:pt x="5505424" y="80594"/>
                  </a:lnTo>
                  <a:lnTo>
                    <a:pt x="5504980" y="87782"/>
                  </a:lnTo>
                  <a:lnTo>
                    <a:pt x="5508129" y="93611"/>
                  </a:lnTo>
                  <a:lnTo>
                    <a:pt x="5519356" y="114985"/>
                  </a:lnTo>
                  <a:lnTo>
                    <a:pt x="5549887" y="173101"/>
                  </a:lnTo>
                  <a:lnTo>
                    <a:pt x="5550332" y="174447"/>
                  </a:lnTo>
                  <a:lnTo>
                    <a:pt x="5550332" y="175793"/>
                  </a:lnTo>
                  <a:lnTo>
                    <a:pt x="5549887" y="176695"/>
                  </a:lnTo>
                  <a:lnTo>
                    <a:pt x="5508129" y="256171"/>
                  </a:lnTo>
                  <a:lnTo>
                    <a:pt x="5506783" y="258864"/>
                  </a:lnTo>
                  <a:lnTo>
                    <a:pt x="5506326" y="261556"/>
                  </a:lnTo>
                  <a:lnTo>
                    <a:pt x="5506326" y="267398"/>
                  </a:lnTo>
                  <a:lnTo>
                    <a:pt x="5507672" y="270992"/>
                  </a:lnTo>
                  <a:lnTo>
                    <a:pt x="5509920" y="274142"/>
                  </a:lnTo>
                  <a:lnTo>
                    <a:pt x="5513959" y="279527"/>
                  </a:lnTo>
                  <a:lnTo>
                    <a:pt x="5519356" y="281838"/>
                  </a:lnTo>
                  <a:lnTo>
                    <a:pt x="5520245" y="282219"/>
                  </a:lnTo>
                  <a:lnTo>
                    <a:pt x="5526532" y="280962"/>
                  </a:lnTo>
                  <a:lnTo>
                    <a:pt x="5615000" y="265684"/>
                  </a:lnTo>
                  <a:lnTo>
                    <a:pt x="5618150" y="265607"/>
                  </a:lnTo>
                  <a:lnTo>
                    <a:pt x="5619039" y="266496"/>
                  </a:lnTo>
                  <a:lnTo>
                    <a:pt x="5681015" y="331165"/>
                  </a:lnTo>
                  <a:lnTo>
                    <a:pt x="5685498" y="336105"/>
                  </a:lnTo>
                  <a:lnTo>
                    <a:pt x="5692686" y="337451"/>
                  </a:lnTo>
                  <a:lnTo>
                    <a:pt x="5698972" y="335661"/>
                  </a:lnTo>
                  <a:lnTo>
                    <a:pt x="5705259" y="333413"/>
                  </a:lnTo>
                  <a:lnTo>
                    <a:pt x="5709755" y="328028"/>
                  </a:lnTo>
                  <a:lnTo>
                    <a:pt x="5723674" y="232829"/>
                  </a:lnTo>
                  <a:lnTo>
                    <a:pt x="5723674" y="231470"/>
                  </a:lnTo>
                  <a:lnTo>
                    <a:pt x="5724576" y="230581"/>
                  </a:lnTo>
                  <a:lnTo>
                    <a:pt x="5725922" y="230124"/>
                  </a:lnTo>
                  <a:lnTo>
                    <a:pt x="5802261" y="192595"/>
                  </a:lnTo>
                  <a:lnTo>
                    <a:pt x="5806300" y="190614"/>
                  </a:lnTo>
                  <a:lnTo>
                    <a:pt x="5812142" y="187464"/>
                  </a:lnTo>
                  <a:lnTo>
                    <a:pt x="5816181" y="181635"/>
                  </a:lnTo>
                  <a:lnTo>
                    <a:pt x="5816181" y="168160"/>
                  </a:lnTo>
                  <a:close/>
                </a:path>
                <a:path w="5816600" h="1746250">
                  <a:moveTo>
                    <a:pt x="5816193" y="1575384"/>
                  </a:moveTo>
                  <a:lnTo>
                    <a:pt x="5812599" y="1569542"/>
                  </a:lnTo>
                  <a:lnTo>
                    <a:pt x="5806313" y="1566405"/>
                  </a:lnTo>
                  <a:lnTo>
                    <a:pt x="5802274" y="1564462"/>
                  </a:lnTo>
                  <a:lnTo>
                    <a:pt x="5802274" y="1582115"/>
                  </a:lnTo>
                  <a:lnTo>
                    <a:pt x="5802274" y="1585709"/>
                  </a:lnTo>
                  <a:lnTo>
                    <a:pt x="5719648" y="1626120"/>
                  </a:lnTo>
                  <a:lnTo>
                    <a:pt x="5697194" y="1728063"/>
                  </a:lnTo>
                  <a:lnTo>
                    <a:pt x="5696750" y="1730311"/>
                  </a:lnTo>
                  <a:lnTo>
                    <a:pt x="5695404" y="1730756"/>
                  </a:lnTo>
                  <a:lnTo>
                    <a:pt x="5694502" y="1731200"/>
                  </a:lnTo>
                  <a:lnTo>
                    <a:pt x="5693600" y="1731200"/>
                  </a:lnTo>
                  <a:lnTo>
                    <a:pt x="5692254" y="1731657"/>
                  </a:lnTo>
                  <a:lnTo>
                    <a:pt x="5690463" y="1730311"/>
                  </a:lnTo>
                  <a:lnTo>
                    <a:pt x="5628043" y="1666087"/>
                  </a:lnTo>
                  <a:lnTo>
                    <a:pt x="5624004" y="1662049"/>
                  </a:lnTo>
                  <a:lnTo>
                    <a:pt x="5618162" y="1660258"/>
                  </a:lnTo>
                  <a:lnTo>
                    <a:pt x="5612777" y="1661147"/>
                  </a:lnTo>
                  <a:lnTo>
                    <a:pt x="5524309" y="1676425"/>
                  </a:lnTo>
                  <a:lnTo>
                    <a:pt x="5522061" y="1676869"/>
                  </a:lnTo>
                  <a:lnTo>
                    <a:pt x="5521172" y="1675523"/>
                  </a:lnTo>
                  <a:lnTo>
                    <a:pt x="5520271" y="1674622"/>
                  </a:lnTo>
                  <a:lnTo>
                    <a:pt x="5519369" y="1672831"/>
                  </a:lnTo>
                  <a:lnTo>
                    <a:pt x="5520271" y="1671027"/>
                  </a:lnTo>
                  <a:lnTo>
                    <a:pt x="5549900" y="1614627"/>
                  </a:lnTo>
                  <a:lnTo>
                    <a:pt x="5562028" y="1591551"/>
                  </a:lnTo>
                  <a:lnTo>
                    <a:pt x="5563374" y="1588858"/>
                  </a:lnTo>
                  <a:lnTo>
                    <a:pt x="5563832" y="1586153"/>
                  </a:lnTo>
                  <a:lnTo>
                    <a:pt x="5563832" y="1580769"/>
                  </a:lnTo>
                  <a:lnTo>
                    <a:pt x="5563374" y="1576730"/>
                  </a:lnTo>
                  <a:lnTo>
                    <a:pt x="5562028" y="1574482"/>
                  </a:lnTo>
                  <a:lnTo>
                    <a:pt x="5520271" y="1495005"/>
                  </a:lnTo>
                  <a:lnTo>
                    <a:pt x="5519369" y="1493202"/>
                  </a:lnTo>
                  <a:lnTo>
                    <a:pt x="5520271" y="1491411"/>
                  </a:lnTo>
                  <a:lnTo>
                    <a:pt x="5522519" y="1489163"/>
                  </a:lnTo>
                  <a:lnTo>
                    <a:pt x="5524309" y="1489608"/>
                  </a:lnTo>
                  <a:lnTo>
                    <a:pt x="5612777" y="1504873"/>
                  </a:lnTo>
                  <a:lnTo>
                    <a:pt x="5618607" y="1505775"/>
                  </a:lnTo>
                  <a:lnTo>
                    <a:pt x="5624004" y="1503984"/>
                  </a:lnTo>
                  <a:lnTo>
                    <a:pt x="5628043" y="1499946"/>
                  </a:lnTo>
                  <a:lnTo>
                    <a:pt x="5690463" y="1435722"/>
                  </a:lnTo>
                  <a:lnTo>
                    <a:pt x="5691810" y="1434376"/>
                  </a:lnTo>
                  <a:lnTo>
                    <a:pt x="5693600" y="1434376"/>
                  </a:lnTo>
                  <a:lnTo>
                    <a:pt x="5694502" y="1434820"/>
                  </a:lnTo>
                  <a:lnTo>
                    <a:pt x="5695404" y="1434820"/>
                  </a:lnTo>
                  <a:lnTo>
                    <a:pt x="5696750" y="1435722"/>
                  </a:lnTo>
                  <a:lnTo>
                    <a:pt x="5697194" y="1437970"/>
                  </a:lnTo>
                  <a:lnTo>
                    <a:pt x="5711114" y="1532724"/>
                  </a:lnTo>
                  <a:lnTo>
                    <a:pt x="5714708" y="1537208"/>
                  </a:lnTo>
                  <a:lnTo>
                    <a:pt x="5719648" y="1539900"/>
                  </a:lnTo>
                  <a:lnTo>
                    <a:pt x="5800026" y="1579422"/>
                  </a:lnTo>
                  <a:lnTo>
                    <a:pt x="5801830" y="1580324"/>
                  </a:lnTo>
                  <a:lnTo>
                    <a:pt x="5802274" y="1582115"/>
                  </a:lnTo>
                  <a:lnTo>
                    <a:pt x="5802274" y="1564462"/>
                  </a:lnTo>
                  <a:lnTo>
                    <a:pt x="5725490" y="1527327"/>
                  </a:lnTo>
                  <a:lnTo>
                    <a:pt x="5724144" y="1526882"/>
                  </a:lnTo>
                  <a:lnTo>
                    <a:pt x="5723242" y="1524190"/>
                  </a:lnTo>
                  <a:lnTo>
                    <a:pt x="5710225" y="1435277"/>
                  </a:lnTo>
                  <a:lnTo>
                    <a:pt x="5709323" y="1428534"/>
                  </a:lnTo>
                  <a:lnTo>
                    <a:pt x="5704827" y="1423149"/>
                  </a:lnTo>
                  <a:lnTo>
                    <a:pt x="5698541" y="1421358"/>
                  </a:lnTo>
                  <a:lnTo>
                    <a:pt x="5692254" y="1419110"/>
                  </a:lnTo>
                  <a:lnTo>
                    <a:pt x="5685523" y="1420901"/>
                  </a:lnTo>
                  <a:lnTo>
                    <a:pt x="5680583" y="1425841"/>
                  </a:lnTo>
                  <a:lnTo>
                    <a:pt x="5618162" y="1490065"/>
                  </a:lnTo>
                  <a:lnTo>
                    <a:pt x="5617261" y="1490954"/>
                  </a:lnTo>
                  <a:lnTo>
                    <a:pt x="5615914" y="1491411"/>
                  </a:lnTo>
                  <a:lnTo>
                    <a:pt x="5614568" y="1490954"/>
                  </a:lnTo>
                  <a:lnTo>
                    <a:pt x="5526100" y="1475689"/>
                  </a:lnTo>
                  <a:lnTo>
                    <a:pt x="5519369" y="1474343"/>
                  </a:lnTo>
                  <a:lnTo>
                    <a:pt x="5513082" y="1477035"/>
                  </a:lnTo>
                  <a:lnTo>
                    <a:pt x="5505005" y="1487817"/>
                  </a:lnTo>
                  <a:lnTo>
                    <a:pt x="5504548" y="1495005"/>
                  </a:lnTo>
                  <a:lnTo>
                    <a:pt x="5507698" y="1500835"/>
                  </a:lnTo>
                  <a:lnTo>
                    <a:pt x="5519369" y="1523060"/>
                  </a:lnTo>
                  <a:lnTo>
                    <a:pt x="5549455" y="1580324"/>
                  </a:lnTo>
                  <a:lnTo>
                    <a:pt x="5549900" y="1581670"/>
                  </a:lnTo>
                  <a:lnTo>
                    <a:pt x="5549900" y="1583016"/>
                  </a:lnTo>
                  <a:lnTo>
                    <a:pt x="5549455" y="1583918"/>
                  </a:lnTo>
                  <a:lnTo>
                    <a:pt x="5507698" y="1663395"/>
                  </a:lnTo>
                  <a:lnTo>
                    <a:pt x="5506351" y="1666087"/>
                  </a:lnTo>
                  <a:lnTo>
                    <a:pt x="5505894" y="1668780"/>
                  </a:lnTo>
                  <a:lnTo>
                    <a:pt x="5505894" y="1671485"/>
                  </a:lnTo>
                  <a:lnTo>
                    <a:pt x="5520271" y="1689887"/>
                  </a:lnTo>
                  <a:lnTo>
                    <a:pt x="5527002" y="1688541"/>
                  </a:lnTo>
                  <a:lnTo>
                    <a:pt x="5615470" y="1673275"/>
                  </a:lnTo>
                  <a:lnTo>
                    <a:pt x="5618162" y="1673275"/>
                  </a:lnTo>
                  <a:lnTo>
                    <a:pt x="5619064" y="1674177"/>
                  </a:lnTo>
                  <a:lnTo>
                    <a:pt x="5681027" y="1738833"/>
                  </a:lnTo>
                  <a:lnTo>
                    <a:pt x="5685523" y="1743773"/>
                  </a:lnTo>
                  <a:lnTo>
                    <a:pt x="5692711" y="1745119"/>
                  </a:lnTo>
                  <a:lnTo>
                    <a:pt x="5705284" y="1741538"/>
                  </a:lnTo>
                  <a:lnTo>
                    <a:pt x="5709767" y="1735696"/>
                  </a:lnTo>
                  <a:lnTo>
                    <a:pt x="5723687" y="1640497"/>
                  </a:lnTo>
                  <a:lnTo>
                    <a:pt x="5723687" y="1639150"/>
                  </a:lnTo>
                  <a:lnTo>
                    <a:pt x="5724588" y="1638249"/>
                  </a:lnTo>
                  <a:lnTo>
                    <a:pt x="5725934" y="1637347"/>
                  </a:lnTo>
                  <a:lnTo>
                    <a:pt x="5802274" y="1599819"/>
                  </a:lnTo>
                  <a:lnTo>
                    <a:pt x="5806313" y="1597837"/>
                  </a:lnTo>
                  <a:lnTo>
                    <a:pt x="5812155" y="1594688"/>
                  </a:lnTo>
                  <a:lnTo>
                    <a:pt x="5816193" y="1588858"/>
                  </a:lnTo>
                  <a:lnTo>
                    <a:pt x="5816193" y="15753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4202" y="10348343"/>
            <a:ext cx="106729" cy="10672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253594" y="8735264"/>
            <a:ext cx="223972" cy="100821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45"/>
              </a:lnSpc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ett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onica</a:t>
            </a:r>
            <a:endParaRPr sz="1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9724" y="8406215"/>
            <a:ext cx="106729" cy="10672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245183" y="7857801"/>
            <a:ext cx="223972" cy="463873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45"/>
              </a:lnSpc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Libri</a:t>
            </a:r>
            <a:endParaRPr sz="1400" dirty="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17473" y="7489690"/>
            <a:ext cx="106729" cy="10672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250106" y="6309817"/>
            <a:ext cx="223972" cy="11106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45"/>
              </a:lnSpc>
            </a:pPr>
            <a:r>
              <a:rPr sz="1400" spc="-165" dirty="0">
                <a:solidFill>
                  <a:srgbClr val="FFFFFF"/>
                </a:solidFill>
                <a:latin typeface="Trebuchet MS"/>
                <a:cs typeface="Trebuchet MS"/>
              </a:rPr>
              <a:t>Abbigliamento</a:t>
            </a:r>
            <a:endParaRPr sz="1400" dirty="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66626" y="6340138"/>
            <a:ext cx="2372995" cy="4356735"/>
            <a:chOff x="4766626" y="6340138"/>
            <a:chExt cx="2372995" cy="4356735"/>
          </a:xfrm>
        </p:grpSpPr>
        <p:sp>
          <p:nvSpPr>
            <p:cNvPr id="14" name="object 14"/>
            <p:cNvSpPr/>
            <p:nvPr/>
          </p:nvSpPr>
          <p:spPr>
            <a:xfrm>
              <a:off x="4766626" y="6378497"/>
              <a:ext cx="764540" cy="4318635"/>
            </a:xfrm>
            <a:custGeom>
              <a:avLst/>
              <a:gdLst/>
              <a:ahLst/>
              <a:cxnLst/>
              <a:rect l="l" t="t" r="r" b="b"/>
              <a:pathLst>
                <a:path w="764539" h="4318634">
                  <a:moveTo>
                    <a:pt x="764084" y="206936"/>
                  </a:moveTo>
                  <a:lnTo>
                    <a:pt x="764084" y="4318077"/>
                  </a:lnTo>
                  <a:lnTo>
                    <a:pt x="0" y="4318077"/>
                  </a:lnTo>
                  <a:lnTo>
                    <a:pt x="0" y="206933"/>
                  </a:lnTo>
                  <a:lnTo>
                    <a:pt x="343" y="199946"/>
                  </a:lnTo>
                  <a:lnTo>
                    <a:pt x="7178" y="158543"/>
                  </a:lnTo>
                  <a:lnTo>
                    <a:pt x="21959" y="119270"/>
                  </a:lnTo>
                  <a:lnTo>
                    <a:pt x="44117" y="83635"/>
                  </a:lnTo>
                  <a:lnTo>
                    <a:pt x="72802" y="53007"/>
                  </a:lnTo>
                  <a:lnTo>
                    <a:pt x="106911" y="28565"/>
                  </a:lnTo>
                  <a:lnTo>
                    <a:pt x="145133" y="11246"/>
                  </a:lnTo>
                  <a:lnTo>
                    <a:pt x="186000" y="1716"/>
                  </a:lnTo>
                  <a:lnTo>
                    <a:pt x="206927" y="0"/>
                  </a:lnTo>
                  <a:lnTo>
                    <a:pt x="557156" y="0"/>
                  </a:lnTo>
                  <a:lnTo>
                    <a:pt x="598751" y="5477"/>
                  </a:lnTo>
                  <a:lnTo>
                    <a:pt x="638487" y="18967"/>
                  </a:lnTo>
                  <a:lnTo>
                    <a:pt x="674827" y="39948"/>
                  </a:lnTo>
                  <a:lnTo>
                    <a:pt x="706376" y="67616"/>
                  </a:lnTo>
                  <a:lnTo>
                    <a:pt x="731921" y="100908"/>
                  </a:lnTo>
                  <a:lnTo>
                    <a:pt x="750480" y="138544"/>
                  </a:lnTo>
                  <a:lnTo>
                    <a:pt x="761340" y="179077"/>
                  </a:lnTo>
                  <a:lnTo>
                    <a:pt x="764084" y="206936"/>
                  </a:lnTo>
                  <a:close/>
                </a:path>
              </a:pathLst>
            </a:custGeom>
            <a:solidFill>
              <a:srgbClr val="980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70926" y="6343792"/>
              <a:ext cx="764540" cy="4352925"/>
            </a:xfrm>
            <a:custGeom>
              <a:avLst/>
              <a:gdLst/>
              <a:ahLst/>
              <a:cxnLst/>
              <a:rect l="l" t="t" r="r" b="b"/>
              <a:pathLst>
                <a:path w="764539" h="4352925">
                  <a:moveTo>
                    <a:pt x="764084" y="206934"/>
                  </a:moveTo>
                  <a:lnTo>
                    <a:pt x="764084" y="4352781"/>
                  </a:lnTo>
                  <a:lnTo>
                    <a:pt x="0" y="4352781"/>
                  </a:lnTo>
                  <a:lnTo>
                    <a:pt x="0" y="206932"/>
                  </a:lnTo>
                  <a:lnTo>
                    <a:pt x="343" y="199946"/>
                  </a:lnTo>
                  <a:lnTo>
                    <a:pt x="7178" y="158544"/>
                  </a:lnTo>
                  <a:lnTo>
                    <a:pt x="21958" y="119270"/>
                  </a:lnTo>
                  <a:lnTo>
                    <a:pt x="44117" y="83635"/>
                  </a:lnTo>
                  <a:lnTo>
                    <a:pt x="72802" y="53007"/>
                  </a:lnTo>
                  <a:lnTo>
                    <a:pt x="106911" y="28564"/>
                  </a:lnTo>
                  <a:lnTo>
                    <a:pt x="145133" y="11245"/>
                  </a:lnTo>
                  <a:lnTo>
                    <a:pt x="186000" y="1716"/>
                  </a:lnTo>
                  <a:lnTo>
                    <a:pt x="206924" y="0"/>
                  </a:lnTo>
                  <a:lnTo>
                    <a:pt x="557159" y="0"/>
                  </a:lnTo>
                  <a:lnTo>
                    <a:pt x="598751" y="5477"/>
                  </a:lnTo>
                  <a:lnTo>
                    <a:pt x="638486" y="18966"/>
                  </a:lnTo>
                  <a:lnTo>
                    <a:pt x="674827" y="39948"/>
                  </a:lnTo>
                  <a:lnTo>
                    <a:pt x="706376" y="67616"/>
                  </a:lnTo>
                  <a:lnTo>
                    <a:pt x="731921" y="100908"/>
                  </a:lnTo>
                  <a:lnTo>
                    <a:pt x="750480" y="138544"/>
                  </a:lnTo>
                  <a:lnTo>
                    <a:pt x="761340" y="179077"/>
                  </a:lnTo>
                  <a:lnTo>
                    <a:pt x="764084" y="2069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75226" y="6340138"/>
              <a:ext cx="764540" cy="4356735"/>
            </a:xfrm>
            <a:custGeom>
              <a:avLst/>
              <a:gdLst/>
              <a:ahLst/>
              <a:cxnLst/>
              <a:rect l="l" t="t" r="r" b="b"/>
              <a:pathLst>
                <a:path w="764540" h="4356734">
                  <a:moveTo>
                    <a:pt x="764084" y="206937"/>
                  </a:moveTo>
                  <a:lnTo>
                    <a:pt x="764084" y="4356435"/>
                  </a:lnTo>
                  <a:lnTo>
                    <a:pt x="0" y="4356435"/>
                  </a:lnTo>
                  <a:lnTo>
                    <a:pt x="0" y="206925"/>
                  </a:lnTo>
                  <a:lnTo>
                    <a:pt x="342" y="199947"/>
                  </a:lnTo>
                  <a:lnTo>
                    <a:pt x="7177" y="158544"/>
                  </a:lnTo>
                  <a:lnTo>
                    <a:pt x="21958" y="119271"/>
                  </a:lnTo>
                  <a:lnTo>
                    <a:pt x="44116" y="83636"/>
                  </a:lnTo>
                  <a:lnTo>
                    <a:pt x="72802" y="53008"/>
                  </a:lnTo>
                  <a:lnTo>
                    <a:pt x="106911" y="28566"/>
                  </a:lnTo>
                  <a:lnTo>
                    <a:pt x="145133" y="11246"/>
                  </a:lnTo>
                  <a:lnTo>
                    <a:pt x="185999" y="1717"/>
                  </a:lnTo>
                  <a:lnTo>
                    <a:pt x="206936" y="0"/>
                  </a:lnTo>
                  <a:lnTo>
                    <a:pt x="557147" y="0"/>
                  </a:lnTo>
                  <a:lnTo>
                    <a:pt x="598751" y="5478"/>
                  </a:lnTo>
                  <a:lnTo>
                    <a:pt x="638486" y="18967"/>
                  </a:lnTo>
                  <a:lnTo>
                    <a:pt x="674827" y="39949"/>
                  </a:lnTo>
                  <a:lnTo>
                    <a:pt x="706376" y="67617"/>
                  </a:lnTo>
                  <a:lnTo>
                    <a:pt x="731921" y="100909"/>
                  </a:lnTo>
                  <a:lnTo>
                    <a:pt x="750479" y="138545"/>
                  </a:lnTo>
                  <a:lnTo>
                    <a:pt x="761340" y="179078"/>
                  </a:lnTo>
                  <a:lnTo>
                    <a:pt x="764084" y="206937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042537" y="5177387"/>
            <a:ext cx="1765300" cy="882650"/>
            <a:chOff x="5042537" y="5177387"/>
            <a:chExt cx="1765300" cy="882650"/>
          </a:xfrm>
        </p:grpSpPr>
        <p:sp>
          <p:nvSpPr>
            <p:cNvPr id="18" name="object 18"/>
            <p:cNvSpPr/>
            <p:nvPr/>
          </p:nvSpPr>
          <p:spPr>
            <a:xfrm>
              <a:off x="5042537" y="5177387"/>
              <a:ext cx="1765300" cy="882650"/>
            </a:xfrm>
            <a:custGeom>
              <a:avLst/>
              <a:gdLst/>
              <a:ahLst/>
              <a:cxnLst/>
              <a:rect l="l" t="t" r="r" b="b"/>
              <a:pathLst>
                <a:path w="1765300" h="882650">
                  <a:moveTo>
                    <a:pt x="88240" y="882411"/>
                  </a:moveTo>
                  <a:lnTo>
                    <a:pt x="0" y="882411"/>
                  </a:lnTo>
                  <a:lnTo>
                    <a:pt x="1307" y="833995"/>
                  </a:lnTo>
                  <a:lnTo>
                    <a:pt x="5186" y="786262"/>
                  </a:lnTo>
                  <a:lnTo>
                    <a:pt x="11549" y="739279"/>
                  </a:lnTo>
                  <a:lnTo>
                    <a:pt x="20352" y="693113"/>
                  </a:lnTo>
                  <a:lnTo>
                    <a:pt x="31520" y="647831"/>
                  </a:lnTo>
                  <a:lnTo>
                    <a:pt x="44985" y="603500"/>
                  </a:lnTo>
                  <a:lnTo>
                    <a:pt x="60681" y="560189"/>
                  </a:lnTo>
                  <a:lnTo>
                    <a:pt x="78539" y="517964"/>
                  </a:lnTo>
                  <a:lnTo>
                    <a:pt x="98492" y="476892"/>
                  </a:lnTo>
                  <a:lnTo>
                    <a:pt x="120474" y="437041"/>
                  </a:lnTo>
                  <a:lnTo>
                    <a:pt x="144417" y="398478"/>
                  </a:lnTo>
                  <a:lnTo>
                    <a:pt x="170253" y="361270"/>
                  </a:lnTo>
                  <a:lnTo>
                    <a:pt x="197916" y="325485"/>
                  </a:lnTo>
                  <a:lnTo>
                    <a:pt x="227338" y="291190"/>
                  </a:lnTo>
                  <a:lnTo>
                    <a:pt x="258452" y="258452"/>
                  </a:lnTo>
                  <a:lnTo>
                    <a:pt x="291190" y="227338"/>
                  </a:lnTo>
                  <a:lnTo>
                    <a:pt x="325485" y="197916"/>
                  </a:lnTo>
                  <a:lnTo>
                    <a:pt x="361270" y="170254"/>
                  </a:lnTo>
                  <a:lnTo>
                    <a:pt x="398478" y="144417"/>
                  </a:lnTo>
                  <a:lnTo>
                    <a:pt x="437041" y="120474"/>
                  </a:lnTo>
                  <a:lnTo>
                    <a:pt x="476892" y="98492"/>
                  </a:lnTo>
                  <a:lnTo>
                    <a:pt x="517963" y="78539"/>
                  </a:lnTo>
                  <a:lnTo>
                    <a:pt x="560189" y="60681"/>
                  </a:lnTo>
                  <a:lnTo>
                    <a:pt x="603500" y="44985"/>
                  </a:lnTo>
                  <a:lnTo>
                    <a:pt x="647831" y="31520"/>
                  </a:lnTo>
                  <a:lnTo>
                    <a:pt x="693112" y="20352"/>
                  </a:lnTo>
                  <a:lnTo>
                    <a:pt x="739279" y="11549"/>
                  </a:lnTo>
                  <a:lnTo>
                    <a:pt x="786262" y="5177"/>
                  </a:lnTo>
                  <a:lnTo>
                    <a:pt x="833995" y="1305"/>
                  </a:lnTo>
                  <a:lnTo>
                    <a:pt x="882404" y="0"/>
                  </a:lnTo>
                  <a:lnTo>
                    <a:pt x="930826" y="1305"/>
                  </a:lnTo>
                  <a:lnTo>
                    <a:pt x="978559" y="5177"/>
                  </a:lnTo>
                  <a:lnTo>
                    <a:pt x="1025542" y="11549"/>
                  </a:lnTo>
                  <a:lnTo>
                    <a:pt x="1071708" y="20352"/>
                  </a:lnTo>
                  <a:lnTo>
                    <a:pt x="1116990" y="31520"/>
                  </a:lnTo>
                  <a:lnTo>
                    <a:pt x="1161320" y="44985"/>
                  </a:lnTo>
                  <a:lnTo>
                    <a:pt x="1204632" y="60681"/>
                  </a:lnTo>
                  <a:lnTo>
                    <a:pt x="1246857" y="78539"/>
                  </a:lnTo>
                  <a:lnTo>
                    <a:pt x="1266826" y="88240"/>
                  </a:lnTo>
                  <a:lnTo>
                    <a:pt x="882410" y="88240"/>
                  </a:lnTo>
                  <a:lnTo>
                    <a:pt x="834032" y="89690"/>
                  </a:lnTo>
                  <a:lnTo>
                    <a:pt x="786420" y="93982"/>
                  </a:lnTo>
                  <a:lnTo>
                    <a:pt x="739657" y="101035"/>
                  </a:lnTo>
                  <a:lnTo>
                    <a:pt x="693828" y="110766"/>
                  </a:lnTo>
                  <a:lnTo>
                    <a:pt x="649014" y="123090"/>
                  </a:lnTo>
                  <a:lnTo>
                    <a:pt x="605299" y="137925"/>
                  </a:lnTo>
                  <a:lnTo>
                    <a:pt x="562766" y="155189"/>
                  </a:lnTo>
                  <a:lnTo>
                    <a:pt x="521498" y="174797"/>
                  </a:lnTo>
                  <a:lnTo>
                    <a:pt x="481578" y="196668"/>
                  </a:lnTo>
                  <a:lnTo>
                    <a:pt x="443089" y="220717"/>
                  </a:lnTo>
                  <a:lnTo>
                    <a:pt x="406114" y="246862"/>
                  </a:lnTo>
                  <a:lnTo>
                    <a:pt x="370737" y="275019"/>
                  </a:lnTo>
                  <a:lnTo>
                    <a:pt x="337040" y="305106"/>
                  </a:lnTo>
                  <a:lnTo>
                    <a:pt x="305106" y="337040"/>
                  </a:lnTo>
                  <a:lnTo>
                    <a:pt x="275019" y="370737"/>
                  </a:lnTo>
                  <a:lnTo>
                    <a:pt x="246862" y="406114"/>
                  </a:lnTo>
                  <a:lnTo>
                    <a:pt x="220717" y="443089"/>
                  </a:lnTo>
                  <a:lnTo>
                    <a:pt x="196668" y="481578"/>
                  </a:lnTo>
                  <a:lnTo>
                    <a:pt x="174798" y="521498"/>
                  </a:lnTo>
                  <a:lnTo>
                    <a:pt x="155189" y="562766"/>
                  </a:lnTo>
                  <a:lnTo>
                    <a:pt x="137926" y="605299"/>
                  </a:lnTo>
                  <a:lnTo>
                    <a:pt x="123090" y="649014"/>
                  </a:lnTo>
                  <a:lnTo>
                    <a:pt x="110766" y="693828"/>
                  </a:lnTo>
                  <a:lnTo>
                    <a:pt x="101035" y="739657"/>
                  </a:lnTo>
                  <a:lnTo>
                    <a:pt x="93992" y="786420"/>
                  </a:lnTo>
                  <a:lnTo>
                    <a:pt x="89692" y="834032"/>
                  </a:lnTo>
                  <a:lnTo>
                    <a:pt x="88240" y="882411"/>
                  </a:lnTo>
                  <a:close/>
                </a:path>
                <a:path w="1765300" h="882650">
                  <a:moveTo>
                    <a:pt x="1764821" y="882411"/>
                  </a:moveTo>
                  <a:lnTo>
                    <a:pt x="1676580" y="882406"/>
                  </a:lnTo>
                  <a:lnTo>
                    <a:pt x="1675127" y="833995"/>
                  </a:lnTo>
                  <a:lnTo>
                    <a:pt x="1670814" y="786262"/>
                  </a:lnTo>
                  <a:lnTo>
                    <a:pt x="1663785" y="739657"/>
                  </a:lnTo>
                  <a:lnTo>
                    <a:pt x="1654055" y="693828"/>
                  </a:lnTo>
                  <a:lnTo>
                    <a:pt x="1641730" y="649014"/>
                  </a:lnTo>
                  <a:lnTo>
                    <a:pt x="1626895" y="605299"/>
                  </a:lnTo>
                  <a:lnTo>
                    <a:pt x="1609631" y="562766"/>
                  </a:lnTo>
                  <a:lnTo>
                    <a:pt x="1590023" y="521498"/>
                  </a:lnTo>
                  <a:lnTo>
                    <a:pt x="1568153" y="481578"/>
                  </a:lnTo>
                  <a:lnTo>
                    <a:pt x="1544104" y="443089"/>
                  </a:lnTo>
                  <a:lnTo>
                    <a:pt x="1517959" y="406114"/>
                  </a:lnTo>
                  <a:lnTo>
                    <a:pt x="1489802" y="370737"/>
                  </a:lnTo>
                  <a:lnTo>
                    <a:pt x="1459715" y="337040"/>
                  </a:lnTo>
                  <a:lnTo>
                    <a:pt x="1427781" y="305106"/>
                  </a:lnTo>
                  <a:lnTo>
                    <a:pt x="1394084" y="275019"/>
                  </a:lnTo>
                  <a:lnTo>
                    <a:pt x="1358707" y="246862"/>
                  </a:lnTo>
                  <a:lnTo>
                    <a:pt x="1321732" y="220717"/>
                  </a:lnTo>
                  <a:lnTo>
                    <a:pt x="1283243" y="196668"/>
                  </a:lnTo>
                  <a:lnTo>
                    <a:pt x="1243323" y="174797"/>
                  </a:lnTo>
                  <a:lnTo>
                    <a:pt x="1202055" y="155189"/>
                  </a:lnTo>
                  <a:lnTo>
                    <a:pt x="1159522" y="137925"/>
                  </a:lnTo>
                  <a:lnTo>
                    <a:pt x="1115807" y="123090"/>
                  </a:lnTo>
                  <a:lnTo>
                    <a:pt x="1070993" y="110766"/>
                  </a:lnTo>
                  <a:lnTo>
                    <a:pt x="1025164" y="101035"/>
                  </a:lnTo>
                  <a:lnTo>
                    <a:pt x="978401" y="93982"/>
                  </a:lnTo>
                  <a:lnTo>
                    <a:pt x="930789" y="89690"/>
                  </a:lnTo>
                  <a:lnTo>
                    <a:pt x="882410" y="88240"/>
                  </a:lnTo>
                  <a:lnTo>
                    <a:pt x="1266826" y="88240"/>
                  </a:lnTo>
                  <a:lnTo>
                    <a:pt x="1327780" y="120474"/>
                  </a:lnTo>
                  <a:lnTo>
                    <a:pt x="1366343" y="144417"/>
                  </a:lnTo>
                  <a:lnTo>
                    <a:pt x="1403551" y="170254"/>
                  </a:lnTo>
                  <a:lnTo>
                    <a:pt x="1439336" y="197916"/>
                  </a:lnTo>
                  <a:lnTo>
                    <a:pt x="1473631" y="227338"/>
                  </a:lnTo>
                  <a:lnTo>
                    <a:pt x="1506369" y="258452"/>
                  </a:lnTo>
                  <a:lnTo>
                    <a:pt x="1537482" y="291190"/>
                  </a:lnTo>
                  <a:lnTo>
                    <a:pt x="1566904" y="325485"/>
                  </a:lnTo>
                  <a:lnTo>
                    <a:pt x="1594567" y="361270"/>
                  </a:lnTo>
                  <a:lnTo>
                    <a:pt x="1620403" y="398478"/>
                  </a:lnTo>
                  <a:lnTo>
                    <a:pt x="1644346" y="437041"/>
                  </a:lnTo>
                  <a:lnTo>
                    <a:pt x="1666328" y="476892"/>
                  </a:lnTo>
                  <a:lnTo>
                    <a:pt x="1686282" y="517964"/>
                  </a:lnTo>
                  <a:lnTo>
                    <a:pt x="1704140" y="560189"/>
                  </a:lnTo>
                  <a:lnTo>
                    <a:pt x="1719835" y="603500"/>
                  </a:lnTo>
                  <a:lnTo>
                    <a:pt x="1733300" y="647831"/>
                  </a:lnTo>
                  <a:lnTo>
                    <a:pt x="1744468" y="693113"/>
                  </a:lnTo>
                  <a:lnTo>
                    <a:pt x="1753272" y="739279"/>
                  </a:lnTo>
                  <a:lnTo>
                    <a:pt x="1759656" y="786420"/>
                  </a:lnTo>
                  <a:lnTo>
                    <a:pt x="1763516" y="834032"/>
                  </a:lnTo>
                  <a:lnTo>
                    <a:pt x="1764821" y="882411"/>
                  </a:lnTo>
                  <a:close/>
                </a:path>
              </a:pathLst>
            </a:custGeom>
            <a:solidFill>
              <a:srgbClr val="5757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36707" y="5265627"/>
              <a:ext cx="176530" cy="794385"/>
            </a:xfrm>
            <a:custGeom>
              <a:avLst/>
              <a:gdLst/>
              <a:ahLst/>
              <a:cxnLst/>
              <a:rect l="l" t="t" r="r" b="b"/>
              <a:pathLst>
                <a:path w="176529" h="794385">
                  <a:moveTo>
                    <a:pt x="88241" y="794170"/>
                  </a:moveTo>
                  <a:lnTo>
                    <a:pt x="53893" y="787235"/>
                  </a:lnTo>
                  <a:lnTo>
                    <a:pt x="25845" y="768324"/>
                  </a:lnTo>
                  <a:lnTo>
                    <a:pt x="6934" y="740276"/>
                  </a:lnTo>
                  <a:lnTo>
                    <a:pt x="0" y="705928"/>
                  </a:lnTo>
                  <a:lnTo>
                    <a:pt x="70592" y="17648"/>
                  </a:lnTo>
                  <a:lnTo>
                    <a:pt x="70592" y="7901"/>
                  </a:lnTo>
                  <a:lnTo>
                    <a:pt x="78494" y="0"/>
                  </a:lnTo>
                  <a:lnTo>
                    <a:pt x="97988" y="0"/>
                  </a:lnTo>
                  <a:lnTo>
                    <a:pt x="105889" y="7901"/>
                  </a:lnTo>
                  <a:lnTo>
                    <a:pt x="105889" y="17648"/>
                  </a:lnTo>
                  <a:lnTo>
                    <a:pt x="176482" y="705928"/>
                  </a:lnTo>
                  <a:lnTo>
                    <a:pt x="169547" y="740276"/>
                  </a:lnTo>
                  <a:lnTo>
                    <a:pt x="150637" y="768324"/>
                  </a:lnTo>
                  <a:lnTo>
                    <a:pt x="122588" y="787235"/>
                  </a:lnTo>
                  <a:lnTo>
                    <a:pt x="88241" y="794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340494" y="2549677"/>
            <a:ext cx="397673" cy="7219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354"/>
              </a:lnSpc>
            </a:pPr>
            <a:r>
              <a:rPr sz="2400" b="1" spc="-30" dirty="0">
                <a:solidFill>
                  <a:srgbClr val="FFFFFF"/>
                </a:solidFill>
                <a:latin typeface="Trebuchet MS"/>
                <a:cs typeface="Trebuchet MS"/>
              </a:rPr>
              <a:t>171</a:t>
            </a:r>
            <a:r>
              <a:rPr sz="2400" b="1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40134" y="2197372"/>
            <a:ext cx="397673" cy="7219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354"/>
              </a:lnSpc>
            </a:pPr>
            <a:r>
              <a:rPr sz="2400" b="1" spc="-30" dirty="0">
                <a:solidFill>
                  <a:srgbClr val="FFFFFF"/>
                </a:solidFill>
                <a:latin typeface="Trebuchet MS"/>
                <a:cs typeface="Trebuchet MS"/>
              </a:rPr>
              <a:t>159</a:t>
            </a:r>
            <a:r>
              <a:rPr sz="2400" b="1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39774" y="2549677"/>
            <a:ext cx="397673" cy="7219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354"/>
              </a:lnSpc>
            </a:pPr>
            <a:r>
              <a:rPr sz="2400" b="1" spc="-30" dirty="0">
                <a:solidFill>
                  <a:srgbClr val="FFFFFF"/>
                </a:solidFill>
                <a:latin typeface="Trebuchet MS"/>
                <a:cs typeface="Trebuchet MS"/>
              </a:rPr>
              <a:t>170</a:t>
            </a:r>
            <a:r>
              <a:rPr sz="2400" b="1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12704" y="2549677"/>
            <a:ext cx="397673" cy="7219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354"/>
              </a:lnSpc>
            </a:pPr>
            <a:r>
              <a:rPr sz="2400" b="1" spc="-30" dirty="0">
                <a:solidFill>
                  <a:srgbClr val="FFFFFF"/>
                </a:solidFill>
                <a:latin typeface="Trebuchet MS"/>
                <a:cs typeface="Trebuchet MS"/>
              </a:rPr>
              <a:t>172</a:t>
            </a:r>
            <a:r>
              <a:rPr sz="2400" b="1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39238" y="2307576"/>
            <a:ext cx="397673" cy="7219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354"/>
              </a:lnSpc>
            </a:pPr>
            <a:r>
              <a:rPr sz="2400" b="1" spc="-30" dirty="0">
                <a:solidFill>
                  <a:srgbClr val="FFFFFF"/>
                </a:solidFill>
                <a:latin typeface="Trebuchet MS"/>
                <a:cs typeface="Trebuchet MS"/>
              </a:rPr>
              <a:t>163</a:t>
            </a:r>
            <a:r>
              <a:rPr sz="2400" b="1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27899" y="2307576"/>
            <a:ext cx="397673" cy="7219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354"/>
              </a:lnSpc>
            </a:pPr>
            <a:r>
              <a:rPr sz="2400" b="1" spc="-30" dirty="0">
                <a:solidFill>
                  <a:srgbClr val="FFFFFF"/>
                </a:solidFill>
                <a:latin typeface="Trebuchet MS"/>
                <a:cs typeface="Trebuchet MS"/>
              </a:rPr>
              <a:t>162</a:t>
            </a:r>
            <a:r>
              <a:rPr sz="2400" b="1" dirty="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5542" y="4559603"/>
            <a:ext cx="2973070" cy="548894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5"/>
              </a:spcBef>
            </a:pPr>
            <a:r>
              <a:rPr sz="1600" b="1" spc="-185" dirty="0">
                <a:solidFill>
                  <a:srgbClr val="FFFFFF"/>
                </a:solidFill>
                <a:latin typeface="Trebuchet MS"/>
                <a:cs typeface="Trebuchet MS"/>
              </a:rPr>
              <a:t>Media</a:t>
            </a:r>
            <a:r>
              <a:rPr sz="1600"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165" dirty="0">
                <a:solidFill>
                  <a:srgbClr val="FFFFFF"/>
                </a:solidFill>
                <a:latin typeface="Trebuchet MS"/>
                <a:cs typeface="Trebuchet MS"/>
              </a:rPr>
              <a:t>delle </a:t>
            </a:r>
            <a:r>
              <a:rPr sz="1600" b="1" spc="-185" dirty="0">
                <a:solidFill>
                  <a:srgbClr val="FFFFFF"/>
                </a:solidFill>
                <a:latin typeface="Trebuchet MS"/>
                <a:cs typeface="Trebuchet MS"/>
              </a:rPr>
              <a:t>Valutazioni</a:t>
            </a:r>
            <a:r>
              <a:rPr sz="1600"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190" dirty="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sz="1600" b="1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195" dirty="0">
                <a:solidFill>
                  <a:srgbClr val="FFFFFF"/>
                </a:solidFill>
                <a:latin typeface="Trebuchet MS"/>
                <a:cs typeface="Trebuchet MS"/>
              </a:rPr>
              <a:t>categoria: </a:t>
            </a:r>
            <a:r>
              <a:rPr sz="1600" b="1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nn</a:t>
            </a:r>
            <a:r>
              <a:rPr sz="1600" spc="-1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il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600" spc="-37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1600" spc="-295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e)</a:t>
            </a:r>
            <a:r>
              <a:rPr sz="1600" spc="-35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  <a:p>
            <a:pPr marL="12700" marR="255270">
              <a:lnSpc>
                <a:spcPts val="1730"/>
              </a:lnSpc>
              <a:spcBef>
                <a:spcPts val="1710"/>
              </a:spcBef>
            </a:pP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za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categorie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suggerisce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che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potrebbero </a:t>
            </a:r>
            <a:r>
              <a:rPr sz="1600" spc="-4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35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14" dirty="0">
                <a:solidFill>
                  <a:srgbClr val="FFFFFF"/>
                </a:solidFill>
                <a:latin typeface="Trebuchet MS"/>
                <a:cs typeface="Trebuchet MS"/>
              </a:rPr>
              <a:t>d 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esempio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problemi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qualità,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servizio </a:t>
            </a:r>
            <a:r>
              <a:rPr sz="1600" spc="-4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za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75" dirty="0">
                <a:solidFill>
                  <a:srgbClr val="FFFFFF"/>
                </a:solidFill>
                <a:latin typeface="Trebuchet MS"/>
                <a:cs typeface="Trebuchet MS"/>
              </a:rPr>
              <a:t>'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35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ts val="1675"/>
              </a:lnSpc>
            </a:pP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il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35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1600">
              <a:latin typeface="Trebuchet MS"/>
              <a:cs typeface="Trebuchet MS"/>
            </a:endParaRPr>
          </a:p>
          <a:p>
            <a:pPr marL="12700" marR="175260">
              <a:lnSpc>
                <a:spcPts val="1720"/>
              </a:lnSpc>
              <a:spcBef>
                <a:spcPts val="1755"/>
              </a:spcBef>
            </a:pP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È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ndu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rr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35" dirty="0">
                <a:solidFill>
                  <a:srgbClr val="FFFFFF"/>
                </a:solidFill>
                <a:latin typeface="Trebuchet MS"/>
                <a:cs typeface="Trebuchet MS"/>
              </a:rPr>
              <a:t>i 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25" dirty="0">
                <a:solidFill>
                  <a:srgbClr val="FFFFFF"/>
                </a:solidFill>
                <a:latin typeface="Trebuchet MS"/>
                <a:cs typeface="Trebuchet MS"/>
              </a:rPr>
              <a:t>r  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ù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35" dirty="0">
                <a:solidFill>
                  <a:srgbClr val="FFFFFF"/>
                </a:solidFill>
                <a:latin typeface="Trebuchet MS"/>
                <a:cs typeface="Trebuchet MS"/>
              </a:rPr>
              <a:t>i 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35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  <a:p>
            <a:pPr marL="12700" marR="10795">
              <a:lnSpc>
                <a:spcPts val="1730"/>
              </a:lnSpc>
              <a:spcBef>
                <a:spcPts val="1435"/>
              </a:spcBef>
            </a:pP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75" dirty="0">
                <a:solidFill>
                  <a:srgbClr val="FFFFFF"/>
                </a:solidFill>
                <a:latin typeface="Trebuchet MS"/>
                <a:cs typeface="Trebuchet MS"/>
              </a:rPr>
              <a:t>'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35" dirty="0">
                <a:solidFill>
                  <a:srgbClr val="FFFFFF"/>
                </a:solidFill>
                <a:latin typeface="Trebuchet MS"/>
                <a:cs typeface="Trebuchet MS"/>
              </a:rPr>
              <a:t>i  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gg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35" dirty="0">
                <a:solidFill>
                  <a:srgbClr val="FFFFFF"/>
                </a:solidFill>
                <a:latin typeface="Trebuchet MS"/>
                <a:cs typeface="Trebuchet MS"/>
              </a:rPr>
              <a:t>i  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25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(e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35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35" dirty="0">
                <a:solidFill>
                  <a:srgbClr val="FFFFFF"/>
                </a:solidFill>
                <a:latin typeface="Trebuchet MS"/>
                <a:cs typeface="Trebuchet MS"/>
              </a:rPr>
              <a:t>i  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ck</a:t>
            </a:r>
            <a:r>
              <a:rPr sz="1600" spc="-135" dirty="0">
                <a:solidFill>
                  <a:srgbClr val="FFFFFF"/>
                </a:solidFill>
                <a:latin typeface="Trebuchet MS"/>
                <a:cs typeface="Trebuchet MS"/>
              </a:rPr>
              <a:t>) 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potrebbe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fornire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utili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informazioni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per 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à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35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35" dirty="0">
                <a:solidFill>
                  <a:srgbClr val="FFFFFF"/>
                </a:solidFill>
                <a:latin typeface="Trebuchet MS"/>
                <a:cs typeface="Trebuchet MS"/>
              </a:rPr>
              <a:t>i 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ù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35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62921" y="4546844"/>
            <a:ext cx="1141730" cy="4394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700" b="1" spc="-31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700" b="1" spc="-62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700" b="1" spc="-31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2700" b="1" spc="1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2700" b="1" spc="-28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27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315" dirty="0">
                <a:solidFill>
                  <a:srgbClr val="FFFFFF"/>
                </a:solidFill>
                <a:latin typeface="SimSun"/>
                <a:cs typeface="SimSun"/>
              </a:rPr>
              <a:t>★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47642" y="8461198"/>
            <a:ext cx="1815882" cy="79438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590"/>
              </a:lnSpc>
            </a:pP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2,49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345"/>
              </a:spcBef>
            </a:pPr>
            <a:r>
              <a:rPr sz="2400" spc="-35" dirty="0">
                <a:latin typeface="Trebuchet MS"/>
                <a:cs typeface="Trebuchet MS"/>
              </a:rPr>
              <a:t>2,48</a:t>
            </a:r>
            <a:r>
              <a:rPr sz="2400" dirty="0">
                <a:latin typeface="Trebuchet MS"/>
                <a:cs typeface="Trebuchet MS"/>
              </a:rPr>
              <a:t>8</a:t>
            </a:r>
          </a:p>
          <a:p>
            <a:pPr marL="12700">
              <a:lnSpc>
                <a:spcPct val="100000"/>
              </a:lnSpc>
              <a:spcBef>
                <a:spcPts val="2460"/>
              </a:spcBef>
            </a:pP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2,46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2349740" y="3487515"/>
            <a:ext cx="2752090" cy="423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225" dirty="0"/>
              <a:t>VA</a:t>
            </a:r>
            <a:r>
              <a:rPr sz="2600" spc="-375" dirty="0"/>
              <a:t>L</a:t>
            </a:r>
            <a:r>
              <a:rPr sz="2600" spc="-370" dirty="0"/>
              <a:t>U</a:t>
            </a:r>
            <a:r>
              <a:rPr sz="2600" spc="-395" dirty="0"/>
              <a:t>T</a:t>
            </a:r>
            <a:r>
              <a:rPr sz="2600" spc="-225" dirty="0"/>
              <a:t>A</a:t>
            </a:r>
            <a:r>
              <a:rPr sz="2600" spc="-190" dirty="0"/>
              <a:t>Z</a:t>
            </a:r>
            <a:r>
              <a:rPr sz="2600" spc="40" dirty="0"/>
              <a:t>I</a:t>
            </a:r>
            <a:r>
              <a:rPr sz="2600" spc="-380" dirty="0"/>
              <a:t>O</a:t>
            </a:r>
            <a:r>
              <a:rPr sz="2600" spc="-375" dirty="0"/>
              <a:t>N</a:t>
            </a:r>
            <a:r>
              <a:rPr sz="2600" spc="70" dirty="0"/>
              <a:t>I</a:t>
            </a:r>
            <a:r>
              <a:rPr sz="2600" spc="-30" dirty="0"/>
              <a:t> </a:t>
            </a:r>
            <a:r>
              <a:rPr sz="2600" spc="-395" dirty="0"/>
              <a:t>T</a:t>
            </a:r>
            <a:r>
              <a:rPr sz="2600" spc="-380" dirty="0"/>
              <a:t>O</a:t>
            </a:r>
            <a:r>
              <a:rPr sz="2600" spc="-395" dirty="0"/>
              <a:t>T</a:t>
            </a:r>
            <a:r>
              <a:rPr sz="2600" spc="-225" dirty="0"/>
              <a:t>A</a:t>
            </a:r>
            <a:r>
              <a:rPr sz="2600" spc="-375" dirty="0"/>
              <a:t>L</a:t>
            </a:r>
            <a:r>
              <a:rPr sz="2600" spc="70" dirty="0"/>
              <a:t>I</a:t>
            </a:r>
            <a:endParaRPr sz="26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556500" cy="2307590"/>
            <a:chOff x="0" y="0"/>
            <a:chExt cx="7556500" cy="23075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7556500" cy="2298065"/>
            </a:xfrm>
            <a:custGeom>
              <a:avLst/>
              <a:gdLst/>
              <a:ahLst/>
              <a:cxnLst/>
              <a:rect l="l" t="t" r="r" b="b"/>
              <a:pathLst>
                <a:path w="7556500" h="2298065">
                  <a:moveTo>
                    <a:pt x="7555991" y="2297912"/>
                  </a:moveTo>
                  <a:lnTo>
                    <a:pt x="0" y="2297912"/>
                  </a:lnTo>
                  <a:lnTo>
                    <a:pt x="0" y="0"/>
                  </a:lnTo>
                  <a:lnTo>
                    <a:pt x="7555991" y="0"/>
                  </a:lnTo>
                  <a:lnTo>
                    <a:pt x="7555991" y="2297912"/>
                  </a:lnTo>
                  <a:close/>
                </a:path>
              </a:pathLst>
            </a:custGeom>
            <a:solidFill>
              <a:srgbClr val="29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88273"/>
              <a:ext cx="7556500" cy="19050"/>
            </a:xfrm>
            <a:custGeom>
              <a:avLst/>
              <a:gdLst/>
              <a:ahLst/>
              <a:cxnLst/>
              <a:rect l="l" t="t" r="r" b="b"/>
              <a:pathLst>
                <a:path w="7556500" h="19050">
                  <a:moveTo>
                    <a:pt x="0" y="0"/>
                  </a:moveTo>
                  <a:lnTo>
                    <a:pt x="7555991" y="0"/>
                  </a:lnTo>
                  <a:lnTo>
                    <a:pt x="7555991" y="19049"/>
                  </a:lnTo>
                  <a:lnTo>
                    <a:pt x="0" y="19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DD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20569" y="576843"/>
              <a:ext cx="1060045" cy="729361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17657" y="2672877"/>
            <a:ext cx="532130" cy="964565"/>
          </a:xfrm>
          <a:custGeom>
            <a:avLst/>
            <a:gdLst/>
            <a:ahLst/>
            <a:cxnLst/>
            <a:rect l="l" t="t" r="r" b="b"/>
            <a:pathLst>
              <a:path w="532130" h="964564">
                <a:moveTo>
                  <a:pt x="265866" y="211607"/>
                </a:moveTo>
                <a:lnTo>
                  <a:pt x="230852" y="204062"/>
                </a:lnTo>
                <a:lnTo>
                  <a:pt x="201434" y="183800"/>
                </a:lnTo>
                <a:lnTo>
                  <a:pt x="181172" y="154381"/>
                </a:lnTo>
                <a:lnTo>
                  <a:pt x="173626" y="119368"/>
                </a:lnTo>
                <a:lnTo>
                  <a:pt x="173626" y="92239"/>
                </a:lnTo>
                <a:lnTo>
                  <a:pt x="181172" y="54936"/>
                </a:lnTo>
                <a:lnTo>
                  <a:pt x="201434" y="25772"/>
                </a:lnTo>
                <a:lnTo>
                  <a:pt x="230852" y="6782"/>
                </a:lnTo>
                <a:lnTo>
                  <a:pt x="265866" y="0"/>
                </a:lnTo>
                <a:lnTo>
                  <a:pt x="300879" y="6782"/>
                </a:lnTo>
                <a:lnTo>
                  <a:pt x="330297" y="25772"/>
                </a:lnTo>
                <a:lnTo>
                  <a:pt x="350559" y="54936"/>
                </a:lnTo>
                <a:lnTo>
                  <a:pt x="358105" y="92239"/>
                </a:lnTo>
                <a:lnTo>
                  <a:pt x="358105" y="119368"/>
                </a:lnTo>
                <a:lnTo>
                  <a:pt x="350559" y="154381"/>
                </a:lnTo>
                <a:lnTo>
                  <a:pt x="330297" y="183800"/>
                </a:lnTo>
                <a:lnTo>
                  <a:pt x="300879" y="204062"/>
                </a:lnTo>
                <a:lnTo>
                  <a:pt x="265866" y="211607"/>
                </a:lnTo>
                <a:close/>
              </a:path>
              <a:path w="532130" h="964564">
                <a:moveTo>
                  <a:pt x="43406" y="602267"/>
                </a:moveTo>
                <a:lnTo>
                  <a:pt x="5425" y="602267"/>
                </a:lnTo>
                <a:lnTo>
                  <a:pt x="5425" y="596842"/>
                </a:lnTo>
                <a:lnTo>
                  <a:pt x="0" y="591416"/>
                </a:lnTo>
                <a:lnTo>
                  <a:pt x="0" y="585990"/>
                </a:lnTo>
                <a:lnTo>
                  <a:pt x="5425" y="580564"/>
                </a:lnTo>
                <a:lnTo>
                  <a:pt x="86813" y="390660"/>
                </a:lnTo>
                <a:lnTo>
                  <a:pt x="113942" y="314698"/>
                </a:lnTo>
                <a:lnTo>
                  <a:pt x="160740" y="260440"/>
                </a:lnTo>
                <a:lnTo>
                  <a:pt x="227885" y="238736"/>
                </a:lnTo>
                <a:lnTo>
                  <a:pt x="303846" y="238736"/>
                </a:lnTo>
                <a:lnTo>
                  <a:pt x="370991" y="260440"/>
                </a:lnTo>
                <a:lnTo>
                  <a:pt x="417789" y="314698"/>
                </a:lnTo>
                <a:lnTo>
                  <a:pt x="444918" y="390660"/>
                </a:lnTo>
                <a:lnTo>
                  <a:pt x="451894" y="406937"/>
                </a:lnTo>
                <a:lnTo>
                  <a:pt x="168200" y="406937"/>
                </a:lnTo>
                <a:lnTo>
                  <a:pt x="168200" y="412363"/>
                </a:lnTo>
                <a:lnTo>
                  <a:pt x="103090" y="564287"/>
                </a:lnTo>
                <a:lnTo>
                  <a:pt x="93002" y="579377"/>
                </a:lnTo>
                <a:lnTo>
                  <a:pt x="79352" y="591416"/>
                </a:lnTo>
                <a:lnTo>
                  <a:pt x="62651" y="599385"/>
                </a:lnTo>
                <a:lnTo>
                  <a:pt x="43406" y="602267"/>
                </a:lnTo>
                <a:close/>
              </a:path>
              <a:path w="532130" h="964564">
                <a:moveTo>
                  <a:pt x="160446" y="964357"/>
                </a:moveTo>
                <a:lnTo>
                  <a:pt x="124794" y="964357"/>
                </a:lnTo>
                <a:lnTo>
                  <a:pt x="124794" y="960372"/>
                </a:lnTo>
                <a:lnTo>
                  <a:pt x="119368" y="960372"/>
                </a:lnTo>
                <a:lnTo>
                  <a:pt x="119368" y="954947"/>
                </a:lnTo>
                <a:lnTo>
                  <a:pt x="113942" y="954947"/>
                </a:lnTo>
                <a:lnTo>
                  <a:pt x="113942" y="949521"/>
                </a:lnTo>
                <a:lnTo>
                  <a:pt x="146497" y="602267"/>
                </a:lnTo>
                <a:lnTo>
                  <a:pt x="173626" y="412363"/>
                </a:lnTo>
                <a:lnTo>
                  <a:pt x="168200" y="406937"/>
                </a:lnTo>
                <a:lnTo>
                  <a:pt x="363531" y="406937"/>
                </a:lnTo>
                <a:lnTo>
                  <a:pt x="358105" y="412363"/>
                </a:lnTo>
                <a:lnTo>
                  <a:pt x="385234" y="602267"/>
                </a:lnTo>
                <a:lnTo>
                  <a:pt x="386760" y="618545"/>
                </a:lnTo>
                <a:lnTo>
                  <a:pt x="260440" y="618545"/>
                </a:lnTo>
                <a:lnTo>
                  <a:pt x="211607" y="911540"/>
                </a:lnTo>
                <a:lnTo>
                  <a:pt x="206860" y="933752"/>
                </a:lnTo>
                <a:lnTo>
                  <a:pt x="193973" y="950877"/>
                </a:lnTo>
                <a:lnTo>
                  <a:pt x="174983" y="961899"/>
                </a:lnTo>
                <a:lnTo>
                  <a:pt x="160446" y="964357"/>
                </a:lnTo>
                <a:close/>
              </a:path>
              <a:path w="532130" h="964564">
                <a:moveTo>
                  <a:pt x="526306" y="602267"/>
                </a:moveTo>
                <a:lnTo>
                  <a:pt x="488325" y="602267"/>
                </a:lnTo>
                <a:lnTo>
                  <a:pt x="469080" y="599385"/>
                </a:lnTo>
                <a:lnTo>
                  <a:pt x="452379" y="591416"/>
                </a:lnTo>
                <a:lnTo>
                  <a:pt x="438729" y="579377"/>
                </a:lnTo>
                <a:lnTo>
                  <a:pt x="428641" y="564287"/>
                </a:lnTo>
                <a:lnTo>
                  <a:pt x="363531" y="412363"/>
                </a:lnTo>
                <a:lnTo>
                  <a:pt x="363531" y="406937"/>
                </a:lnTo>
                <a:lnTo>
                  <a:pt x="451894" y="406937"/>
                </a:lnTo>
                <a:lnTo>
                  <a:pt x="526306" y="580564"/>
                </a:lnTo>
                <a:lnTo>
                  <a:pt x="531732" y="585990"/>
                </a:lnTo>
                <a:lnTo>
                  <a:pt x="531731" y="591416"/>
                </a:lnTo>
                <a:lnTo>
                  <a:pt x="526306" y="596842"/>
                </a:lnTo>
                <a:lnTo>
                  <a:pt x="526306" y="602267"/>
                </a:lnTo>
                <a:close/>
              </a:path>
              <a:path w="532130" h="964564">
                <a:moveTo>
                  <a:pt x="406937" y="964357"/>
                </a:moveTo>
                <a:lnTo>
                  <a:pt x="371285" y="964357"/>
                </a:lnTo>
                <a:lnTo>
                  <a:pt x="356748" y="961899"/>
                </a:lnTo>
                <a:lnTo>
                  <a:pt x="337758" y="950877"/>
                </a:lnTo>
                <a:lnTo>
                  <a:pt x="324871" y="933752"/>
                </a:lnTo>
                <a:lnTo>
                  <a:pt x="320124" y="911540"/>
                </a:lnTo>
                <a:lnTo>
                  <a:pt x="271291" y="618545"/>
                </a:lnTo>
                <a:lnTo>
                  <a:pt x="386760" y="618545"/>
                </a:lnTo>
                <a:lnTo>
                  <a:pt x="417789" y="949521"/>
                </a:lnTo>
                <a:lnTo>
                  <a:pt x="417789" y="954947"/>
                </a:lnTo>
                <a:lnTo>
                  <a:pt x="412363" y="954947"/>
                </a:lnTo>
                <a:lnTo>
                  <a:pt x="412363" y="960372"/>
                </a:lnTo>
                <a:lnTo>
                  <a:pt x="406937" y="960372"/>
                </a:lnTo>
                <a:lnTo>
                  <a:pt x="406937" y="9643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5389318" y="6320733"/>
            <a:ext cx="1266190" cy="1057910"/>
            <a:chOff x="5389318" y="6320733"/>
            <a:chExt cx="1266190" cy="105791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9548" y="7241430"/>
              <a:ext cx="143905" cy="13686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26434" y="7241430"/>
              <a:ext cx="143905" cy="13686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94627" y="7241430"/>
              <a:ext cx="143905" cy="13686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389318" y="6320733"/>
              <a:ext cx="1266190" cy="1043305"/>
            </a:xfrm>
            <a:custGeom>
              <a:avLst/>
              <a:gdLst/>
              <a:ahLst/>
              <a:cxnLst/>
              <a:rect l="l" t="t" r="r" b="b"/>
              <a:pathLst>
                <a:path w="1266190" h="1043304">
                  <a:moveTo>
                    <a:pt x="119956" y="1042855"/>
                  </a:moveTo>
                  <a:lnTo>
                    <a:pt x="119956" y="809624"/>
                  </a:lnTo>
                  <a:lnTo>
                    <a:pt x="80704" y="787824"/>
                  </a:lnTo>
                  <a:lnTo>
                    <a:pt x="47608" y="755983"/>
                  </a:lnTo>
                  <a:lnTo>
                    <a:pt x="22142" y="715802"/>
                  </a:lnTo>
                  <a:lnTo>
                    <a:pt x="5778" y="668949"/>
                  </a:lnTo>
                  <a:lnTo>
                    <a:pt x="0" y="617211"/>
                  </a:lnTo>
                  <a:lnTo>
                    <a:pt x="0" y="321830"/>
                  </a:lnTo>
                  <a:lnTo>
                    <a:pt x="6291" y="267877"/>
                  </a:lnTo>
                  <a:lnTo>
                    <a:pt x="24048" y="219394"/>
                  </a:lnTo>
                  <a:lnTo>
                    <a:pt x="51591" y="178319"/>
                  </a:lnTo>
                  <a:lnTo>
                    <a:pt x="87240" y="146584"/>
                  </a:lnTo>
                  <a:lnTo>
                    <a:pt x="129317" y="126124"/>
                  </a:lnTo>
                  <a:lnTo>
                    <a:pt x="176143" y="118874"/>
                  </a:lnTo>
                  <a:lnTo>
                    <a:pt x="259892" y="118874"/>
                  </a:lnTo>
                  <a:lnTo>
                    <a:pt x="283501" y="79582"/>
                  </a:lnTo>
                  <a:lnTo>
                    <a:pt x="315097" y="46735"/>
                  </a:lnTo>
                  <a:lnTo>
                    <a:pt x="353365" y="21646"/>
                  </a:lnTo>
                  <a:lnTo>
                    <a:pt x="396993" y="5630"/>
                  </a:lnTo>
                  <a:lnTo>
                    <a:pt x="444667" y="0"/>
                  </a:lnTo>
                  <a:lnTo>
                    <a:pt x="1063028" y="0"/>
                  </a:lnTo>
                  <a:lnTo>
                    <a:pt x="1109565" y="5360"/>
                  </a:lnTo>
                  <a:lnTo>
                    <a:pt x="1152284" y="20628"/>
                  </a:lnTo>
                  <a:lnTo>
                    <a:pt x="1189967" y="44587"/>
                  </a:lnTo>
                  <a:lnTo>
                    <a:pt x="1210222" y="64842"/>
                  </a:lnTo>
                  <a:lnTo>
                    <a:pt x="480920" y="64842"/>
                  </a:lnTo>
                  <a:lnTo>
                    <a:pt x="436943" y="70751"/>
                  </a:lnTo>
                  <a:lnTo>
                    <a:pt x="397427" y="87427"/>
                  </a:lnTo>
                  <a:lnTo>
                    <a:pt x="363947" y="113294"/>
                  </a:lnTo>
                  <a:lnTo>
                    <a:pt x="338080" y="146774"/>
                  </a:lnTo>
                  <a:lnTo>
                    <a:pt x="322490" y="183716"/>
                  </a:lnTo>
                  <a:lnTo>
                    <a:pt x="207606" y="183716"/>
                  </a:lnTo>
                  <a:lnTo>
                    <a:pt x="162227" y="192150"/>
                  </a:lnTo>
                  <a:lnTo>
                    <a:pt x="122815" y="215634"/>
                  </a:lnTo>
                  <a:lnTo>
                    <a:pt x="91737" y="251444"/>
                  </a:lnTo>
                  <a:lnTo>
                    <a:pt x="71355" y="296854"/>
                  </a:lnTo>
                  <a:lnTo>
                    <a:pt x="64036" y="349142"/>
                  </a:lnTo>
                  <a:lnTo>
                    <a:pt x="64036" y="589900"/>
                  </a:lnTo>
                  <a:lnTo>
                    <a:pt x="69878" y="636451"/>
                  </a:lnTo>
                  <a:lnTo>
                    <a:pt x="86573" y="678918"/>
                  </a:lnTo>
                  <a:lnTo>
                    <a:pt x="112188" y="713506"/>
                  </a:lnTo>
                  <a:lnTo>
                    <a:pt x="145091" y="738862"/>
                  </a:lnTo>
                  <a:lnTo>
                    <a:pt x="183580" y="753019"/>
                  </a:lnTo>
                  <a:lnTo>
                    <a:pt x="183580" y="767780"/>
                  </a:lnTo>
                  <a:lnTo>
                    <a:pt x="184617" y="767780"/>
                  </a:lnTo>
                  <a:lnTo>
                    <a:pt x="184617" y="893066"/>
                  </a:lnTo>
                  <a:lnTo>
                    <a:pt x="278597" y="893066"/>
                  </a:lnTo>
                  <a:lnTo>
                    <a:pt x="119956" y="1042855"/>
                  </a:lnTo>
                  <a:close/>
                </a:path>
                <a:path w="1266190" h="1043304">
                  <a:moveTo>
                    <a:pt x="1127768" y="774191"/>
                  </a:moveTo>
                  <a:lnTo>
                    <a:pt x="1053264" y="774191"/>
                  </a:lnTo>
                  <a:lnTo>
                    <a:pt x="1053264" y="648905"/>
                  </a:lnTo>
                  <a:lnTo>
                    <a:pt x="1054459" y="648905"/>
                  </a:lnTo>
                  <a:lnTo>
                    <a:pt x="1054459" y="634145"/>
                  </a:lnTo>
                  <a:lnTo>
                    <a:pt x="1098806" y="619987"/>
                  </a:lnTo>
                  <a:lnTo>
                    <a:pt x="1136719" y="594632"/>
                  </a:lnTo>
                  <a:lnTo>
                    <a:pt x="1166232" y="560043"/>
                  </a:lnTo>
                  <a:lnTo>
                    <a:pt x="1185381" y="518186"/>
                  </a:lnTo>
                  <a:lnTo>
                    <a:pt x="1192201" y="471026"/>
                  </a:lnTo>
                  <a:lnTo>
                    <a:pt x="1192201" y="230267"/>
                  </a:lnTo>
                  <a:lnTo>
                    <a:pt x="1186292" y="186290"/>
                  </a:lnTo>
                  <a:lnTo>
                    <a:pt x="1169615" y="146774"/>
                  </a:lnTo>
                  <a:lnTo>
                    <a:pt x="1143749" y="113294"/>
                  </a:lnTo>
                  <a:lnTo>
                    <a:pt x="1110269" y="87427"/>
                  </a:lnTo>
                  <a:lnTo>
                    <a:pt x="1070752" y="70751"/>
                  </a:lnTo>
                  <a:lnTo>
                    <a:pt x="1026775" y="64842"/>
                  </a:lnTo>
                  <a:lnTo>
                    <a:pt x="1210222" y="64842"/>
                  </a:lnTo>
                  <a:lnTo>
                    <a:pt x="1221398" y="76017"/>
                  </a:lnTo>
                  <a:lnTo>
                    <a:pt x="1245356" y="113701"/>
                  </a:lnTo>
                  <a:lnTo>
                    <a:pt x="1260625" y="156420"/>
                  </a:lnTo>
                  <a:lnTo>
                    <a:pt x="1265985" y="202956"/>
                  </a:lnTo>
                  <a:lnTo>
                    <a:pt x="1265985" y="498337"/>
                  </a:lnTo>
                  <a:lnTo>
                    <a:pt x="1259323" y="550104"/>
                  </a:lnTo>
                  <a:lnTo>
                    <a:pt x="1240472" y="596927"/>
                  </a:lnTo>
                  <a:lnTo>
                    <a:pt x="1211129" y="637109"/>
                  </a:lnTo>
                  <a:lnTo>
                    <a:pt x="1172995" y="668949"/>
                  </a:lnTo>
                  <a:lnTo>
                    <a:pt x="1127768" y="690749"/>
                  </a:lnTo>
                  <a:lnTo>
                    <a:pt x="1127768" y="774191"/>
                  </a:lnTo>
                  <a:close/>
                </a:path>
                <a:path w="1266190" h="1043304">
                  <a:moveTo>
                    <a:pt x="278597" y="893066"/>
                  </a:moveTo>
                  <a:lnTo>
                    <a:pt x="184617" y="893066"/>
                  </a:lnTo>
                  <a:lnTo>
                    <a:pt x="312673" y="767780"/>
                  </a:lnTo>
                  <a:lnTo>
                    <a:pt x="313201" y="767780"/>
                  </a:lnTo>
                  <a:lnTo>
                    <a:pt x="325931" y="755326"/>
                  </a:lnTo>
                  <a:lnTo>
                    <a:pt x="681347" y="755326"/>
                  </a:lnTo>
                  <a:lnTo>
                    <a:pt x="711980" y="751552"/>
                  </a:lnTo>
                  <a:lnTo>
                    <a:pt x="740342" y="740759"/>
                  </a:lnTo>
                  <a:lnTo>
                    <a:pt x="765741" y="723741"/>
                  </a:lnTo>
                  <a:lnTo>
                    <a:pt x="787490" y="701293"/>
                  </a:lnTo>
                  <a:lnTo>
                    <a:pt x="444667" y="701293"/>
                  </a:lnTo>
                  <a:lnTo>
                    <a:pt x="398131" y="695933"/>
                  </a:lnTo>
                  <a:lnTo>
                    <a:pt x="355412" y="680665"/>
                  </a:lnTo>
                  <a:lnTo>
                    <a:pt x="317728" y="656706"/>
                  </a:lnTo>
                  <a:lnTo>
                    <a:pt x="286298" y="625276"/>
                  </a:lnTo>
                  <a:lnTo>
                    <a:pt x="262339" y="587592"/>
                  </a:lnTo>
                  <a:lnTo>
                    <a:pt x="247071" y="544873"/>
                  </a:lnTo>
                  <a:lnTo>
                    <a:pt x="241711" y="498337"/>
                  </a:lnTo>
                  <a:lnTo>
                    <a:pt x="241711" y="196467"/>
                  </a:lnTo>
                  <a:lnTo>
                    <a:pt x="242015" y="190049"/>
                  </a:lnTo>
                  <a:lnTo>
                    <a:pt x="242611" y="183716"/>
                  </a:lnTo>
                  <a:lnTo>
                    <a:pt x="322490" y="183716"/>
                  </a:lnTo>
                  <a:lnTo>
                    <a:pt x="321404" y="186290"/>
                  </a:lnTo>
                  <a:lnTo>
                    <a:pt x="315495" y="230267"/>
                  </a:lnTo>
                  <a:lnTo>
                    <a:pt x="315495" y="471026"/>
                  </a:lnTo>
                  <a:lnTo>
                    <a:pt x="321404" y="515002"/>
                  </a:lnTo>
                  <a:lnTo>
                    <a:pt x="338080" y="554519"/>
                  </a:lnTo>
                  <a:lnTo>
                    <a:pt x="363947" y="587999"/>
                  </a:lnTo>
                  <a:lnTo>
                    <a:pt x="397427" y="613866"/>
                  </a:lnTo>
                  <a:lnTo>
                    <a:pt x="436943" y="630542"/>
                  </a:lnTo>
                  <a:lnTo>
                    <a:pt x="480920" y="636451"/>
                  </a:lnTo>
                  <a:lnTo>
                    <a:pt x="890439" y="636451"/>
                  </a:lnTo>
                  <a:lnTo>
                    <a:pt x="905106" y="648905"/>
                  </a:lnTo>
                  <a:lnTo>
                    <a:pt x="905715" y="648905"/>
                  </a:lnTo>
                  <a:lnTo>
                    <a:pt x="979682" y="711712"/>
                  </a:lnTo>
                  <a:lnTo>
                    <a:pt x="868734" y="711712"/>
                  </a:lnTo>
                  <a:lnTo>
                    <a:pt x="841441" y="755865"/>
                  </a:lnTo>
                  <a:lnTo>
                    <a:pt x="805084" y="790124"/>
                  </a:lnTo>
                  <a:lnTo>
                    <a:pt x="761572" y="812291"/>
                  </a:lnTo>
                  <a:lnTo>
                    <a:pt x="712810" y="820168"/>
                  </a:lnTo>
                  <a:lnTo>
                    <a:pt x="355802" y="820168"/>
                  </a:lnTo>
                  <a:lnTo>
                    <a:pt x="278597" y="893066"/>
                  </a:lnTo>
                  <a:close/>
                </a:path>
                <a:path w="1266190" h="1043304">
                  <a:moveTo>
                    <a:pt x="1127768" y="923980"/>
                  </a:moveTo>
                  <a:lnTo>
                    <a:pt x="868734" y="711712"/>
                  </a:lnTo>
                  <a:lnTo>
                    <a:pt x="979682" y="711712"/>
                  </a:lnTo>
                  <a:lnTo>
                    <a:pt x="1053264" y="774191"/>
                  </a:lnTo>
                  <a:lnTo>
                    <a:pt x="1127768" y="774191"/>
                  </a:lnTo>
                  <a:lnTo>
                    <a:pt x="1127768" y="923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62818" y="7241430"/>
              <a:ext cx="143905" cy="13686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31008" y="7241430"/>
              <a:ext cx="143905" cy="13686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6062" y="6605648"/>
              <a:ext cx="129529" cy="12952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75179" y="6605648"/>
              <a:ext cx="129529" cy="12952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84021" y="6605648"/>
              <a:ext cx="129529" cy="12952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99531" y="684947"/>
            <a:ext cx="3858260" cy="1001394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2480"/>
              </a:lnSpc>
              <a:spcBef>
                <a:spcPts val="390"/>
              </a:spcBef>
            </a:pPr>
            <a:r>
              <a:rPr sz="2250" b="1" spc="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250" b="1" spc="-2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25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-28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250" b="1" spc="-3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50" b="1" spc="-3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250" b="1" spc="-26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250" b="1" spc="-3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250" b="1" spc="-335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2250" b="1" spc="-29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25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-3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50" b="1" spc="-2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50" b="1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250" b="1" spc="-2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50" b="1" spc="-3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250" b="1" spc="-8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250" b="1" spc="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250" b="1" spc="-3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50" b="1" spc="-29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25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-26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250" b="1" spc="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25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-28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250" b="1" spc="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250" b="1" spc="-31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250" b="1" spc="-434" dirty="0">
                <a:solidFill>
                  <a:srgbClr val="FFFFFF"/>
                </a:solidFill>
                <a:latin typeface="Trebuchet MS"/>
                <a:cs typeface="Trebuchet MS"/>
              </a:rPr>
              <a:t>:  </a:t>
            </a:r>
            <a:r>
              <a:rPr sz="2250" b="1" u="heavy" spc="-285" dirty="0">
                <a:solidFill>
                  <a:srgbClr val="FFEC42"/>
                </a:solidFill>
                <a:uFill>
                  <a:solidFill>
                    <a:srgbClr val="FFEC42"/>
                  </a:solidFill>
                </a:uFill>
                <a:latin typeface="Trebuchet MS"/>
                <a:cs typeface="Trebuchet MS"/>
              </a:rPr>
              <a:t>P</a:t>
            </a:r>
            <a:r>
              <a:rPr sz="2250" b="1" u="heavy" spc="-340" dirty="0">
                <a:solidFill>
                  <a:srgbClr val="FFEC42"/>
                </a:solidFill>
                <a:uFill>
                  <a:solidFill>
                    <a:srgbClr val="FFEC42"/>
                  </a:solidFill>
                </a:uFill>
                <a:latin typeface="Trebuchet MS"/>
                <a:cs typeface="Trebuchet MS"/>
              </a:rPr>
              <a:t>R</a:t>
            </a:r>
            <a:r>
              <a:rPr sz="2250" b="1" u="heavy" spc="-320" dirty="0">
                <a:solidFill>
                  <a:srgbClr val="FFEC42"/>
                </a:solidFill>
                <a:uFill>
                  <a:solidFill>
                    <a:srgbClr val="FFEC42"/>
                  </a:solidFill>
                </a:uFill>
                <a:latin typeface="Trebuchet MS"/>
                <a:cs typeface="Trebuchet MS"/>
              </a:rPr>
              <a:t>O</a:t>
            </a:r>
            <a:r>
              <a:rPr sz="2250" b="1" u="heavy" spc="-260" dirty="0">
                <a:solidFill>
                  <a:srgbClr val="FFEC42"/>
                </a:solidFill>
                <a:uFill>
                  <a:solidFill>
                    <a:srgbClr val="FFEC42"/>
                  </a:solidFill>
                </a:uFill>
                <a:latin typeface="Trebuchet MS"/>
                <a:cs typeface="Trebuchet MS"/>
              </a:rPr>
              <a:t>D</a:t>
            </a:r>
            <a:r>
              <a:rPr sz="2250" b="1" u="heavy" spc="-320" dirty="0">
                <a:solidFill>
                  <a:srgbClr val="FFEC42"/>
                </a:solidFill>
                <a:uFill>
                  <a:solidFill>
                    <a:srgbClr val="FFEC42"/>
                  </a:solidFill>
                </a:uFill>
                <a:latin typeface="Trebuchet MS"/>
                <a:cs typeface="Trebuchet MS"/>
              </a:rPr>
              <a:t>O</a:t>
            </a:r>
            <a:r>
              <a:rPr sz="2250" b="1" u="heavy" spc="-335" dirty="0">
                <a:solidFill>
                  <a:srgbClr val="FFEC42"/>
                </a:solidFill>
                <a:uFill>
                  <a:solidFill>
                    <a:srgbClr val="FFEC42"/>
                  </a:solidFill>
                </a:uFill>
                <a:latin typeface="Trebuchet MS"/>
                <a:cs typeface="Trebuchet MS"/>
              </a:rPr>
              <a:t>TT</a:t>
            </a:r>
            <a:r>
              <a:rPr sz="2250" b="1" u="heavy" spc="-295" dirty="0">
                <a:solidFill>
                  <a:srgbClr val="FFEC42"/>
                </a:solidFill>
                <a:uFill>
                  <a:solidFill>
                    <a:srgbClr val="FFEC42"/>
                  </a:solidFill>
                </a:uFill>
                <a:latin typeface="Trebuchet MS"/>
                <a:cs typeface="Trebuchet MS"/>
              </a:rPr>
              <a:t>O</a:t>
            </a:r>
            <a:r>
              <a:rPr sz="2250" b="1" u="heavy" spc="-20" dirty="0">
                <a:solidFill>
                  <a:srgbClr val="FFEC42"/>
                </a:solidFill>
                <a:uFill>
                  <a:solidFill>
                    <a:srgbClr val="FFEC42"/>
                  </a:solidFill>
                </a:uFill>
                <a:latin typeface="Trebuchet MS"/>
                <a:cs typeface="Trebuchet MS"/>
              </a:rPr>
              <a:t> </a:t>
            </a:r>
            <a:r>
              <a:rPr sz="2250" b="1" u="heavy" spc="-254" dirty="0">
                <a:solidFill>
                  <a:srgbClr val="FFEC42"/>
                </a:solidFill>
                <a:uFill>
                  <a:solidFill>
                    <a:srgbClr val="FFEC42"/>
                  </a:solidFill>
                </a:uFill>
                <a:latin typeface="Trebuchet MS"/>
                <a:cs typeface="Trebuchet MS"/>
              </a:rPr>
              <a:t>406</a:t>
            </a:r>
            <a:r>
              <a:rPr sz="2250" b="1" u="heavy" spc="-229" dirty="0">
                <a:solidFill>
                  <a:srgbClr val="FFEC42"/>
                </a:solidFill>
                <a:uFill>
                  <a:solidFill>
                    <a:srgbClr val="FFEC42"/>
                  </a:solidFill>
                </a:uFill>
                <a:latin typeface="Trebuchet MS"/>
                <a:cs typeface="Trebuchet MS"/>
              </a:rPr>
              <a:t>2</a:t>
            </a:r>
            <a:r>
              <a:rPr sz="2250" b="1" spc="-20" dirty="0">
                <a:solidFill>
                  <a:srgbClr val="FFEC42"/>
                </a:solidFill>
                <a:latin typeface="Trebuchet MS"/>
                <a:cs typeface="Trebuchet MS"/>
              </a:rPr>
              <a:t> </a:t>
            </a:r>
            <a:r>
              <a:rPr sz="2250" b="1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250" b="1" spc="-1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50" b="1" spc="-3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250" b="1" spc="-2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50" b="1" spc="-27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250" b="1" spc="-3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250" b="1" spc="-3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50" b="1" spc="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250" b="1" spc="-1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50" b="1" spc="-49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225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-32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250" b="1" spc="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250" b="1" spc="-27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250" b="1" spc="-3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50" b="1" spc="70" dirty="0">
                <a:solidFill>
                  <a:srgbClr val="FFFFFF"/>
                </a:solidFill>
                <a:latin typeface="Trebuchet MS"/>
                <a:cs typeface="Trebuchet MS"/>
              </a:rPr>
              <a:t>I  </a:t>
            </a:r>
            <a:r>
              <a:rPr sz="2250" b="1" spc="-229" dirty="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r>
              <a:rPr sz="225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-3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50" b="1" spc="-2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50" b="1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250" b="1" spc="-2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250" b="1" spc="-3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250" b="1" spc="-8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250" b="1" spc="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250" b="1" spc="-3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250" b="1" spc="-3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250" b="1" spc="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endParaRPr sz="22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31291" y="1518992"/>
            <a:ext cx="10388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-254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2150" b="1" spc="-50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150" b="1" spc="-254" dirty="0">
                <a:solidFill>
                  <a:srgbClr val="FFFFFF"/>
                </a:solidFill>
                <a:latin typeface="Trebuchet MS"/>
                <a:cs typeface="Trebuchet MS"/>
              </a:rPr>
              <a:t>78</a:t>
            </a:r>
            <a:r>
              <a:rPr sz="2150" b="1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2150" b="1" spc="-229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215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250" dirty="0">
                <a:solidFill>
                  <a:srgbClr val="FFFFFF"/>
                </a:solidFill>
                <a:latin typeface="SimSun"/>
                <a:cs typeface="SimSun"/>
              </a:rPr>
              <a:t>★</a:t>
            </a:r>
            <a:endParaRPr sz="1900">
              <a:latin typeface="SimSun"/>
              <a:cs typeface="SimSu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6443" y="7999335"/>
            <a:ext cx="6901815" cy="24932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ts val="9960"/>
              </a:lnSpc>
              <a:spcBef>
                <a:spcPts val="105"/>
              </a:spcBef>
            </a:pPr>
            <a:r>
              <a:rPr lang="it-IT" sz="8000" b="1" spc="-1010" dirty="0">
                <a:solidFill>
                  <a:srgbClr val="575757"/>
                </a:solidFill>
                <a:latin typeface="Trebuchet MS"/>
                <a:cs typeface="Trebuchet MS"/>
              </a:rPr>
              <a:t>10K RECENSIONI TOTALI</a:t>
            </a:r>
            <a:endParaRPr sz="8000" dirty="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76134" y="2915889"/>
            <a:ext cx="3202305" cy="383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b="1" spc="-28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350" b="1" spc="-54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350" b="1" spc="-28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2350" b="1" spc="-254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235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b="1" spc="-3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350" b="1" spc="-3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50" b="1" spc="-18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350" b="1" spc="-3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50" b="1" spc="-3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350" b="1" spc="-9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350" b="1" spc="3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350" b="1" spc="-3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350" b="1" spc="-3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350" b="1" spc="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35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b="1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5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50" b="1" spc="-18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350" b="1" spc="-34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350" b="1" spc="3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350" b="1" spc="-3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350" b="1" spc="-3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350" b="1" spc="-3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350" b="1" spc="-2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9531" y="3991705"/>
            <a:ext cx="2967990" cy="35553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391160">
              <a:lnSpc>
                <a:spcPts val="1730"/>
              </a:lnSpc>
              <a:spcBef>
                <a:spcPts val="315"/>
              </a:spcBef>
            </a:pPr>
            <a:r>
              <a:rPr sz="1600" b="1" spc="-21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b="1" spc="-1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b="1" spc="-25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b="1" spc="-2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b="1" spc="-2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spc="-13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b="1" spc="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b="1" spc="-21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b="1" spc="-1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b="1" spc="-12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600" b="1" spc="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b="1" spc="-2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b="1" spc="-2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b="1" spc="-1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17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b="1" spc="-2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b="1" spc="-23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b="1" spc="-2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b="1" spc="-2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1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b="1" spc="-250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1600" b="1" spc="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b="1" spc="-1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b="1" spc="-80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1600" b="1" spc="-19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b="1" spc="-2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spc="-235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1600" b="1" spc="-1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13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b="1" spc="-23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b="1" spc="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b="1" spc="-2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spc="-2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b="1" spc="-2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b="1" spc="-2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spc="-23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b="1" spc="-1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b="1" spc="-35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1600">
              <a:latin typeface="Trebuchet MS"/>
              <a:cs typeface="Trebuchet MS"/>
            </a:endParaRPr>
          </a:p>
          <a:p>
            <a:pPr marL="12700" marR="46355">
              <a:lnSpc>
                <a:spcPts val="1730"/>
              </a:lnSpc>
              <a:spcBef>
                <a:spcPts val="1714"/>
              </a:spcBef>
            </a:pP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nn</a:t>
            </a:r>
            <a:r>
              <a:rPr sz="1600" spc="-85" dirty="0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85" dirty="0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spc="-1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nella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valutazione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dei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prodotti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Trebuchet MS"/>
                <a:cs typeface="Trebuchet MS"/>
              </a:rPr>
              <a:t>o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servizi 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90" dirty="0">
                <a:solidFill>
                  <a:srgbClr val="FFFFFF"/>
                </a:solidFill>
                <a:latin typeface="Trebuchet MS"/>
                <a:cs typeface="Trebuchet MS"/>
              </a:rPr>
              <a:t>offerti.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ts val="1575"/>
              </a:lnSpc>
            </a:pPr>
            <a:r>
              <a:rPr sz="1600" spc="-114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600" spc="-37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ts val="1730"/>
              </a:lnSpc>
              <a:spcBef>
                <a:spcPts val="120"/>
              </a:spcBef>
            </a:pP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1600" spc="-75" dirty="0">
                <a:solidFill>
                  <a:srgbClr val="FFFFFF"/>
                </a:solidFill>
                <a:latin typeface="Trebuchet MS"/>
                <a:cs typeface="Trebuchet MS"/>
              </a:rPr>
              <a:t>'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nn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35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za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35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ts val="1590"/>
              </a:lnSpc>
            </a:pP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bb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1600">
              <a:latin typeface="Trebuchet MS"/>
              <a:cs typeface="Trebuchet MS"/>
            </a:endParaRPr>
          </a:p>
          <a:p>
            <a:pPr marL="12700" marR="14604">
              <a:lnSpc>
                <a:spcPts val="1730"/>
              </a:lnSpc>
              <a:spcBef>
                <a:spcPts val="114"/>
              </a:spcBef>
            </a:pP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1600" spc="-1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35" dirty="0">
                <a:solidFill>
                  <a:srgbClr val="FFFFFF"/>
                </a:solidFill>
                <a:latin typeface="Trebuchet MS"/>
                <a:cs typeface="Trebuchet MS"/>
              </a:rPr>
              <a:t>i 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ff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35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93266" y="3991705"/>
            <a:ext cx="2716530" cy="1802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825"/>
              </a:lnSpc>
              <a:spcBef>
                <a:spcPts val="100"/>
              </a:spcBef>
            </a:pPr>
            <a:r>
              <a:rPr sz="1600" b="1" spc="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17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13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b="1" spc="-23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b="1" spc="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b="1" spc="-2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spc="-2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b="1" spc="-2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b="1" spc="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13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b="1" spc="-254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600" b="1" spc="-1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254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600" b="1" spc="-1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b="1" spc="-235" dirty="0">
                <a:solidFill>
                  <a:srgbClr val="FFFFFF"/>
                </a:solidFill>
                <a:latin typeface="Trebuchet MS"/>
                <a:cs typeface="Trebuchet MS"/>
              </a:rPr>
              <a:t>NN</a:t>
            </a:r>
            <a:r>
              <a:rPr sz="1600" b="1" spc="-2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23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b="1" spc="-1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b="1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b="1" spc="-13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b="1" spc="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b="1" spc="-1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b="1" spc="-2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b="1" spc="-2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1600">
              <a:latin typeface="Trebuchet MS"/>
              <a:cs typeface="Trebuchet MS"/>
            </a:endParaRPr>
          </a:p>
          <a:p>
            <a:pPr marR="5080" algn="r">
              <a:lnSpc>
                <a:spcPts val="1820"/>
              </a:lnSpc>
            </a:pPr>
            <a:r>
              <a:rPr sz="1600" b="1" spc="-21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b="1" spc="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b="1" spc="-215" dirty="0">
                <a:solidFill>
                  <a:srgbClr val="FFFFFF"/>
                </a:solidFill>
                <a:latin typeface="Trebuchet MS"/>
                <a:cs typeface="Trebuchet MS"/>
              </a:rPr>
              <a:t>Ù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25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b="1" spc="-2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spc="-13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b="1" spc="-2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spc="-2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b="1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b="1" spc="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b="1" spc="-2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b="1" spc="-2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b="1" spc="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b="1" spc="-35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1600">
              <a:latin typeface="Trebuchet MS"/>
              <a:cs typeface="Trebuchet MS"/>
            </a:endParaRPr>
          </a:p>
          <a:p>
            <a:pPr marL="513080">
              <a:lnSpc>
                <a:spcPts val="1825"/>
              </a:lnSpc>
              <a:spcBef>
                <a:spcPts val="1530"/>
              </a:spcBef>
            </a:pPr>
            <a:r>
              <a:rPr sz="1600" b="1" spc="-13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b="1" spc="-23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b="1" spc="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b="1" spc="-2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spc="-2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b="1" spc="-2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b="1" spc="-1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195" dirty="0">
                <a:solidFill>
                  <a:srgbClr val="FFFFFF"/>
                </a:solidFill>
                <a:latin typeface="Trebuchet MS"/>
                <a:cs typeface="Trebuchet MS"/>
              </a:rPr>
              <a:t>502</a:t>
            </a:r>
            <a:r>
              <a:rPr sz="1600" b="1" spc="-35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1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14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9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9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9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endParaRPr sz="1600">
              <a:latin typeface="Trebuchet MS"/>
              <a:cs typeface="Trebuchet MS"/>
            </a:endParaRPr>
          </a:p>
          <a:p>
            <a:pPr marL="513080">
              <a:lnSpc>
                <a:spcPts val="1725"/>
              </a:lnSpc>
            </a:pPr>
            <a:r>
              <a:rPr sz="1600" b="1" spc="-13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b="1" spc="-23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b="1" spc="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b="1" spc="-2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spc="-2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b="1" spc="-2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b="1" spc="-1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195" dirty="0">
                <a:solidFill>
                  <a:srgbClr val="FFFFFF"/>
                </a:solidFill>
                <a:latin typeface="Trebuchet MS"/>
                <a:cs typeface="Trebuchet MS"/>
              </a:rPr>
              <a:t>931</a:t>
            </a:r>
            <a:r>
              <a:rPr sz="1600" b="1" spc="-35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1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14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9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9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9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endParaRPr sz="1600">
              <a:latin typeface="Trebuchet MS"/>
              <a:cs typeface="Trebuchet MS"/>
            </a:endParaRPr>
          </a:p>
          <a:p>
            <a:pPr marL="478790">
              <a:lnSpc>
                <a:spcPts val="1725"/>
              </a:lnSpc>
            </a:pPr>
            <a:r>
              <a:rPr sz="1600" b="1" spc="-13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b="1" spc="-23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b="1" spc="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b="1" spc="-2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spc="-2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b="1" spc="-2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b="1" spc="-1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195" dirty="0">
                <a:solidFill>
                  <a:srgbClr val="FFFFFF"/>
                </a:solidFill>
                <a:latin typeface="Trebuchet MS"/>
                <a:cs typeface="Trebuchet MS"/>
              </a:rPr>
              <a:t>2503</a:t>
            </a:r>
            <a:r>
              <a:rPr sz="1600" b="1" spc="-35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1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14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9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9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9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endParaRPr sz="1600">
              <a:latin typeface="Trebuchet MS"/>
              <a:cs typeface="Trebuchet MS"/>
            </a:endParaRPr>
          </a:p>
          <a:p>
            <a:pPr marL="478790">
              <a:lnSpc>
                <a:spcPts val="1725"/>
              </a:lnSpc>
            </a:pPr>
            <a:r>
              <a:rPr sz="1600" b="1" spc="-13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b="1" spc="-23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b="1" spc="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b="1" spc="-2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spc="-2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b="1" spc="-2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b="1" spc="-1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195" dirty="0">
                <a:solidFill>
                  <a:srgbClr val="FFFFFF"/>
                </a:solidFill>
                <a:latin typeface="Trebuchet MS"/>
                <a:cs typeface="Trebuchet MS"/>
              </a:rPr>
              <a:t>3869</a:t>
            </a:r>
            <a:r>
              <a:rPr sz="1600" b="1" spc="-35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1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14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9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9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9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endParaRPr sz="1600">
              <a:latin typeface="Trebuchet MS"/>
              <a:cs typeface="Trebuchet MS"/>
            </a:endParaRPr>
          </a:p>
          <a:p>
            <a:pPr marL="478790">
              <a:lnSpc>
                <a:spcPts val="1820"/>
              </a:lnSpc>
            </a:pPr>
            <a:r>
              <a:rPr sz="1600" b="1" spc="-13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b="1" spc="-23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b="1" spc="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b="1" spc="-2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spc="-2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b="1" spc="-2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b="1" spc="-1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195" dirty="0">
                <a:solidFill>
                  <a:srgbClr val="FFFFFF"/>
                </a:solidFill>
                <a:latin typeface="Trebuchet MS"/>
                <a:cs typeface="Trebuchet MS"/>
              </a:rPr>
              <a:t>3964</a:t>
            </a:r>
            <a:r>
              <a:rPr sz="1600" b="1" spc="-35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1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14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9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9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9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556500" cy="982980"/>
            <a:chOff x="0" y="0"/>
            <a:chExt cx="7556500" cy="98298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7556500" cy="973455"/>
            </a:xfrm>
            <a:custGeom>
              <a:avLst/>
              <a:gdLst/>
              <a:ahLst/>
              <a:cxnLst/>
              <a:rect l="l" t="t" r="r" b="b"/>
              <a:pathLst>
                <a:path w="7556500" h="973455">
                  <a:moveTo>
                    <a:pt x="7555991" y="973005"/>
                  </a:moveTo>
                  <a:lnTo>
                    <a:pt x="0" y="973005"/>
                  </a:lnTo>
                  <a:lnTo>
                    <a:pt x="0" y="0"/>
                  </a:lnTo>
                  <a:lnTo>
                    <a:pt x="7555991" y="0"/>
                  </a:lnTo>
                  <a:lnTo>
                    <a:pt x="7555991" y="973005"/>
                  </a:lnTo>
                  <a:close/>
                </a:path>
              </a:pathLst>
            </a:custGeom>
            <a:solidFill>
              <a:srgbClr val="29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963397"/>
              <a:ext cx="7556500" cy="19050"/>
            </a:xfrm>
            <a:custGeom>
              <a:avLst/>
              <a:gdLst/>
              <a:ahLst/>
              <a:cxnLst/>
              <a:rect l="l" t="t" r="r" b="b"/>
              <a:pathLst>
                <a:path w="7556500" h="19050">
                  <a:moveTo>
                    <a:pt x="0" y="0"/>
                  </a:moveTo>
                  <a:lnTo>
                    <a:pt x="7555991" y="0"/>
                  </a:lnTo>
                  <a:lnTo>
                    <a:pt x="7555991" y="19049"/>
                  </a:lnTo>
                  <a:lnTo>
                    <a:pt x="0" y="19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DD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224654" y="1443838"/>
            <a:ext cx="811530" cy="588010"/>
            <a:chOff x="5224654" y="1443838"/>
            <a:chExt cx="811530" cy="588010"/>
          </a:xfrm>
        </p:grpSpPr>
        <p:sp>
          <p:nvSpPr>
            <p:cNvPr id="6" name="object 6"/>
            <p:cNvSpPr/>
            <p:nvPr/>
          </p:nvSpPr>
          <p:spPr>
            <a:xfrm>
              <a:off x="5276851" y="1443838"/>
              <a:ext cx="758825" cy="588010"/>
            </a:xfrm>
            <a:custGeom>
              <a:avLst/>
              <a:gdLst/>
              <a:ahLst/>
              <a:cxnLst/>
              <a:rect l="l" t="t" r="r" b="b"/>
              <a:pathLst>
                <a:path w="758825" h="588010">
                  <a:moveTo>
                    <a:pt x="510267" y="466562"/>
                  </a:moveTo>
                  <a:lnTo>
                    <a:pt x="477986" y="466562"/>
                  </a:lnTo>
                  <a:lnTo>
                    <a:pt x="477986" y="30468"/>
                  </a:lnTo>
                  <a:lnTo>
                    <a:pt x="475483" y="27965"/>
                  </a:lnTo>
                  <a:lnTo>
                    <a:pt x="58461" y="27965"/>
                  </a:lnTo>
                  <a:lnTo>
                    <a:pt x="52211" y="21701"/>
                  </a:lnTo>
                  <a:lnTo>
                    <a:pt x="52211" y="6264"/>
                  </a:lnTo>
                  <a:lnTo>
                    <a:pt x="58461" y="0"/>
                  </a:lnTo>
                  <a:lnTo>
                    <a:pt x="472393" y="0"/>
                  </a:lnTo>
                  <a:lnTo>
                    <a:pt x="485441" y="2642"/>
                  </a:lnTo>
                  <a:lnTo>
                    <a:pt x="496109" y="9842"/>
                  </a:lnTo>
                  <a:lnTo>
                    <a:pt x="503309" y="20510"/>
                  </a:lnTo>
                  <a:lnTo>
                    <a:pt x="505952" y="33558"/>
                  </a:lnTo>
                  <a:lnTo>
                    <a:pt x="505952" y="66879"/>
                  </a:lnTo>
                  <a:lnTo>
                    <a:pt x="650156" y="66879"/>
                  </a:lnTo>
                  <a:lnTo>
                    <a:pt x="686113" y="94844"/>
                  </a:lnTo>
                  <a:lnTo>
                    <a:pt x="595665" y="94844"/>
                  </a:lnTo>
                  <a:lnTo>
                    <a:pt x="505951" y="94858"/>
                  </a:lnTo>
                  <a:lnTo>
                    <a:pt x="505951" y="418839"/>
                  </a:lnTo>
                  <a:lnTo>
                    <a:pt x="564694" y="418839"/>
                  </a:lnTo>
                  <a:lnTo>
                    <a:pt x="549746" y="421864"/>
                  </a:lnTo>
                  <a:lnTo>
                    <a:pt x="526964" y="437237"/>
                  </a:lnTo>
                  <a:lnTo>
                    <a:pt x="511592" y="460018"/>
                  </a:lnTo>
                  <a:lnTo>
                    <a:pt x="510267" y="466562"/>
                  </a:lnTo>
                  <a:close/>
                </a:path>
                <a:path w="758825" h="588010">
                  <a:moveTo>
                    <a:pt x="758802" y="301789"/>
                  </a:moveTo>
                  <a:lnTo>
                    <a:pt x="730836" y="301789"/>
                  </a:lnTo>
                  <a:lnTo>
                    <a:pt x="730836" y="221319"/>
                  </a:lnTo>
                  <a:lnTo>
                    <a:pt x="730543" y="220298"/>
                  </a:lnTo>
                  <a:lnTo>
                    <a:pt x="653889" y="95879"/>
                  </a:lnTo>
                  <a:lnTo>
                    <a:pt x="652071" y="94858"/>
                  </a:lnTo>
                  <a:lnTo>
                    <a:pt x="650142" y="94844"/>
                  </a:lnTo>
                  <a:lnTo>
                    <a:pt x="686113" y="94844"/>
                  </a:lnTo>
                  <a:lnTo>
                    <a:pt x="757082" y="210076"/>
                  </a:lnTo>
                  <a:lnTo>
                    <a:pt x="758802" y="216159"/>
                  </a:lnTo>
                  <a:lnTo>
                    <a:pt x="758802" y="301789"/>
                  </a:lnTo>
                  <a:close/>
                </a:path>
                <a:path w="758825" h="588010">
                  <a:moveTo>
                    <a:pt x="757669" y="466562"/>
                  </a:moveTo>
                  <a:lnTo>
                    <a:pt x="728319" y="466562"/>
                  </a:lnTo>
                  <a:lnTo>
                    <a:pt x="730836" y="464059"/>
                  </a:lnTo>
                  <a:lnTo>
                    <a:pt x="730836" y="329769"/>
                  </a:lnTo>
                  <a:lnTo>
                    <a:pt x="601258" y="329769"/>
                  </a:lnTo>
                  <a:lnTo>
                    <a:pt x="588210" y="327129"/>
                  </a:lnTo>
                  <a:lnTo>
                    <a:pt x="577541" y="319932"/>
                  </a:lnTo>
                  <a:lnTo>
                    <a:pt x="570341" y="309264"/>
                  </a:lnTo>
                  <a:lnTo>
                    <a:pt x="567699" y="296210"/>
                  </a:lnTo>
                  <a:lnTo>
                    <a:pt x="567699" y="94858"/>
                  </a:lnTo>
                  <a:lnTo>
                    <a:pt x="595665" y="94858"/>
                  </a:lnTo>
                  <a:lnTo>
                    <a:pt x="595665" y="299272"/>
                  </a:lnTo>
                  <a:lnTo>
                    <a:pt x="598168" y="301789"/>
                  </a:lnTo>
                  <a:lnTo>
                    <a:pt x="758802" y="301789"/>
                  </a:lnTo>
                  <a:lnTo>
                    <a:pt x="758802" y="460969"/>
                  </a:lnTo>
                  <a:lnTo>
                    <a:pt x="757669" y="466562"/>
                  </a:lnTo>
                  <a:close/>
                </a:path>
                <a:path w="758825" h="588010">
                  <a:moveTo>
                    <a:pt x="148846" y="587513"/>
                  </a:moveTo>
                  <a:lnTo>
                    <a:pt x="111588" y="580273"/>
                  </a:lnTo>
                  <a:lnTo>
                    <a:pt x="80732" y="560458"/>
                  </a:lnTo>
                  <a:lnTo>
                    <a:pt x="59111" y="530924"/>
                  </a:lnTo>
                  <a:lnTo>
                    <a:pt x="49554" y="494528"/>
                  </a:lnTo>
                  <a:lnTo>
                    <a:pt x="6250" y="494528"/>
                  </a:lnTo>
                  <a:lnTo>
                    <a:pt x="0" y="488263"/>
                  </a:lnTo>
                  <a:lnTo>
                    <a:pt x="0" y="472826"/>
                  </a:lnTo>
                  <a:lnTo>
                    <a:pt x="6250" y="466562"/>
                  </a:lnTo>
                  <a:lnTo>
                    <a:pt x="51568" y="466562"/>
                  </a:lnTo>
                  <a:lnTo>
                    <a:pt x="64207" y="435462"/>
                  </a:lnTo>
                  <a:lnTo>
                    <a:pt x="86028" y="410642"/>
                  </a:lnTo>
                  <a:lnTo>
                    <a:pt x="114939" y="394205"/>
                  </a:lnTo>
                  <a:lnTo>
                    <a:pt x="148846" y="388259"/>
                  </a:lnTo>
                  <a:lnTo>
                    <a:pt x="182753" y="394205"/>
                  </a:lnTo>
                  <a:lnTo>
                    <a:pt x="211663" y="410642"/>
                  </a:lnTo>
                  <a:lnTo>
                    <a:pt x="216571" y="416224"/>
                  </a:lnTo>
                  <a:lnTo>
                    <a:pt x="148846" y="416224"/>
                  </a:lnTo>
                  <a:lnTo>
                    <a:pt x="120978" y="421864"/>
                  </a:lnTo>
                  <a:lnTo>
                    <a:pt x="98197" y="437237"/>
                  </a:lnTo>
                  <a:lnTo>
                    <a:pt x="82825" y="460018"/>
                  </a:lnTo>
                  <a:lnTo>
                    <a:pt x="77184" y="487886"/>
                  </a:lnTo>
                  <a:lnTo>
                    <a:pt x="82825" y="515753"/>
                  </a:lnTo>
                  <a:lnTo>
                    <a:pt x="98197" y="538535"/>
                  </a:lnTo>
                  <a:lnTo>
                    <a:pt x="120978" y="553907"/>
                  </a:lnTo>
                  <a:lnTo>
                    <a:pt x="148846" y="559547"/>
                  </a:lnTo>
                  <a:lnTo>
                    <a:pt x="217626" y="559547"/>
                  </a:lnTo>
                  <a:lnTo>
                    <a:pt x="216959" y="560458"/>
                  </a:lnTo>
                  <a:lnTo>
                    <a:pt x="186104" y="580273"/>
                  </a:lnTo>
                  <a:lnTo>
                    <a:pt x="148846" y="587513"/>
                  </a:lnTo>
                  <a:close/>
                </a:path>
                <a:path w="758825" h="588010">
                  <a:moveTo>
                    <a:pt x="564694" y="418839"/>
                  </a:moveTo>
                  <a:lnTo>
                    <a:pt x="505951" y="418839"/>
                  </a:lnTo>
                  <a:lnTo>
                    <a:pt x="520843" y="406127"/>
                  </a:lnTo>
                  <a:lnTo>
                    <a:pt x="538033" y="396496"/>
                  </a:lnTo>
                  <a:lnTo>
                    <a:pt x="557098" y="390392"/>
                  </a:lnTo>
                  <a:lnTo>
                    <a:pt x="577613" y="388259"/>
                  </a:lnTo>
                  <a:lnTo>
                    <a:pt x="611520" y="394205"/>
                  </a:lnTo>
                  <a:lnTo>
                    <a:pt x="640431" y="410642"/>
                  </a:lnTo>
                  <a:lnTo>
                    <a:pt x="645338" y="416224"/>
                  </a:lnTo>
                  <a:lnTo>
                    <a:pt x="577613" y="416224"/>
                  </a:lnTo>
                  <a:lnTo>
                    <a:pt x="564694" y="418839"/>
                  </a:lnTo>
                  <a:close/>
                </a:path>
                <a:path w="758825" h="588010">
                  <a:moveTo>
                    <a:pt x="217626" y="559547"/>
                  </a:moveTo>
                  <a:lnTo>
                    <a:pt x="148846" y="559547"/>
                  </a:lnTo>
                  <a:lnTo>
                    <a:pt x="176714" y="553907"/>
                  </a:lnTo>
                  <a:lnTo>
                    <a:pt x="199495" y="538535"/>
                  </a:lnTo>
                  <a:lnTo>
                    <a:pt x="214867" y="515753"/>
                  </a:lnTo>
                  <a:lnTo>
                    <a:pt x="220508" y="487886"/>
                  </a:lnTo>
                  <a:lnTo>
                    <a:pt x="214867" y="460018"/>
                  </a:lnTo>
                  <a:lnTo>
                    <a:pt x="199495" y="437237"/>
                  </a:lnTo>
                  <a:lnTo>
                    <a:pt x="176714" y="421864"/>
                  </a:lnTo>
                  <a:lnTo>
                    <a:pt x="148846" y="416224"/>
                  </a:lnTo>
                  <a:lnTo>
                    <a:pt x="216571" y="416224"/>
                  </a:lnTo>
                  <a:lnTo>
                    <a:pt x="233484" y="435462"/>
                  </a:lnTo>
                  <a:lnTo>
                    <a:pt x="246124" y="466562"/>
                  </a:lnTo>
                  <a:lnTo>
                    <a:pt x="510267" y="466562"/>
                  </a:lnTo>
                  <a:lnTo>
                    <a:pt x="505952" y="487886"/>
                  </a:lnTo>
                  <a:lnTo>
                    <a:pt x="507296" y="494528"/>
                  </a:lnTo>
                  <a:lnTo>
                    <a:pt x="248137" y="494528"/>
                  </a:lnTo>
                  <a:lnTo>
                    <a:pt x="238581" y="530924"/>
                  </a:lnTo>
                  <a:lnTo>
                    <a:pt x="217626" y="559547"/>
                  </a:lnTo>
                  <a:close/>
                </a:path>
                <a:path w="758825" h="588010">
                  <a:moveTo>
                    <a:pt x="646393" y="559547"/>
                  </a:moveTo>
                  <a:lnTo>
                    <a:pt x="577613" y="559547"/>
                  </a:lnTo>
                  <a:lnTo>
                    <a:pt x="605481" y="553907"/>
                  </a:lnTo>
                  <a:lnTo>
                    <a:pt x="628262" y="538535"/>
                  </a:lnTo>
                  <a:lnTo>
                    <a:pt x="643634" y="515753"/>
                  </a:lnTo>
                  <a:lnTo>
                    <a:pt x="649275" y="487886"/>
                  </a:lnTo>
                  <a:lnTo>
                    <a:pt x="643634" y="460018"/>
                  </a:lnTo>
                  <a:lnTo>
                    <a:pt x="628262" y="437237"/>
                  </a:lnTo>
                  <a:lnTo>
                    <a:pt x="605481" y="421864"/>
                  </a:lnTo>
                  <a:lnTo>
                    <a:pt x="577613" y="416224"/>
                  </a:lnTo>
                  <a:lnTo>
                    <a:pt x="645338" y="416224"/>
                  </a:lnTo>
                  <a:lnTo>
                    <a:pt x="662252" y="435462"/>
                  </a:lnTo>
                  <a:lnTo>
                    <a:pt x="674891" y="466562"/>
                  </a:lnTo>
                  <a:lnTo>
                    <a:pt x="757669" y="466562"/>
                  </a:lnTo>
                  <a:lnTo>
                    <a:pt x="756160" y="474017"/>
                  </a:lnTo>
                  <a:lnTo>
                    <a:pt x="748960" y="484685"/>
                  </a:lnTo>
                  <a:lnTo>
                    <a:pt x="738291" y="491886"/>
                  </a:lnTo>
                  <a:lnTo>
                    <a:pt x="725243" y="494528"/>
                  </a:lnTo>
                  <a:lnTo>
                    <a:pt x="676905" y="494528"/>
                  </a:lnTo>
                  <a:lnTo>
                    <a:pt x="667348" y="530924"/>
                  </a:lnTo>
                  <a:lnTo>
                    <a:pt x="646393" y="559547"/>
                  </a:lnTo>
                  <a:close/>
                </a:path>
                <a:path w="758825" h="588010">
                  <a:moveTo>
                    <a:pt x="577613" y="587513"/>
                  </a:moveTo>
                  <a:lnTo>
                    <a:pt x="540355" y="580273"/>
                  </a:lnTo>
                  <a:lnTo>
                    <a:pt x="509500" y="560458"/>
                  </a:lnTo>
                  <a:lnTo>
                    <a:pt x="487878" y="530924"/>
                  </a:lnTo>
                  <a:lnTo>
                    <a:pt x="478322" y="494528"/>
                  </a:lnTo>
                  <a:lnTo>
                    <a:pt x="507296" y="494528"/>
                  </a:lnTo>
                  <a:lnTo>
                    <a:pt x="511592" y="515753"/>
                  </a:lnTo>
                  <a:lnTo>
                    <a:pt x="526964" y="538535"/>
                  </a:lnTo>
                  <a:lnTo>
                    <a:pt x="549746" y="553907"/>
                  </a:lnTo>
                  <a:lnTo>
                    <a:pt x="577613" y="559547"/>
                  </a:lnTo>
                  <a:lnTo>
                    <a:pt x="646393" y="559547"/>
                  </a:lnTo>
                  <a:lnTo>
                    <a:pt x="645727" y="560458"/>
                  </a:lnTo>
                  <a:lnTo>
                    <a:pt x="614871" y="580273"/>
                  </a:lnTo>
                  <a:lnTo>
                    <a:pt x="577613" y="5875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3020" y="1890280"/>
              <a:ext cx="82889" cy="8288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4253" y="1890280"/>
              <a:ext cx="82889" cy="8288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224653" y="1550974"/>
              <a:ext cx="271780" cy="228600"/>
            </a:xfrm>
            <a:custGeom>
              <a:avLst/>
              <a:gdLst/>
              <a:ahLst/>
              <a:cxnLst/>
              <a:rect l="l" t="t" r="r" b="b"/>
              <a:pathLst>
                <a:path w="271779" h="228600">
                  <a:moveTo>
                    <a:pt x="80162" y="6273"/>
                  </a:moveTo>
                  <a:lnTo>
                    <a:pt x="73914" y="0"/>
                  </a:lnTo>
                  <a:lnTo>
                    <a:pt x="6248" y="0"/>
                  </a:lnTo>
                  <a:lnTo>
                    <a:pt x="0" y="6273"/>
                  </a:lnTo>
                  <a:lnTo>
                    <a:pt x="0" y="21704"/>
                  </a:lnTo>
                  <a:lnTo>
                    <a:pt x="6248" y="27965"/>
                  </a:lnTo>
                  <a:lnTo>
                    <a:pt x="13982" y="27965"/>
                  </a:lnTo>
                  <a:lnTo>
                    <a:pt x="73914" y="27965"/>
                  </a:lnTo>
                  <a:lnTo>
                    <a:pt x="80162" y="21704"/>
                  </a:lnTo>
                  <a:lnTo>
                    <a:pt x="80162" y="6273"/>
                  </a:lnTo>
                  <a:close/>
                </a:path>
                <a:path w="271779" h="228600">
                  <a:moveTo>
                    <a:pt x="155206" y="206375"/>
                  </a:moveTo>
                  <a:lnTo>
                    <a:pt x="148958" y="200113"/>
                  </a:lnTo>
                  <a:lnTo>
                    <a:pt x="6248" y="200113"/>
                  </a:lnTo>
                  <a:lnTo>
                    <a:pt x="0" y="206375"/>
                  </a:lnTo>
                  <a:lnTo>
                    <a:pt x="0" y="221818"/>
                  </a:lnTo>
                  <a:lnTo>
                    <a:pt x="6248" y="228079"/>
                  </a:lnTo>
                  <a:lnTo>
                    <a:pt x="148945" y="228079"/>
                  </a:lnTo>
                  <a:lnTo>
                    <a:pt x="155206" y="221818"/>
                  </a:lnTo>
                  <a:lnTo>
                    <a:pt x="155206" y="214096"/>
                  </a:lnTo>
                  <a:lnTo>
                    <a:pt x="155206" y="206375"/>
                  </a:lnTo>
                  <a:close/>
                </a:path>
                <a:path w="271779" h="228600">
                  <a:moveTo>
                    <a:pt x="271564" y="206375"/>
                  </a:moveTo>
                  <a:lnTo>
                    <a:pt x="265315" y="200113"/>
                  </a:lnTo>
                  <a:lnTo>
                    <a:pt x="257581" y="200113"/>
                  </a:lnTo>
                  <a:lnTo>
                    <a:pt x="197650" y="200113"/>
                  </a:lnTo>
                  <a:lnTo>
                    <a:pt x="191401" y="206375"/>
                  </a:lnTo>
                  <a:lnTo>
                    <a:pt x="191401" y="221818"/>
                  </a:lnTo>
                  <a:lnTo>
                    <a:pt x="197650" y="228079"/>
                  </a:lnTo>
                  <a:lnTo>
                    <a:pt x="265315" y="228079"/>
                  </a:lnTo>
                  <a:lnTo>
                    <a:pt x="271564" y="221818"/>
                  </a:lnTo>
                  <a:lnTo>
                    <a:pt x="271564" y="206375"/>
                  </a:lnTo>
                  <a:close/>
                </a:path>
                <a:path w="271779" h="228600">
                  <a:moveTo>
                    <a:pt x="271564" y="106311"/>
                  </a:moveTo>
                  <a:lnTo>
                    <a:pt x="265315" y="100050"/>
                  </a:lnTo>
                  <a:lnTo>
                    <a:pt x="6248" y="100050"/>
                  </a:lnTo>
                  <a:lnTo>
                    <a:pt x="0" y="106311"/>
                  </a:lnTo>
                  <a:lnTo>
                    <a:pt x="0" y="121754"/>
                  </a:lnTo>
                  <a:lnTo>
                    <a:pt x="6248" y="128016"/>
                  </a:lnTo>
                  <a:lnTo>
                    <a:pt x="13982" y="128016"/>
                  </a:lnTo>
                  <a:lnTo>
                    <a:pt x="265315" y="128016"/>
                  </a:lnTo>
                  <a:lnTo>
                    <a:pt x="271564" y="121754"/>
                  </a:lnTo>
                  <a:lnTo>
                    <a:pt x="271564" y="106311"/>
                  </a:lnTo>
                  <a:close/>
                </a:path>
                <a:path w="271779" h="228600">
                  <a:moveTo>
                    <a:pt x="271564" y="6273"/>
                  </a:moveTo>
                  <a:lnTo>
                    <a:pt x="265315" y="0"/>
                  </a:lnTo>
                  <a:lnTo>
                    <a:pt x="128054" y="0"/>
                  </a:lnTo>
                  <a:lnTo>
                    <a:pt x="121793" y="6273"/>
                  </a:lnTo>
                  <a:lnTo>
                    <a:pt x="121793" y="21704"/>
                  </a:lnTo>
                  <a:lnTo>
                    <a:pt x="128054" y="27965"/>
                  </a:lnTo>
                  <a:lnTo>
                    <a:pt x="257581" y="27965"/>
                  </a:lnTo>
                  <a:lnTo>
                    <a:pt x="265315" y="27965"/>
                  </a:lnTo>
                  <a:lnTo>
                    <a:pt x="271564" y="21704"/>
                  </a:lnTo>
                  <a:lnTo>
                    <a:pt x="271564" y="62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889417" y="258962"/>
            <a:ext cx="1747520" cy="499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00" spc="-225" dirty="0"/>
              <a:t>SPEDIZIONI</a:t>
            </a:r>
            <a:endParaRPr sz="3100"/>
          </a:p>
        </p:txBody>
      </p:sp>
      <p:sp>
        <p:nvSpPr>
          <p:cNvPr id="11" name="object 11"/>
          <p:cNvSpPr txBox="1"/>
          <p:nvPr/>
        </p:nvSpPr>
        <p:spPr>
          <a:xfrm>
            <a:off x="530651" y="1388623"/>
            <a:ext cx="2812415" cy="35553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5"/>
              </a:spcBef>
            </a:pP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ff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rr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9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35" dirty="0">
                <a:solidFill>
                  <a:srgbClr val="FFFFFF"/>
                </a:solidFill>
                <a:latin typeface="Trebuchet MS"/>
                <a:cs typeface="Trebuchet MS"/>
              </a:rPr>
              <a:t>i 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à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310" dirty="0">
                <a:solidFill>
                  <a:srgbClr val="FFFFFF"/>
                </a:solidFill>
                <a:latin typeface="Trebuchet MS"/>
                <a:cs typeface="Trebuchet MS"/>
              </a:rPr>
              <a:t>,  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cc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ili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à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35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rr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9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30" dirty="0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ff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ù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310" dirty="0">
                <a:solidFill>
                  <a:srgbClr val="FFFFFF"/>
                </a:solidFill>
                <a:latin typeface="Trebuchet MS"/>
                <a:cs typeface="Trebuchet MS"/>
              </a:rPr>
              <a:t>,  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cc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ili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à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pz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35" dirty="0">
                <a:solidFill>
                  <a:srgbClr val="FFFFFF"/>
                </a:solidFill>
                <a:latin typeface="Trebuchet MS"/>
                <a:cs typeface="Trebuchet MS"/>
              </a:rPr>
              <a:t>i  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35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35" dirty="0">
                <a:solidFill>
                  <a:srgbClr val="FFFFFF"/>
                </a:solidFill>
                <a:latin typeface="Trebuchet MS"/>
                <a:cs typeface="Trebuchet MS"/>
              </a:rPr>
              <a:t>i 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ù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35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I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35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35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spc="-120" dirty="0">
                <a:solidFill>
                  <a:srgbClr val="FFFFFF"/>
                </a:solidFill>
                <a:latin typeface="Trebuchet MS"/>
                <a:cs typeface="Trebuchet MS"/>
              </a:rPr>
              <a:t>ò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ù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310" dirty="0">
                <a:solidFill>
                  <a:srgbClr val="FFFFFF"/>
                </a:solidFill>
                <a:latin typeface="Trebuchet MS"/>
                <a:cs typeface="Trebuchet MS"/>
              </a:rPr>
              <a:t>,  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1600" spc="-1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ff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ff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ù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310" dirty="0">
                <a:solidFill>
                  <a:srgbClr val="FFFFFF"/>
                </a:solidFill>
                <a:latin typeface="Trebuchet MS"/>
                <a:cs typeface="Trebuchet MS"/>
              </a:rPr>
              <a:t>, 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14" dirty="0">
                <a:solidFill>
                  <a:srgbClr val="FFFFFF"/>
                </a:solidFill>
                <a:latin typeface="Trebuchet MS"/>
                <a:cs typeface="Trebuchet MS"/>
              </a:rPr>
              <a:t>ù 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85" dirty="0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35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à</a:t>
            </a:r>
            <a:r>
              <a:rPr sz="1600" spc="-310" dirty="0">
                <a:solidFill>
                  <a:srgbClr val="FFFFFF"/>
                </a:solidFill>
                <a:latin typeface="Trebuchet MS"/>
                <a:cs typeface="Trebuchet MS"/>
              </a:rPr>
              <a:t>,  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cc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ili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à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ud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35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27062" y="2294860"/>
            <a:ext cx="3089910" cy="218630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923290" marR="5080" indent="-745490">
              <a:lnSpc>
                <a:spcPts val="3450"/>
              </a:lnSpc>
              <a:spcBef>
                <a:spcPts val="445"/>
              </a:spcBef>
            </a:pPr>
            <a:r>
              <a:rPr sz="3100" b="1" spc="-23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100" b="1" spc="-45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100" b="1" spc="-484" dirty="0">
                <a:solidFill>
                  <a:srgbClr val="FFFFFF"/>
                </a:solidFill>
                <a:latin typeface="Trebuchet MS"/>
                <a:cs typeface="Trebuchet MS"/>
              </a:rPr>
              <a:t>RR</a:t>
            </a:r>
            <a:r>
              <a:rPr sz="3100" b="1" spc="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100" b="1" spc="-4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100" b="1" spc="-48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100" b="1" spc="-3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1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00" b="1" spc="-4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100" b="1" spc="-254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3100" b="1" spc="-40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100" b="1" spc="-48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100" b="1" spc="-4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100" b="1" spc="-125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3100" b="1" spc="-605" dirty="0">
                <a:solidFill>
                  <a:srgbClr val="FFFFFF"/>
                </a:solidFill>
                <a:latin typeface="Trebuchet MS"/>
                <a:cs typeface="Trebuchet MS"/>
              </a:rPr>
              <a:t>:  </a:t>
            </a:r>
            <a:r>
              <a:rPr sz="3100" b="1" spc="-365" dirty="0">
                <a:solidFill>
                  <a:srgbClr val="6BE4E7"/>
                </a:solidFill>
                <a:latin typeface="Trebuchet MS"/>
                <a:cs typeface="Trebuchet MS"/>
              </a:rPr>
              <a:t>249</a:t>
            </a:r>
            <a:r>
              <a:rPr sz="3100" b="1" spc="-330" dirty="0">
                <a:solidFill>
                  <a:srgbClr val="6BE4E7"/>
                </a:solidFill>
                <a:latin typeface="Trebuchet MS"/>
                <a:cs typeface="Trebuchet MS"/>
              </a:rPr>
              <a:t>6</a:t>
            </a:r>
            <a:r>
              <a:rPr sz="3100" b="1" spc="-35" dirty="0">
                <a:solidFill>
                  <a:srgbClr val="6BE4E7"/>
                </a:solidFill>
                <a:latin typeface="Trebuchet MS"/>
                <a:cs typeface="Trebuchet MS"/>
              </a:rPr>
              <a:t> </a:t>
            </a:r>
            <a:r>
              <a:rPr sz="3100" b="1" spc="-440" dirty="0">
                <a:solidFill>
                  <a:srgbClr val="6BE4E7"/>
                </a:solidFill>
                <a:latin typeface="Trebuchet MS"/>
                <a:cs typeface="Trebuchet MS"/>
              </a:rPr>
              <a:t>U</a:t>
            </a:r>
            <a:r>
              <a:rPr sz="3100" b="1" spc="-475" dirty="0">
                <a:solidFill>
                  <a:srgbClr val="6BE4E7"/>
                </a:solidFill>
                <a:latin typeface="Trebuchet MS"/>
                <a:cs typeface="Trebuchet MS"/>
              </a:rPr>
              <a:t>T</a:t>
            </a:r>
            <a:r>
              <a:rPr sz="3100" b="1" spc="50" dirty="0">
                <a:solidFill>
                  <a:srgbClr val="6BE4E7"/>
                </a:solidFill>
                <a:latin typeface="Trebuchet MS"/>
                <a:cs typeface="Trebuchet MS"/>
              </a:rPr>
              <a:t>I</a:t>
            </a:r>
            <a:r>
              <a:rPr sz="3100" b="1" spc="-450" dirty="0">
                <a:solidFill>
                  <a:srgbClr val="6BE4E7"/>
                </a:solidFill>
                <a:latin typeface="Trebuchet MS"/>
                <a:cs typeface="Trebuchet MS"/>
              </a:rPr>
              <a:t>L</a:t>
            </a:r>
            <a:r>
              <a:rPr sz="3100" b="1" spc="50" dirty="0">
                <a:solidFill>
                  <a:srgbClr val="6BE4E7"/>
                </a:solidFill>
                <a:latin typeface="Trebuchet MS"/>
                <a:cs typeface="Trebuchet MS"/>
              </a:rPr>
              <a:t>I</a:t>
            </a:r>
            <a:r>
              <a:rPr sz="3100" b="1" spc="-225" dirty="0">
                <a:solidFill>
                  <a:srgbClr val="6BE4E7"/>
                </a:solidFill>
                <a:latin typeface="Trebuchet MS"/>
                <a:cs typeface="Trebuchet MS"/>
              </a:rPr>
              <a:t>ZZ</a:t>
            </a:r>
            <a:r>
              <a:rPr sz="3100" b="1" spc="85" dirty="0">
                <a:solidFill>
                  <a:srgbClr val="6BE4E7"/>
                </a:solidFill>
                <a:latin typeface="Trebuchet MS"/>
                <a:cs typeface="Trebuchet MS"/>
              </a:rPr>
              <a:t>I</a:t>
            </a:r>
            <a:endParaRPr sz="3100">
              <a:latin typeface="Trebuchet MS"/>
              <a:cs typeface="Trebuchet MS"/>
            </a:endParaRPr>
          </a:p>
          <a:p>
            <a:pPr marL="923290" marR="5080" indent="-911225">
              <a:lnSpc>
                <a:spcPts val="3450"/>
              </a:lnSpc>
              <a:spcBef>
                <a:spcPts val="2935"/>
              </a:spcBef>
            </a:pPr>
            <a:r>
              <a:rPr sz="3100" b="1" spc="-40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100" b="1" spc="-45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100" b="1" spc="-1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100" b="1" spc="-4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100" b="1" spc="-2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1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00" b="1" spc="-40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100" b="1" spc="-48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100" b="1" spc="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100" b="1" spc="-45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100" b="1" spc="-48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100" b="1" spc="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100" b="1" spc="-47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100" b="1" spc="-2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100" b="1" spc="-48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100" b="1" spc="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100" b="1" spc="-2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100" b="1" spc="-605" dirty="0">
                <a:solidFill>
                  <a:srgbClr val="FFFFFF"/>
                </a:solidFill>
                <a:latin typeface="Trebuchet MS"/>
                <a:cs typeface="Trebuchet MS"/>
              </a:rPr>
              <a:t>:  </a:t>
            </a:r>
            <a:r>
              <a:rPr sz="3100" b="1" spc="-365" dirty="0">
                <a:solidFill>
                  <a:srgbClr val="6BE4E7"/>
                </a:solidFill>
                <a:latin typeface="Trebuchet MS"/>
                <a:cs typeface="Trebuchet MS"/>
              </a:rPr>
              <a:t>250</a:t>
            </a:r>
            <a:r>
              <a:rPr sz="3100" b="1" spc="-330" dirty="0">
                <a:solidFill>
                  <a:srgbClr val="6BE4E7"/>
                </a:solidFill>
                <a:latin typeface="Trebuchet MS"/>
                <a:cs typeface="Trebuchet MS"/>
              </a:rPr>
              <a:t>4</a:t>
            </a:r>
            <a:r>
              <a:rPr sz="3100" b="1" spc="-35" dirty="0">
                <a:solidFill>
                  <a:srgbClr val="6BE4E7"/>
                </a:solidFill>
                <a:latin typeface="Trebuchet MS"/>
                <a:cs typeface="Trebuchet MS"/>
              </a:rPr>
              <a:t> </a:t>
            </a:r>
            <a:r>
              <a:rPr sz="3100" b="1" spc="-440" dirty="0">
                <a:solidFill>
                  <a:srgbClr val="6BE4E7"/>
                </a:solidFill>
                <a:latin typeface="Trebuchet MS"/>
                <a:cs typeface="Trebuchet MS"/>
              </a:rPr>
              <a:t>U</a:t>
            </a:r>
            <a:r>
              <a:rPr sz="3100" b="1" spc="-475" dirty="0">
                <a:solidFill>
                  <a:srgbClr val="6BE4E7"/>
                </a:solidFill>
                <a:latin typeface="Trebuchet MS"/>
                <a:cs typeface="Trebuchet MS"/>
              </a:rPr>
              <a:t>T</a:t>
            </a:r>
            <a:r>
              <a:rPr sz="3100" b="1" spc="50" dirty="0">
                <a:solidFill>
                  <a:srgbClr val="6BE4E7"/>
                </a:solidFill>
                <a:latin typeface="Trebuchet MS"/>
                <a:cs typeface="Trebuchet MS"/>
              </a:rPr>
              <a:t>I</a:t>
            </a:r>
            <a:r>
              <a:rPr sz="3100" b="1" spc="-450" dirty="0">
                <a:solidFill>
                  <a:srgbClr val="6BE4E7"/>
                </a:solidFill>
                <a:latin typeface="Trebuchet MS"/>
                <a:cs typeface="Trebuchet MS"/>
              </a:rPr>
              <a:t>L</a:t>
            </a:r>
            <a:r>
              <a:rPr sz="3100" b="1" spc="50" dirty="0">
                <a:solidFill>
                  <a:srgbClr val="6BE4E7"/>
                </a:solidFill>
                <a:latin typeface="Trebuchet MS"/>
                <a:cs typeface="Trebuchet MS"/>
              </a:rPr>
              <a:t>I</a:t>
            </a:r>
            <a:r>
              <a:rPr sz="3100" b="1" spc="-225" dirty="0">
                <a:solidFill>
                  <a:srgbClr val="6BE4E7"/>
                </a:solidFill>
                <a:latin typeface="Trebuchet MS"/>
                <a:cs typeface="Trebuchet MS"/>
              </a:rPr>
              <a:t>ZZ</a:t>
            </a:r>
            <a:r>
              <a:rPr sz="3100" b="1" spc="85" dirty="0">
                <a:solidFill>
                  <a:srgbClr val="6BE4E7"/>
                </a:solidFill>
                <a:latin typeface="Trebuchet MS"/>
                <a:cs typeface="Trebuchet MS"/>
              </a:rPr>
              <a:t>I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0651" y="5182356"/>
            <a:ext cx="6454140" cy="5030223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9050" marR="128905">
              <a:lnSpc>
                <a:spcPts val="3000"/>
              </a:lnSpc>
              <a:spcBef>
                <a:spcPts val="405"/>
              </a:spcBef>
            </a:pPr>
            <a:r>
              <a:rPr sz="2700" b="1" spc="-350" dirty="0">
                <a:solidFill>
                  <a:srgbClr val="FFFFFF"/>
                </a:solidFill>
                <a:latin typeface="Trebuchet MS"/>
                <a:cs typeface="Trebuchet MS"/>
              </a:rPr>
              <a:t>TEMPO</a:t>
            </a:r>
            <a:r>
              <a:rPr sz="27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b="1" spc="-254" dirty="0">
                <a:solidFill>
                  <a:srgbClr val="FFFFFF"/>
                </a:solidFill>
                <a:latin typeface="Trebuchet MS"/>
                <a:cs typeface="Trebuchet MS"/>
              </a:rPr>
              <a:t>MEDIO</a:t>
            </a:r>
            <a:r>
              <a:rPr sz="27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b="1" spc="-340" dirty="0">
                <a:solidFill>
                  <a:srgbClr val="FFEC42"/>
                </a:solidFill>
                <a:latin typeface="Trebuchet MS"/>
                <a:cs typeface="Trebuchet MS"/>
              </a:rPr>
              <a:t>DALL’ORDINE</a:t>
            </a:r>
            <a:r>
              <a:rPr sz="2700" b="1" spc="-25" dirty="0">
                <a:solidFill>
                  <a:srgbClr val="FFEC42"/>
                </a:solidFill>
                <a:latin typeface="Trebuchet MS"/>
                <a:cs typeface="Trebuchet MS"/>
              </a:rPr>
              <a:t> </a:t>
            </a:r>
            <a:r>
              <a:rPr sz="2700" b="1" spc="-204" dirty="0">
                <a:solidFill>
                  <a:srgbClr val="FFEC42"/>
                </a:solidFill>
                <a:latin typeface="Trebuchet MS"/>
                <a:cs typeface="Trebuchet MS"/>
              </a:rPr>
              <a:t>A</a:t>
            </a:r>
            <a:r>
              <a:rPr sz="2700" b="1" spc="-30" dirty="0">
                <a:solidFill>
                  <a:srgbClr val="FFEC42"/>
                </a:solidFill>
                <a:latin typeface="Trebuchet MS"/>
                <a:cs typeface="Trebuchet MS"/>
              </a:rPr>
              <a:t> </a:t>
            </a:r>
            <a:r>
              <a:rPr sz="2700" b="1" spc="-135" dirty="0">
                <a:solidFill>
                  <a:srgbClr val="FFEC42"/>
                </a:solidFill>
                <a:latin typeface="Trebuchet MS"/>
                <a:cs typeface="Trebuchet MS"/>
              </a:rPr>
              <a:t>INIZIO</a:t>
            </a:r>
            <a:r>
              <a:rPr sz="2700" b="1" spc="-25" dirty="0">
                <a:solidFill>
                  <a:srgbClr val="FFEC42"/>
                </a:solidFill>
                <a:latin typeface="Trebuchet MS"/>
                <a:cs typeface="Trebuchet MS"/>
              </a:rPr>
              <a:t> </a:t>
            </a:r>
            <a:r>
              <a:rPr sz="2700" b="1" spc="-290" dirty="0">
                <a:solidFill>
                  <a:srgbClr val="FFEC42"/>
                </a:solidFill>
                <a:latin typeface="Trebuchet MS"/>
                <a:cs typeface="Trebuchet MS"/>
              </a:rPr>
              <a:t>PROCESSO </a:t>
            </a:r>
            <a:r>
              <a:rPr sz="2700" b="1" spc="-800" dirty="0">
                <a:solidFill>
                  <a:srgbClr val="FFEC42"/>
                </a:solidFill>
                <a:latin typeface="Trebuchet MS"/>
                <a:cs typeface="Trebuchet MS"/>
              </a:rPr>
              <a:t> </a:t>
            </a:r>
            <a:r>
              <a:rPr sz="2700" b="1" spc="-270" dirty="0">
                <a:solidFill>
                  <a:srgbClr val="FFEC42"/>
                </a:solidFill>
                <a:latin typeface="Trebuchet MS"/>
                <a:cs typeface="Trebuchet MS"/>
              </a:rPr>
              <a:t>SPEDIZIONE</a:t>
            </a:r>
            <a:r>
              <a:rPr sz="2700" b="1" spc="-27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27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  <a:tabLst>
                <a:tab pos="3914140" algn="l"/>
              </a:tabLst>
            </a:pPr>
            <a:r>
              <a:rPr lang="it-IT" sz="2800" b="1" spc="-235" dirty="0">
                <a:solidFill>
                  <a:srgbClr val="6BE4E7"/>
                </a:solidFill>
                <a:latin typeface="Trebuchet MS"/>
                <a:cs typeface="Trebuchet MS"/>
              </a:rPr>
              <a:t>C.E.: </a:t>
            </a:r>
            <a:r>
              <a:rPr sz="2800" b="1" spc="-625" dirty="0">
                <a:solidFill>
                  <a:srgbClr val="6BE4E7"/>
                </a:solidFill>
                <a:latin typeface="Trebuchet MS"/>
                <a:cs typeface="Trebuchet MS"/>
              </a:rPr>
              <a:t>~</a:t>
            </a:r>
            <a:r>
              <a:rPr sz="2800" b="1" spc="-365" dirty="0">
                <a:solidFill>
                  <a:srgbClr val="6BE4E7"/>
                </a:solidFill>
                <a:latin typeface="Trebuchet MS"/>
                <a:cs typeface="Trebuchet MS"/>
              </a:rPr>
              <a:t>37</a:t>
            </a:r>
            <a:r>
              <a:rPr sz="2800" b="1" spc="-330" dirty="0">
                <a:solidFill>
                  <a:srgbClr val="6BE4E7"/>
                </a:solidFill>
                <a:latin typeface="Trebuchet MS"/>
                <a:cs typeface="Trebuchet MS"/>
              </a:rPr>
              <a:t>2</a:t>
            </a:r>
            <a:r>
              <a:rPr sz="2800" b="1" spc="-35" dirty="0">
                <a:solidFill>
                  <a:srgbClr val="6BE4E7"/>
                </a:solidFill>
                <a:latin typeface="Trebuchet MS"/>
                <a:cs typeface="Trebuchet MS"/>
              </a:rPr>
              <a:t> </a:t>
            </a:r>
            <a:r>
              <a:rPr sz="2800" b="1" spc="-385" dirty="0">
                <a:solidFill>
                  <a:srgbClr val="6BE4E7"/>
                </a:solidFill>
                <a:latin typeface="Trebuchet MS"/>
                <a:cs typeface="Trebuchet MS"/>
              </a:rPr>
              <a:t>G</a:t>
            </a:r>
            <a:r>
              <a:rPr sz="2800" b="1" spc="50" dirty="0">
                <a:solidFill>
                  <a:srgbClr val="6BE4E7"/>
                </a:solidFill>
                <a:latin typeface="Trebuchet MS"/>
                <a:cs typeface="Trebuchet MS"/>
              </a:rPr>
              <a:t>I</a:t>
            </a:r>
            <a:r>
              <a:rPr sz="2800" b="1" spc="-455" dirty="0">
                <a:solidFill>
                  <a:srgbClr val="6BE4E7"/>
                </a:solidFill>
                <a:latin typeface="Trebuchet MS"/>
                <a:cs typeface="Trebuchet MS"/>
              </a:rPr>
              <a:t>O</a:t>
            </a:r>
            <a:r>
              <a:rPr sz="2800" b="1" spc="-484" dirty="0">
                <a:solidFill>
                  <a:srgbClr val="6BE4E7"/>
                </a:solidFill>
                <a:latin typeface="Trebuchet MS"/>
                <a:cs typeface="Trebuchet MS"/>
              </a:rPr>
              <a:t>R</a:t>
            </a:r>
            <a:r>
              <a:rPr sz="2800" b="1" spc="-445" dirty="0">
                <a:solidFill>
                  <a:srgbClr val="6BE4E7"/>
                </a:solidFill>
                <a:latin typeface="Trebuchet MS"/>
                <a:cs typeface="Trebuchet MS"/>
              </a:rPr>
              <a:t>N</a:t>
            </a:r>
            <a:r>
              <a:rPr sz="2800" b="1" spc="85" dirty="0">
                <a:solidFill>
                  <a:srgbClr val="6BE4E7"/>
                </a:solidFill>
                <a:latin typeface="Trebuchet MS"/>
                <a:cs typeface="Trebuchet MS"/>
              </a:rPr>
              <a:t>I</a:t>
            </a:r>
            <a:r>
              <a:rPr sz="3100" b="1" dirty="0">
                <a:solidFill>
                  <a:srgbClr val="6BE4E7"/>
                </a:solidFill>
                <a:latin typeface="Trebuchet MS"/>
                <a:cs typeface="Trebuchet MS"/>
              </a:rPr>
              <a:t>	</a:t>
            </a:r>
            <a:r>
              <a:rPr lang="it-IT" sz="2800" b="1" spc="-405" dirty="0">
                <a:solidFill>
                  <a:srgbClr val="6BE4E7"/>
                </a:solidFill>
                <a:latin typeface="Trebuchet MS"/>
                <a:cs typeface="Trebuchet MS"/>
              </a:rPr>
              <a:t>P.P.: </a:t>
            </a:r>
            <a:r>
              <a:rPr sz="2800" b="1" spc="-625" dirty="0">
                <a:solidFill>
                  <a:srgbClr val="6BE4E7"/>
                </a:solidFill>
                <a:latin typeface="Trebuchet MS"/>
                <a:cs typeface="Trebuchet MS"/>
              </a:rPr>
              <a:t>~</a:t>
            </a:r>
            <a:r>
              <a:rPr sz="2800" b="1" spc="-365" dirty="0">
                <a:solidFill>
                  <a:srgbClr val="6BE4E7"/>
                </a:solidFill>
                <a:latin typeface="Trebuchet MS"/>
                <a:cs typeface="Trebuchet MS"/>
              </a:rPr>
              <a:t>38</a:t>
            </a:r>
            <a:r>
              <a:rPr sz="2800" b="1" spc="-330" dirty="0">
                <a:solidFill>
                  <a:srgbClr val="6BE4E7"/>
                </a:solidFill>
                <a:latin typeface="Trebuchet MS"/>
                <a:cs typeface="Trebuchet MS"/>
              </a:rPr>
              <a:t>3</a:t>
            </a:r>
            <a:r>
              <a:rPr sz="2800" b="1" spc="-35" dirty="0">
                <a:solidFill>
                  <a:srgbClr val="6BE4E7"/>
                </a:solidFill>
                <a:latin typeface="Trebuchet MS"/>
                <a:cs typeface="Trebuchet MS"/>
              </a:rPr>
              <a:t> </a:t>
            </a:r>
            <a:r>
              <a:rPr sz="2800" b="1" spc="-385" dirty="0">
                <a:solidFill>
                  <a:srgbClr val="6BE4E7"/>
                </a:solidFill>
                <a:latin typeface="Trebuchet MS"/>
                <a:cs typeface="Trebuchet MS"/>
              </a:rPr>
              <a:t>G</a:t>
            </a:r>
            <a:r>
              <a:rPr sz="2800" b="1" spc="50" dirty="0">
                <a:solidFill>
                  <a:srgbClr val="6BE4E7"/>
                </a:solidFill>
                <a:latin typeface="Trebuchet MS"/>
                <a:cs typeface="Trebuchet MS"/>
              </a:rPr>
              <a:t>I</a:t>
            </a:r>
            <a:r>
              <a:rPr sz="2800" b="1" spc="-455" dirty="0">
                <a:solidFill>
                  <a:srgbClr val="6BE4E7"/>
                </a:solidFill>
                <a:latin typeface="Trebuchet MS"/>
                <a:cs typeface="Trebuchet MS"/>
              </a:rPr>
              <a:t>O</a:t>
            </a:r>
            <a:r>
              <a:rPr sz="2800" b="1" spc="-484" dirty="0">
                <a:solidFill>
                  <a:srgbClr val="6BE4E7"/>
                </a:solidFill>
                <a:latin typeface="Trebuchet MS"/>
                <a:cs typeface="Trebuchet MS"/>
              </a:rPr>
              <a:t>R</a:t>
            </a:r>
            <a:r>
              <a:rPr sz="2800" b="1" spc="-445" dirty="0">
                <a:solidFill>
                  <a:srgbClr val="6BE4E7"/>
                </a:solidFill>
                <a:latin typeface="Trebuchet MS"/>
                <a:cs typeface="Trebuchet MS"/>
              </a:rPr>
              <a:t>N</a:t>
            </a:r>
            <a:r>
              <a:rPr sz="2800" b="1" spc="85" dirty="0">
                <a:solidFill>
                  <a:srgbClr val="6BE4E7"/>
                </a:solidFill>
                <a:latin typeface="Trebuchet MS"/>
                <a:cs typeface="Trebuchet MS"/>
              </a:rPr>
              <a:t>I</a:t>
            </a:r>
            <a:endParaRPr sz="3100" dirty="0">
              <a:latin typeface="Trebuchet MS"/>
              <a:cs typeface="Trebuchet MS"/>
            </a:endParaRPr>
          </a:p>
          <a:p>
            <a:pPr marL="19050" marR="236854">
              <a:lnSpc>
                <a:spcPts val="1730"/>
              </a:lnSpc>
              <a:spcBef>
                <a:spcPts val="1610"/>
              </a:spcBef>
            </a:pPr>
            <a:r>
              <a:rPr sz="1600" spc="-75" dirty="0">
                <a:solidFill>
                  <a:srgbClr val="FFFFFF"/>
                </a:solidFill>
                <a:latin typeface="Trebuchet MS"/>
                <a:cs typeface="Trebuchet MS"/>
              </a:rPr>
              <a:t>Il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periodo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trascorso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tra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l'arrivo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dell'ordine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l'inizio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del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processo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spedizione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con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il </a:t>
            </a:r>
            <a:r>
              <a:rPr sz="1600" spc="-4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corriere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express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è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Trebuchet MS"/>
                <a:cs typeface="Trebuchet MS"/>
              </a:rPr>
              <a:t>372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giorni,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95" dirty="0">
                <a:solidFill>
                  <a:srgbClr val="FFFFFF"/>
                </a:solidFill>
                <a:latin typeface="Trebuchet MS"/>
                <a:cs typeface="Trebuchet MS"/>
              </a:rPr>
              <a:t>mentre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con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posta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prioritaria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è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Trebuchet MS"/>
                <a:cs typeface="Trebuchet MS"/>
              </a:rPr>
              <a:t>383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giorni.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Tali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tempistiche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25" dirty="0">
                <a:solidFill>
                  <a:srgbClr val="FFFFFF"/>
                </a:solidFill>
                <a:latin typeface="Trebuchet MS"/>
                <a:cs typeface="Trebuchet MS"/>
              </a:rPr>
              <a:t>sono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notevolmente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prolungate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rispetto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 agli 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standard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 del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 settore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 e 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potrebbero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influire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negativamente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sulla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soddisfazione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dei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90" dirty="0">
                <a:solidFill>
                  <a:srgbClr val="FFFFFF"/>
                </a:solidFill>
                <a:latin typeface="Trebuchet MS"/>
                <a:cs typeface="Trebuchet MS"/>
              </a:rPr>
              <a:t>clienti.</a:t>
            </a:r>
            <a:endParaRPr sz="1600" dirty="0">
              <a:latin typeface="Trebuchet MS"/>
              <a:cs typeface="Trebuchet MS"/>
            </a:endParaRPr>
          </a:p>
          <a:p>
            <a:pPr marL="19050" marR="25400">
              <a:lnSpc>
                <a:spcPts val="1730"/>
              </a:lnSpc>
              <a:spcBef>
                <a:spcPts val="1705"/>
              </a:spcBef>
            </a:pP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migliorare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l'efficienza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del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processo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di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spedizione,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è 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consigliabile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esaminare 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attentamente</a:t>
            </a:r>
            <a:r>
              <a:rPr sz="16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Trebuchet MS"/>
                <a:cs typeface="Trebuchet MS"/>
              </a:rPr>
              <a:t>fasi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coinvolte,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identificando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Trebuchet MS"/>
                <a:cs typeface="Trebuchet MS"/>
              </a:rPr>
              <a:t>possibili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punti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congestione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Trebuchet MS"/>
                <a:cs typeface="Trebuchet MS"/>
              </a:rPr>
              <a:t>o </a:t>
            </a:r>
            <a:r>
              <a:rPr sz="1600" spc="-195" dirty="0">
                <a:solidFill>
                  <a:srgbClr val="FFFFFF"/>
                </a:solidFill>
                <a:latin typeface="Trebuchet MS"/>
                <a:cs typeface="Trebuchet MS"/>
              </a:rPr>
              <a:t>ritardi. </a:t>
            </a:r>
            <a:r>
              <a:rPr sz="16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Potrebbe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essere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utile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collaborare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con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fornitori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servizi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spedizione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ottimizzare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le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procedure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ridurre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 </a:t>
            </a:r>
            <a:r>
              <a:rPr sz="1600" spc="-195" dirty="0">
                <a:solidFill>
                  <a:srgbClr val="FFFFFF"/>
                </a:solidFill>
                <a:latin typeface="Trebuchet MS"/>
                <a:cs typeface="Trebuchet MS"/>
              </a:rPr>
              <a:t>tempi</a:t>
            </a:r>
            <a:r>
              <a:rPr sz="16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di 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attesa.</a:t>
            </a:r>
            <a:r>
              <a:rPr sz="16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Inoltre,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l'implementazione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di 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sistemi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di 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tracciamento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più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avanzati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potrebbe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contribuire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garantire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maggiore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trasparenza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 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informare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clienti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Trebuchet MS"/>
                <a:cs typeface="Trebuchet MS"/>
              </a:rPr>
              <a:t>sullo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stato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dei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loro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ordini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modo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più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95" dirty="0">
                <a:solidFill>
                  <a:srgbClr val="FFFFFF"/>
                </a:solidFill>
                <a:latin typeface="Trebuchet MS"/>
                <a:cs typeface="Trebuchet MS"/>
              </a:rPr>
              <a:t>accurato.</a:t>
            </a:r>
            <a:endParaRPr sz="1600" dirty="0">
              <a:latin typeface="Trebuchet MS"/>
              <a:cs typeface="Trebuchet MS"/>
            </a:endParaRPr>
          </a:p>
          <a:p>
            <a:pPr marL="19050" marR="52069">
              <a:lnSpc>
                <a:spcPts val="1730"/>
              </a:lnSpc>
              <a:spcBef>
                <a:spcPts val="1695"/>
              </a:spcBef>
            </a:pP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revisione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dei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processi 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logistici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potrebbe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rivelare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opportunità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di </a:t>
            </a:r>
            <a:r>
              <a:rPr sz="1600" spc="-195" dirty="0">
                <a:solidFill>
                  <a:srgbClr val="FFFFFF"/>
                </a:solidFill>
                <a:latin typeface="Trebuchet MS"/>
                <a:cs typeface="Trebuchet MS"/>
              </a:rPr>
              <a:t>miglioramento, </a:t>
            </a:r>
            <a:r>
              <a:rPr sz="16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consentendo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 di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ridurre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significativamente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i </a:t>
            </a:r>
            <a:r>
              <a:rPr sz="1600" spc="-195" dirty="0">
                <a:solidFill>
                  <a:srgbClr val="FFFFFF"/>
                </a:solidFill>
                <a:latin typeface="Trebuchet MS"/>
                <a:cs typeface="Trebuchet MS"/>
              </a:rPr>
              <a:t>tempi</a:t>
            </a:r>
            <a:r>
              <a:rPr sz="16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di 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consegna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e 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migliorare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l'esperienza </a:t>
            </a:r>
            <a:r>
              <a:rPr sz="1600" spc="-4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2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35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3455" y="3047282"/>
            <a:ext cx="1347470" cy="1347470"/>
            <a:chOff x="1233455" y="3047282"/>
            <a:chExt cx="1347470" cy="1347470"/>
          </a:xfrm>
        </p:grpSpPr>
        <p:sp>
          <p:nvSpPr>
            <p:cNvPr id="3" name="object 3"/>
            <p:cNvSpPr/>
            <p:nvPr/>
          </p:nvSpPr>
          <p:spPr>
            <a:xfrm>
              <a:off x="1906934" y="3047282"/>
              <a:ext cx="673735" cy="1341120"/>
            </a:xfrm>
            <a:custGeom>
              <a:avLst/>
              <a:gdLst/>
              <a:ahLst/>
              <a:cxnLst/>
              <a:rect l="l" t="t" r="r" b="b"/>
              <a:pathLst>
                <a:path w="673735" h="1341120">
                  <a:moveTo>
                    <a:pt x="92947" y="1340532"/>
                  </a:moveTo>
                  <a:lnTo>
                    <a:pt x="46473" y="1007010"/>
                  </a:lnTo>
                  <a:lnTo>
                    <a:pt x="54287" y="1005828"/>
                  </a:lnTo>
                  <a:lnTo>
                    <a:pt x="62067" y="1004463"/>
                  </a:lnTo>
                  <a:lnTo>
                    <a:pt x="100376" y="994924"/>
                  </a:lnTo>
                  <a:lnTo>
                    <a:pt x="137309" y="980966"/>
                  </a:lnTo>
                  <a:lnTo>
                    <a:pt x="172355" y="962781"/>
                  </a:lnTo>
                  <a:lnTo>
                    <a:pt x="205028" y="940621"/>
                  </a:lnTo>
                  <a:lnTo>
                    <a:pt x="234883" y="914790"/>
                  </a:lnTo>
                  <a:lnTo>
                    <a:pt x="261512" y="885639"/>
                  </a:lnTo>
                  <a:lnTo>
                    <a:pt x="284547" y="853571"/>
                  </a:lnTo>
                  <a:lnTo>
                    <a:pt x="303667" y="819031"/>
                  </a:lnTo>
                  <a:lnTo>
                    <a:pt x="318614" y="782492"/>
                  </a:lnTo>
                  <a:lnTo>
                    <a:pt x="329182" y="744449"/>
                  </a:lnTo>
                  <a:lnTo>
                    <a:pt x="335226" y="705431"/>
                  </a:lnTo>
                  <a:lnTo>
                    <a:pt x="336744" y="673877"/>
                  </a:lnTo>
                  <a:lnTo>
                    <a:pt x="336660" y="665979"/>
                  </a:lnTo>
                  <a:lnTo>
                    <a:pt x="333468" y="626629"/>
                  </a:lnTo>
                  <a:lnTo>
                    <a:pt x="325691" y="587920"/>
                  </a:lnTo>
                  <a:lnTo>
                    <a:pt x="313437" y="550386"/>
                  </a:lnTo>
                  <a:lnTo>
                    <a:pt x="296876" y="514549"/>
                  </a:lnTo>
                  <a:lnTo>
                    <a:pt x="276234" y="480897"/>
                  </a:lnTo>
                  <a:lnTo>
                    <a:pt x="251793" y="449888"/>
                  </a:lnTo>
                  <a:lnTo>
                    <a:pt x="223890" y="421953"/>
                  </a:lnTo>
                  <a:lnTo>
                    <a:pt x="192913" y="397479"/>
                  </a:lnTo>
                  <a:lnTo>
                    <a:pt x="159285" y="376798"/>
                  </a:lnTo>
                  <a:lnTo>
                    <a:pt x="123463" y="360193"/>
                  </a:lnTo>
                  <a:lnTo>
                    <a:pt x="85944" y="347896"/>
                  </a:lnTo>
                  <a:lnTo>
                    <a:pt x="47247" y="340075"/>
                  </a:lnTo>
                  <a:lnTo>
                    <a:pt x="7902" y="336836"/>
                  </a:lnTo>
                  <a:lnTo>
                    <a:pt x="0" y="336744"/>
                  </a:lnTo>
                  <a:lnTo>
                    <a:pt x="0" y="0"/>
                  </a:lnTo>
                  <a:lnTo>
                    <a:pt x="47360" y="1667"/>
                  </a:lnTo>
                  <a:lnTo>
                    <a:pt x="94495" y="6661"/>
                  </a:lnTo>
                  <a:lnTo>
                    <a:pt x="141162" y="14959"/>
                  </a:lnTo>
                  <a:lnTo>
                    <a:pt x="187121" y="26516"/>
                  </a:lnTo>
                  <a:lnTo>
                    <a:pt x="232154" y="41277"/>
                  </a:lnTo>
                  <a:lnTo>
                    <a:pt x="276046" y="59170"/>
                  </a:lnTo>
                  <a:lnTo>
                    <a:pt x="318570" y="80108"/>
                  </a:lnTo>
                  <a:lnTo>
                    <a:pt x="359508" y="103979"/>
                  </a:lnTo>
                  <a:lnTo>
                    <a:pt x="398667" y="130670"/>
                  </a:lnTo>
                  <a:lnTo>
                    <a:pt x="435859" y="160054"/>
                  </a:lnTo>
                  <a:lnTo>
                    <a:pt x="470891" y="191982"/>
                  </a:lnTo>
                  <a:lnTo>
                    <a:pt x="503586" y="226288"/>
                  </a:lnTo>
                  <a:lnTo>
                    <a:pt x="533787" y="262808"/>
                  </a:lnTo>
                  <a:lnTo>
                    <a:pt x="561350" y="301368"/>
                  </a:lnTo>
                  <a:lnTo>
                    <a:pt x="586133" y="341772"/>
                  </a:lnTo>
                  <a:lnTo>
                    <a:pt x="608008" y="383811"/>
                  </a:lnTo>
                  <a:lnTo>
                    <a:pt x="626874" y="427285"/>
                  </a:lnTo>
                  <a:lnTo>
                    <a:pt x="642638" y="471985"/>
                  </a:lnTo>
                  <a:lnTo>
                    <a:pt x="655219" y="517684"/>
                  </a:lnTo>
                  <a:lnTo>
                    <a:pt x="664553" y="564146"/>
                  </a:lnTo>
                  <a:lnTo>
                    <a:pt x="670597" y="611149"/>
                  </a:lnTo>
                  <a:lnTo>
                    <a:pt x="673321" y="658469"/>
                  </a:lnTo>
                  <a:lnTo>
                    <a:pt x="673488" y="674265"/>
                  </a:lnTo>
                  <a:lnTo>
                    <a:pt x="673284" y="690069"/>
                  </a:lnTo>
                  <a:lnTo>
                    <a:pt x="670452" y="737375"/>
                  </a:lnTo>
                  <a:lnTo>
                    <a:pt x="664298" y="784372"/>
                  </a:lnTo>
                  <a:lnTo>
                    <a:pt x="654854" y="830821"/>
                  </a:lnTo>
                  <a:lnTo>
                    <a:pt x="642168" y="876481"/>
                  </a:lnTo>
                  <a:lnTo>
                    <a:pt x="626304" y="921137"/>
                  </a:lnTo>
                  <a:lnTo>
                    <a:pt x="607335" y="964575"/>
                  </a:lnTo>
                  <a:lnTo>
                    <a:pt x="585357" y="1006571"/>
                  </a:lnTo>
                  <a:lnTo>
                    <a:pt x="560485" y="1046909"/>
                  </a:lnTo>
                  <a:lnTo>
                    <a:pt x="532838" y="1085399"/>
                  </a:lnTo>
                  <a:lnTo>
                    <a:pt x="502547" y="1121856"/>
                  </a:lnTo>
                  <a:lnTo>
                    <a:pt x="469767" y="1156092"/>
                  </a:lnTo>
                  <a:lnTo>
                    <a:pt x="434666" y="1187931"/>
                  </a:lnTo>
                  <a:lnTo>
                    <a:pt x="397414" y="1217225"/>
                  </a:lnTo>
                  <a:lnTo>
                    <a:pt x="358186" y="1243830"/>
                  </a:lnTo>
                  <a:lnTo>
                    <a:pt x="317184" y="1267610"/>
                  </a:lnTo>
                  <a:lnTo>
                    <a:pt x="274619" y="1288444"/>
                  </a:lnTo>
                  <a:lnTo>
                    <a:pt x="230695" y="1306234"/>
                  </a:lnTo>
                  <a:lnTo>
                    <a:pt x="185620" y="1320893"/>
                  </a:lnTo>
                  <a:lnTo>
                    <a:pt x="139625" y="1332344"/>
                  </a:lnTo>
                  <a:lnTo>
                    <a:pt x="108575" y="1338167"/>
                  </a:lnTo>
                  <a:lnTo>
                    <a:pt x="92947" y="1340532"/>
                  </a:lnTo>
                  <a:close/>
                </a:path>
              </a:pathLst>
            </a:custGeom>
            <a:solidFill>
              <a:srgbClr val="00BE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33455" y="3047282"/>
              <a:ext cx="766445" cy="1347470"/>
            </a:xfrm>
            <a:custGeom>
              <a:avLst/>
              <a:gdLst/>
              <a:ahLst/>
              <a:cxnLst/>
              <a:rect l="l" t="t" r="r" b="b"/>
              <a:pathLst>
                <a:path w="766444" h="1347470">
                  <a:moveTo>
                    <a:pt x="671807" y="1346974"/>
                  </a:moveTo>
                  <a:lnTo>
                    <a:pt x="628694" y="1345486"/>
                  </a:lnTo>
                  <a:lnTo>
                    <a:pt x="585766" y="1341240"/>
                  </a:lnTo>
                  <a:lnTo>
                    <a:pt x="543199" y="1334256"/>
                  </a:lnTo>
                  <a:lnTo>
                    <a:pt x="501166" y="1324560"/>
                  </a:lnTo>
                  <a:lnTo>
                    <a:pt x="459839" y="1312193"/>
                  </a:lnTo>
                  <a:lnTo>
                    <a:pt x="419388" y="1297206"/>
                  </a:lnTo>
                  <a:lnTo>
                    <a:pt x="379981" y="1279661"/>
                  </a:lnTo>
                  <a:lnTo>
                    <a:pt x="341777" y="1259629"/>
                  </a:lnTo>
                  <a:lnTo>
                    <a:pt x="304934" y="1237191"/>
                  </a:lnTo>
                  <a:lnTo>
                    <a:pt x="269602" y="1212441"/>
                  </a:lnTo>
                  <a:lnTo>
                    <a:pt x="235929" y="1185481"/>
                  </a:lnTo>
                  <a:lnTo>
                    <a:pt x="204050" y="1156420"/>
                  </a:lnTo>
                  <a:lnTo>
                    <a:pt x="174097" y="1125378"/>
                  </a:lnTo>
                  <a:lnTo>
                    <a:pt x="146192" y="1092481"/>
                  </a:lnTo>
                  <a:lnTo>
                    <a:pt x="120451" y="1057866"/>
                  </a:lnTo>
                  <a:lnTo>
                    <a:pt x="96979" y="1021675"/>
                  </a:lnTo>
                  <a:lnTo>
                    <a:pt x="75871" y="984054"/>
                  </a:lnTo>
                  <a:lnTo>
                    <a:pt x="57214" y="945159"/>
                  </a:lnTo>
                  <a:lnTo>
                    <a:pt x="41087" y="905150"/>
                  </a:lnTo>
                  <a:lnTo>
                    <a:pt x="27554" y="864192"/>
                  </a:lnTo>
                  <a:lnTo>
                    <a:pt x="16670" y="822449"/>
                  </a:lnTo>
                  <a:lnTo>
                    <a:pt x="8481" y="780096"/>
                  </a:lnTo>
                  <a:lnTo>
                    <a:pt x="3021" y="737306"/>
                  </a:lnTo>
                  <a:lnTo>
                    <a:pt x="311" y="694255"/>
                  </a:lnTo>
                  <a:lnTo>
                    <a:pt x="0" y="676999"/>
                  </a:lnTo>
                  <a:lnTo>
                    <a:pt x="10" y="668371"/>
                  </a:lnTo>
                  <a:lnTo>
                    <a:pt x="1719" y="625268"/>
                  </a:lnTo>
                  <a:lnTo>
                    <a:pt x="6184" y="582362"/>
                  </a:lnTo>
                  <a:lnTo>
                    <a:pt x="13386" y="539829"/>
                  </a:lnTo>
                  <a:lnTo>
                    <a:pt x="23296" y="497847"/>
                  </a:lnTo>
                  <a:lnTo>
                    <a:pt x="35874" y="456585"/>
                  </a:lnTo>
                  <a:lnTo>
                    <a:pt x="51068" y="416211"/>
                  </a:lnTo>
                  <a:lnTo>
                    <a:pt x="68815" y="376893"/>
                  </a:lnTo>
                  <a:lnTo>
                    <a:pt x="89042" y="338793"/>
                  </a:lnTo>
                  <a:lnTo>
                    <a:pt x="111667" y="302066"/>
                  </a:lnTo>
                  <a:lnTo>
                    <a:pt x="136598" y="266861"/>
                  </a:lnTo>
                  <a:lnTo>
                    <a:pt x="163731" y="233325"/>
                  </a:lnTo>
                  <a:lnTo>
                    <a:pt x="192954" y="201595"/>
                  </a:lnTo>
                  <a:lnTo>
                    <a:pt x="224148" y="171802"/>
                  </a:lnTo>
                  <a:lnTo>
                    <a:pt x="257187" y="144065"/>
                  </a:lnTo>
                  <a:lnTo>
                    <a:pt x="291934" y="118501"/>
                  </a:lnTo>
                  <a:lnTo>
                    <a:pt x="328245" y="95214"/>
                  </a:lnTo>
                  <a:lnTo>
                    <a:pt x="365972" y="74300"/>
                  </a:lnTo>
                  <a:lnTo>
                    <a:pt x="404962" y="55843"/>
                  </a:lnTo>
                  <a:lnTo>
                    <a:pt x="445054" y="39920"/>
                  </a:lnTo>
                  <a:lnTo>
                    <a:pt x="486081" y="26596"/>
                  </a:lnTo>
                  <a:lnTo>
                    <a:pt x="527878" y="15926"/>
                  </a:lnTo>
                  <a:lnTo>
                    <a:pt x="570272" y="7954"/>
                  </a:lnTo>
                  <a:lnTo>
                    <a:pt x="613091" y="2712"/>
                  </a:lnTo>
                  <a:lnTo>
                    <a:pt x="656155" y="222"/>
                  </a:lnTo>
                  <a:lnTo>
                    <a:pt x="673411" y="0"/>
                  </a:lnTo>
                  <a:lnTo>
                    <a:pt x="673445" y="336744"/>
                  </a:lnTo>
                  <a:lnTo>
                    <a:pt x="664814" y="336855"/>
                  </a:lnTo>
                  <a:lnTo>
                    <a:pt x="656195" y="337187"/>
                  </a:lnTo>
                  <a:lnTo>
                    <a:pt x="613369" y="342152"/>
                  </a:lnTo>
                  <a:lnTo>
                    <a:pt x="571524" y="352549"/>
                  </a:lnTo>
                  <a:lnTo>
                    <a:pt x="531349" y="368208"/>
                  </a:lnTo>
                  <a:lnTo>
                    <a:pt x="493510" y="388869"/>
                  </a:lnTo>
                  <a:lnTo>
                    <a:pt x="458621" y="414195"/>
                  </a:lnTo>
                  <a:lnTo>
                    <a:pt x="427250" y="443775"/>
                  </a:lnTo>
                  <a:lnTo>
                    <a:pt x="399915" y="477122"/>
                  </a:lnTo>
                  <a:lnTo>
                    <a:pt x="377068" y="513682"/>
                  </a:lnTo>
                  <a:lnTo>
                    <a:pt x="359080" y="552863"/>
                  </a:lnTo>
                  <a:lnTo>
                    <a:pt x="346244" y="594026"/>
                  </a:lnTo>
                  <a:lnTo>
                    <a:pt x="338773" y="636491"/>
                  </a:lnTo>
                  <a:lnTo>
                    <a:pt x="336744" y="670932"/>
                  </a:lnTo>
                  <a:lnTo>
                    <a:pt x="336789" y="679558"/>
                  </a:lnTo>
                  <a:lnTo>
                    <a:pt x="340324" y="722525"/>
                  </a:lnTo>
                  <a:lnTo>
                    <a:pt x="349321" y="764694"/>
                  </a:lnTo>
                  <a:lnTo>
                    <a:pt x="363633" y="805368"/>
                  </a:lnTo>
                  <a:lnTo>
                    <a:pt x="383021" y="843874"/>
                  </a:lnTo>
                  <a:lnTo>
                    <a:pt x="407171" y="879588"/>
                  </a:lnTo>
                  <a:lnTo>
                    <a:pt x="435690" y="911927"/>
                  </a:lnTo>
                  <a:lnTo>
                    <a:pt x="468107" y="940357"/>
                  </a:lnTo>
                  <a:lnTo>
                    <a:pt x="503886" y="964410"/>
                  </a:lnTo>
                  <a:lnTo>
                    <a:pt x="542446" y="983693"/>
                  </a:lnTo>
                  <a:lnTo>
                    <a:pt x="583158" y="997893"/>
                  </a:lnTo>
                  <a:lnTo>
                    <a:pt x="625351" y="1006776"/>
                  </a:lnTo>
                  <a:lnTo>
                    <a:pt x="668328" y="1010193"/>
                  </a:lnTo>
                  <a:lnTo>
                    <a:pt x="676954" y="1010214"/>
                  </a:lnTo>
                  <a:lnTo>
                    <a:pt x="685583" y="1010015"/>
                  </a:lnTo>
                  <a:lnTo>
                    <a:pt x="694204" y="1009594"/>
                  </a:lnTo>
                  <a:lnTo>
                    <a:pt x="702806" y="1008953"/>
                  </a:lnTo>
                  <a:lnTo>
                    <a:pt x="711389" y="1008092"/>
                  </a:lnTo>
                  <a:lnTo>
                    <a:pt x="719953" y="1007010"/>
                  </a:lnTo>
                  <a:lnTo>
                    <a:pt x="766427" y="1340532"/>
                  </a:lnTo>
                  <a:lnTo>
                    <a:pt x="723533" y="1345114"/>
                  </a:lnTo>
                  <a:lnTo>
                    <a:pt x="680435" y="1346941"/>
                  </a:lnTo>
                  <a:lnTo>
                    <a:pt x="671807" y="1346974"/>
                  </a:lnTo>
                  <a:close/>
                </a:path>
              </a:pathLst>
            </a:custGeom>
            <a:solidFill>
              <a:srgbClr val="FF57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26110" y="3732698"/>
            <a:ext cx="508000" cy="29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25" dirty="0">
                <a:solidFill>
                  <a:srgbClr val="FFFFFF"/>
                </a:solidFill>
                <a:latin typeface="Trebuchet MS"/>
                <a:cs typeface="Trebuchet MS"/>
              </a:rPr>
              <a:t>52</a:t>
            </a:r>
            <a:r>
              <a:rPr sz="1750" spc="-38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750" spc="-12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750" spc="80" dirty="0">
                <a:solidFill>
                  <a:srgbClr val="FFFFFF"/>
                </a:solidFill>
                <a:latin typeface="Trebuchet MS"/>
                <a:cs typeface="Trebuchet MS"/>
              </a:rPr>
              <a:t>%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1058" y="3604109"/>
            <a:ext cx="508000" cy="29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25" dirty="0">
                <a:solidFill>
                  <a:srgbClr val="FFFFFF"/>
                </a:solidFill>
                <a:latin typeface="Trebuchet MS"/>
                <a:cs typeface="Trebuchet MS"/>
              </a:rPr>
              <a:t>47</a:t>
            </a:r>
            <a:r>
              <a:rPr sz="1750" spc="-38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750" spc="-125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sz="1750" spc="80" dirty="0">
                <a:solidFill>
                  <a:srgbClr val="FFFFFF"/>
                </a:solidFill>
                <a:latin typeface="Trebuchet MS"/>
                <a:cs typeface="Trebuchet MS"/>
              </a:rPr>
              <a:t>%</a:t>
            </a:r>
            <a:endParaRPr sz="175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951997" y="3047282"/>
            <a:ext cx="1347470" cy="1347470"/>
            <a:chOff x="4951997" y="3047282"/>
            <a:chExt cx="1347470" cy="1347470"/>
          </a:xfrm>
        </p:grpSpPr>
        <p:sp>
          <p:nvSpPr>
            <p:cNvPr id="8" name="object 8"/>
            <p:cNvSpPr/>
            <p:nvPr/>
          </p:nvSpPr>
          <p:spPr>
            <a:xfrm>
              <a:off x="5625436" y="3047282"/>
              <a:ext cx="673735" cy="1346835"/>
            </a:xfrm>
            <a:custGeom>
              <a:avLst/>
              <a:gdLst/>
              <a:ahLst/>
              <a:cxnLst/>
              <a:rect l="l" t="t" r="r" b="b"/>
              <a:pathLst>
                <a:path w="673735" h="1346835">
                  <a:moveTo>
                    <a:pt x="16897" y="1346764"/>
                  </a:moveTo>
                  <a:lnTo>
                    <a:pt x="8448" y="1010126"/>
                  </a:lnTo>
                  <a:lnTo>
                    <a:pt x="16644" y="1009821"/>
                  </a:lnTo>
                  <a:lnTo>
                    <a:pt x="24825" y="1009316"/>
                  </a:lnTo>
                  <a:lnTo>
                    <a:pt x="65421" y="1003817"/>
                  </a:lnTo>
                  <a:lnTo>
                    <a:pt x="105053" y="993426"/>
                  </a:lnTo>
                  <a:lnTo>
                    <a:pt x="143131" y="978300"/>
                  </a:lnTo>
                  <a:lnTo>
                    <a:pt x="179085" y="958664"/>
                  </a:lnTo>
                  <a:lnTo>
                    <a:pt x="212389" y="934807"/>
                  </a:lnTo>
                  <a:lnTo>
                    <a:pt x="242553" y="907079"/>
                  </a:lnTo>
                  <a:lnTo>
                    <a:pt x="269126" y="875894"/>
                  </a:lnTo>
                  <a:lnTo>
                    <a:pt x="291713" y="841716"/>
                  </a:lnTo>
                  <a:lnTo>
                    <a:pt x="309982" y="805048"/>
                  </a:lnTo>
                  <a:lnTo>
                    <a:pt x="323665" y="766428"/>
                  </a:lnTo>
                  <a:lnTo>
                    <a:pt x="332557" y="726433"/>
                  </a:lnTo>
                  <a:lnTo>
                    <a:pt x="336525" y="685658"/>
                  </a:lnTo>
                  <a:lnTo>
                    <a:pt x="336721" y="677464"/>
                  </a:lnTo>
                  <a:lnTo>
                    <a:pt x="336718" y="669263"/>
                  </a:lnTo>
                  <a:lnTo>
                    <a:pt x="333713" y="628402"/>
                  </a:lnTo>
                  <a:lnTo>
                    <a:pt x="325769" y="588213"/>
                  </a:lnTo>
                  <a:lnTo>
                    <a:pt x="313003" y="549285"/>
                  </a:lnTo>
                  <a:lnTo>
                    <a:pt x="295602" y="512192"/>
                  </a:lnTo>
                  <a:lnTo>
                    <a:pt x="273826" y="477487"/>
                  </a:lnTo>
                  <a:lnTo>
                    <a:pt x="247999" y="445686"/>
                  </a:lnTo>
                  <a:lnTo>
                    <a:pt x="218501" y="417257"/>
                  </a:lnTo>
                  <a:lnTo>
                    <a:pt x="185766" y="392618"/>
                  </a:lnTo>
                  <a:lnTo>
                    <a:pt x="150281" y="372137"/>
                  </a:lnTo>
                  <a:lnTo>
                    <a:pt x="112575" y="356118"/>
                  </a:lnTo>
                  <a:lnTo>
                    <a:pt x="73204" y="344797"/>
                  </a:lnTo>
                  <a:lnTo>
                    <a:pt x="32744" y="338339"/>
                  </a:lnTo>
                  <a:lnTo>
                    <a:pt x="0" y="336744"/>
                  </a:lnTo>
                  <a:lnTo>
                    <a:pt x="0" y="0"/>
                  </a:lnTo>
                  <a:lnTo>
                    <a:pt x="49145" y="1795"/>
                  </a:lnTo>
                  <a:lnTo>
                    <a:pt x="98037" y="7172"/>
                  </a:lnTo>
                  <a:lnTo>
                    <a:pt x="146407" y="16105"/>
                  </a:lnTo>
                  <a:lnTo>
                    <a:pt x="193987" y="28541"/>
                  </a:lnTo>
                  <a:lnTo>
                    <a:pt x="240532" y="44416"/>
                  </a:lnTo>
                  <a:lnTo>
                    <a:pt x="285804" y="63648"/>
                  </a:lnTo>
                  <a:lnTo>
                    <a:pt x="329551" y="86134"/>
                  </a:lnTo>
                  <a:lnTo>
                    <a:pt x="371532" y="111748"/>
                  </a:lnTo>
                  <a:lnTo>
                    <a:pt x="411532" y="140356"/>
                  </a:lnTo>
                  <a:lnTo>
                    <a:pt x="449346" y="171814"/>
                  </a:lnTo>
                  <a:lnTo>
                    <a:pt x="484762" y="205947"/>
                  </a:lnTo>
                  <a:lnTo>
                    <a:pt x="517586" y="242567"/>
                  </a:lnTo>
                  <a:lnTo>
                    <a:pt x="547651" y="281485"/>
                  </a:lnTo>
                  <a:lnTo>
                    <a:pt x="574801" y="322500"/>
                  </a:lnTo>
                  <a:lnTo>
                    <a:pt x="598885" y="365389"/>
                  </a:lnTo>
                  <a:lnTo>
                    <a:pt x="619771" y="409911"/>
                  </a:lnTo>
                  <a:lnTo>
                    <a:pt x="637352" y="455839"/>
                  </a:lnTo>
                  <a:lnTo>
                    <a:pt x="651538" y="502937"/>
                  </a:lnTo>
                  <a:lnTo>
                    <a:pt x="662248" y="550944"/>
                  </a:lnTo>
                  <a:lnTo>
                    <a:pt x="669424" y="599596"/>
                  </a:lnTo>
                  <a:lnTo>
                    <a:pt x="673032" y="648641"/>
                  </a:lnTo>
                  <a:lnTo>
                    <a:pt x="673443" y="681441"/>
                  </a:lnTo>
                  <a:lnTo>
                    <a:pt x="673050" y="697829"/>
                  </a:lnTo>
                  <a:lnTo>
                    <a:pt x="669479" y="746886"/>
                  </a:lnTo>
                  <a:lnTo>
                    <a:pt x="662338" y="795543"/>
                  </a:lnTo>
                  <a:lnTo>
                    <a:pt x="651666" y="843549"/>
                  </a:lnTo>
                  <a:lnTo>
                    <a:pt x="637516" y="890658"/>
                  </a:lnTo>
                  <a:lnTo>
                    <a:pt x="619965" y="936608"/>
                  </a:lnTo>
                  <a:lnTo>
                    <a:pt x="599112" y="981145"/>
                  </a:lnTo>
                  <a:lnTo>
                    <a:pt x="575065" y="1024043"/>
                  </a:lnTo>
                  <a:lnTo>
                    <a:pt x="547946" y="1065079"/>
                  </a:lnTo>
                  <a:lnTo>
                    <a:pt x="517904" y="1104027"/>
                  </a:lnTo>
                  <a:lnTo>
                    <a:pt x="485107" y="1140671"/>
                  </a:lnTo>
                  <a:lnTo>
                    <a:pt x="449723" y="1174824"/>
                  </a:lnTo>
                  <a:lnTo>
                    <a:pt x="411933" y="1206310"/>
                  </a:lnTo>
                  <a:lnTo>
                    <a:pt x="371946" y="1234954"/>
                  </a:lnTo>
                  <a:lnTo>
                    <a:pt x="329984" y="1260598"/>
                  </a:lnTo>
                  <a:lnTo>
                    <a:pt x="286262" y="1283112"/>
                  </a:lnTo>
                  <a:lnTo>
                    <a:pt x="241005" y="1302379"/>
                  </a:lnTo>
                  <a:lnTo>
                    <a:pt x="194462" y="1318292"/>
                  </a:lnTo>
                  <a:lnTo>
                    <a:pt x="146892" y="1330763"/>
                  </a:lnTo>
                  <a:lnTo>
                    <a:pt x="98538" y="1339729"/>
                  </a:lnTo>
                  <a:lnTo>
                    <a:pt x="49650" y="1345144"/>
                  </a:lnTo>
                  <a:lnTo>
                    <a:pt x="33288" y="1346154"/>
                  </a:lnTo>
                  <a:lnTo>
                    <a:pt x="16897" y="1346764"/>
                  </a:lnTo>
                  <a:close/>
                </a:path>
              </a:pathLst>
            </a:custGeom>
            <a:solidFill>
              <a:srgbClr val="00BE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51997" y="3047282"/>
              <a:ext cx="690880" cy="1347470"/>
            </a:xfrm>
            <a:custGeom>
              <a:avLst/>
              <a:gdLst/>
              <a:ahLst/>
              <a:cxnLst/>
              <a:rect l="l" t="t" r="r" b="b"/>
              <a:pathLst>
                <a:path w="690879" h="1347470">
                  <a:moveTo>
                    <a:pt x="673671" y="1346977"/>
                  </a:moveTo>
                  <a:lnTo>
                    <a:pt x="623738" y="1345140"/>
                  </a:lnTo>
                  <a:lnTo>
                    <a:pt x="574077" y="1339607"/>
                  </a:lnTo>
                  <a:lnTo>
                    <a:pt x="524954" y="1330405"/>
                  </a:lnTo>
                  <a:lnTo>
                    <a:pt x="476648" y="1317585"/>
                  </a:lnTo>
                  <a:lnTo>
                    <a:pt x="429436" y="1301222"/>
                  </a:lnTo>
                  <a:lnTo>
                    <a:pt x="383566" y="1281404"/>
                  </a:lnTo>
                  <a:lnTo>
                    <a:pt x="339284" y="1258234"/>
                  </a:lnTo>
                  <a:lnTo>
                    <a:pt x="296841" y="1231844"/>
                  </a:lnTo>
                  <a:lnTo>
                    <a:pt x="256481" y="1202386"/>
                  </a:lnTo>
                  <a:lnTo>
                    <a:pt x="218415" y="1170017"/>
                  </a:lnTo>
                  <a:lnTo>
                    <a:pt x="182847" y="1134907"/>
                  </a:lnTo>
                  <a:lnTo>
                    <a:pt x="149981" y="1097256"/>
                  </a:lnTo>
                  <a:lnTo>
                    <a:pt x="120003" y="1057280"/>
                  </a:lnTo>
                  <a:lnTo>
                    <a:pt x="93071" y="1015191"/>
                  </a:lnTo>
                  <a:lnTo>
                    <a:pt x="69330" y="971213"/>
                  </a:lnTo>
                  <a:lnTo>
                    <a:pt x="48915" y="925594"/>
                  </a:lnTo>
                  <a:lnTo>
                    <a:pt x="31943" y="878597"/>
                  </a:lnTo>
                  <a:lnTo>
                    <a:pt x="18501" y="830472"/>
                  </a:lnTo>
                  <a:lnTo>
                    <a:pt x="8663" y="781472"/>
                  </a:lnTo>
                  <a:lnTo>
                    <a:pt x="2486" y="731877"/>
                  </a:lnTo>
                  <a:lnTo>
                    <a:pt x="3" y="681971"/>
                  </a:lnTo>
                  <a:lnTo>
                    <a:pt x="0" y="665305"/>
                  </a:lnTo>
                  <a:lnTo>
                    <a:pt x="408" y="648654"/>
                  </a:lnTo>
                  <a:lnTo>
                    <a:pt x="4103" y="598813"/>
                  </a:lnTo>
                  <a:lnTo>
                    <a:pt x="11481" y="549393"/>
                  </a:lnTo>
                  <a:lnTo>
                    <a:pt x="22503" y="500657"/>
                  </a:lnTo>
                  <a:lnTo>
                    <a:pt x="37112" y="452861"/>
                  </a:lnTo>
                  <a:lnTo>
                    <a:pt x="55225" y="406281"/>
                  </a:lnTo>
                  <a:lnTo>
                    <a:pt x="76738" y="361182"/>
                  </a:lnTo>
                  <a:lnTo>
                    <a:pt x="101535" y="317801"/>
                  </a:lnTo>
                  <a:lnTo>
                    <a:pt x="129486" y="276370"/>
                  </a:lnTo>
                  <a:lnTo>
                    <a:pt x="160432" y="237126"/>
                  </a:lnTo>
                  <a:lnTo>
                    <a:pt x="194197" y="200292"/>
                  </a:lnTo>
                  <a:lnTo>
                    <a:pt x="230599" y="166063"/>
                  </a:lnTo>
                  <a:lnTo>
                    <a:pt x="269447" y="134621"/>
                  </a:lnTo>
                  <a:lnTo>
                    <a:pt x="310519" y="106146"/>
                  </a:lnTo>
                  <a:lnTo>
                    <a:pt x="353582" y="80800"/>
                  </a:lnTo>
                  <a:lnTo>
                    <a:pt x="398405" y="58717"/>
                  </a:lnTo>
                  <a:lnTo>
                    <a:pt x="444751" y="40014"/>
                  </a:lnTo>
                  <a:lnTo>
                    <a:pt x="492357" y="24800"/>
                  </a:lnTo>
                  <a:lnTo>
                    <a:pt x="540950" y="13160"/>
                  </a:lnTo>
                  <a:lnTo>
                    <a:pt x="590272" y="5154"/>
                  </a:lnTo>
                  <a:lnTo>
                    <a:pt x="640062" y="827"/>
                  </a:lnTo>
                  <a:lnTo>
                    <a:pt x="673371" y="0"/>
                  </a:lnTo>
                  <a:lnTo>
                    <a:pt x="673405" y="336744"/>
                  </a:lnTo>
                  <a:lnTo>
                    <a:pt x="665072" y="336848"/>
                  </a:lnTo>
                  <a:lnTo>
                    <a:pt x="656750" y="337157"/>
                  </a:lnTo>
                  <a:lnTo>
                    <a:pt x="615384" y="341786"/>
                  </a:lnTo>
                  <a:lnTo>
                    <a:pt x="574900" y="351484"/>
                  </a:lnTo>
                  <a:lnTo>
                    <a:pt x="535921" y="366103"/>
                  </a:lnTo>
                  <a:lnTo>
                    <a:pt x="499049" y="385416"/>
                  </a:lnTo>
                  <a:lnTo>
                    <a:pt x="464841" y="409132"/>
                  </a:lnTo>
                  <a:lnTo>
                    <a:pt x="433817" y="436890"/>
                  </a:lnTo>
                  <a:lnTo>
                    <a:pt x="406455" y="468264"/>
                  </a:lnTo>
                  <a:lnTo>
                    <a:pt x="383176" y="502770"/>
                  </a:lnTo>
                  <a:lnTo>
                    <a:pt x="364332" y="539885"/>
                  </a:lnTo>
                  <a:lnTo>
                    <a:pt x="350209" y="579046"/>
                  </a:lnTo>
                  <a:lnTo>
                    <a:pt x="341026" y="619649"/>
                  </a:lnTo>
                  <a:lnTo>
                    <a:pt x="336923" y="661071"/>
                  </a:lnTo>
                  <a:lnTo>
                    <a:pt x="336719" y="669397"/>
                  </a:lnTo>
                  <a:lnTo>
                    <a:pt x="336721" y="677730"/>
                  </a:lnTo>
                  <a:lnTo>
                    <a:pt x="339817" y="719244"/>
                  </a:lnTo>
                  <a:lnTo>
                    <a:pt x="348011" y="760054"/>
                  </a:lnTo>
                  <a:lnTo>
                    <a:pt x="361177" y="799541"/>
                  </a:lnTo>
                  <a:lnTo>
                    <a:pt x="379116" y="837107"/>
                  </a:lnTo>
                  <a:lnTo>
                    <a:pt x="401554" y="872172"/>
                  </a:lnTo>
                  <a:lnTo>
                    <a:pt x="428143" y="904197"/>
                  </a:lnTo>
                  <a:lnTo>
                    <a:pt x="458480" y="932698"/>
                  </a:lnTo>
                  <a:lnTo>
                    <a:pt x="492106" y="957240"/>
                  </a:lnTo>
                  <a:lnTo>
                    <a:pt x="528502" y="977446"/>
                  </a:lnTo>
                  <a:lnTo>
                    <a:pt x="567109" y="993005"/>
                  </a:lnTo>
                  <a:lnTo>
                    <a:pt x="607341" y="1003682"/>
                  </a:lnTo>
                  <a:lnTo>
                    <a:pt x="648588" y="1009314"/>
                  </a:lnTo>
                  <a:lnTo>
                    <a:pt x="673555" y="1010232"/>
                  </a:lnTo>
                  <a:lnTo>
                    <a:pt x="681887" y="1010126"/>
                  </a:lnTo>
                  <a:lnTo>
                    <a:pt x="690336" y="1346764"/>
                  </a:lnTo>
                  <a:lnTo>
                    <a:pt x="673671" y="1346977"/>
                  </a:lnTo>
                  <a:close/>
                </a:path>
              </a:pathLst>
            </a:custGeom>
            <a:solidFill>
              <a:srgbClr val="FF57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444612" y="3680053"/>
            <a:ext cx="508000" cy="29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25" dirty="0">
                <a:solidFill>
                  <a:srgbClr val="FFFFFF"/>
                </a:solidFill>
                <a:latin typeface="Trebuchet MS"/>
                <a:cs typeface="Trebuchet MS"/>
              </a:rPr>
              <a:t>50</a:t>
            </a:r>
            <a:r>
              <a:rPr sz="1750" spc="-38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750" spc="-12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1750" spc="80" dirty="0">
                <a:solidFill>
                  <a:srgbClr val="FFFFFF"/>
                </a:solidFill>
                <a:latin typeface="Trebuchet MS"/>
                <a:cs typeface="Trebuchet MS"/>
              </a:rPr>
              <a:t>%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99560" y="3656754"/>
            <a:ext cx="508000" cy="29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25" dirty="0">
                <a:solidFill>
                  <a:srgbClr val="FFFFFF"/>
                </a:solidFill>
                <a:latin typeface="Trebuchet MS"/>
                <a:cs typeface="Trebuchet MS"/>
              </a:rPr>
              <a:t>49</a:t>
            </a:r>
            <a:r>
              <a:rPr sz="1750" spc="-38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750" spc="-125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r>
              <a:rPr sz="1750" spc="80" dirty="0">
                <a:solidFill>
                  <a:srgbClr val="FFFFFF"/>
                </a:solidFill>
                <a:latin typeface="Trebuchet MS"/>
                <a:cs typeface="Trebuchet MS"/>
              </a:rPr>
              <a:t>%</a:t>
            </a:r>
            <a:endParaRPr sz="175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0"/>
            <a:ext cx="7556500" cy="2507615"/>
            <a:chOff x="0" y="0"/>
            <a:chExt cx="7556500" cy="2507615"/>
          </a:xfrm>
        </p:grpSpPr>
        <p:sp>
          <p:nvSpPr>
            <p:cNvPr id="13" name="object 13"/>
            <p:cNvSpPr/>
            <p:nvPr/>
          </p:nvSpPr>
          <p:spPr>
            <a:xfrm>
              <a:off x="3752411" y="0"/>
              <a:ext cx="1497965" cy="2146300"/>
            </a:xfrm>
            <a:custGeom>
              <a:avLst/>
              <a:gdLst/>
              <a:ahLst/>
              <a:cxnLst/>
              <a:rect l="l" t="t" r="r" b="b"/>
              <a:pathLst>
                <a:path w="1497964" h="2146300">
                  <a:moveTo>
                    <a:pt x="36666" y="2146300"/>
                  </a:moveTo>
                  <a:lnTo>
                    <a:pt x="0" y="2146300"/>
                  </a:lnTo>
                  <a:lnTo>
                    <a:pt x="3748" y="1397000"/>
                  </a:lnTo>
                  <a:lnTo>
                    <a:pt x="76984" y="1397000"/>
                  </a:lnTo>
                  <a:lnTo>
                    <a:pt x="95221" y="1384300"/>
                  </a:lnTo>
                  <a:lnTo>
                    <a:pt x="149548" y="1384300"/>
                  </a:lnTo>
                  <a:lnTo>
                    <a:pt x="167508" y="1371600"/>
                  </a:lnTo>
                  <a:lnTo>
                    <a:pt x="203104" y="1371600"/>
                  </a:lnTo>
                  <a:lnTo>
                    <a:pt x="220740" y="1358900"/>
                  </a:lnTo>
                  <a:lnTo>
                    <a:pt x="238248" y="1358900"/>
                  </a:lnTo>
                  <a:lnTo>
                    <a:pt x="255606" y="1346200"/>
                  </a:lnTo>
                  <a:lnTo>
                    <a:pt x="272814" y="1346200"/>
                  </a:lnTo>
                  <a:lnTo>
                    <a:pt x="289872" y="1333500"/>
                  </a:lnTo>
                  <a:lnTo>
                    <a:pt x="306760" y="1333500"/>
                  </a:lnTo>
                  <a:lnTo>
                    <a:pt x="323456" y="1320800"/>
                  </a:lnTo>
                  <a:lnTo>
                    <a:pt x="339961" y="1320800"/>
                  </a:lnTo>
                  <a:lnTo>
                    <a:pt x="356276" y="1308100"/>
                  </a:lnTo>
                  <a:lnTo>
                    <a:pt x="372380" y="1295400"/>
                  </a:lnTo>
                  <a:lnTo>
                    <a:pt x="388253" y="1295400"/>
                  </a:lnTo>
                  <a:lnTo>
                    <a:pt x="403897" y="1282700"/>
                  </a:lnTo>
                  <a:lnTo>
                    <a:pt x="419310" y="1270000"/>
                  </a:lnTo>
                  <a:lnTo>
                    <a:pt x="434474" y="1257300"/>
                  </a:lnTo>
                  <a:lnTo>
                    <a:pt x="449372" y="1244600"/>
                  </a:lnTo>
                  <a:lnTo>
                    <a:pt x="464002" y="1244600"/>
                  </a:lnTo>
                  <a:lnTo>
                    <a:pt x="492444" y="1219200"/>
                  </a:lnTo>
                  <a:lnTo>
                    <a:pt x="532871" y="1181100"/>
                  </a:lnTo>
                  <a:lnTo>
                    <a:pt x="570443" y="1143000"/>
                  </a:lnTo>
                  <a:lnTo>
                    <a:pt x="593812" y="1104900"/>
                  </a:lnTo>
                  <a:lnTo>
                    <a:pt x="604962" y="1092200"/>
                  </a:lnTo>
                  <a:lnTo>
                    <a:pt x="615751" y="1079500"/>
                  </a:lnTo>
                  <a:lnTo>
                    <a:pt x="626178" y="1066800"/>
                  </a:lnTo>
                  <a:lnTo>
                    <a:pt x="636232" y="1054100"/>
                  </a:lnTo>
                  <a:lnTo>
                    <a:pt x="645900" y="1028700"/>
                  </a:lnTo>
                  <a:lnTo>
                    <a:pt x="655182" y="1016000"/>
                  </a:lnTo>
                  <a:lnTo>
                    <a:pt x="664078" y="1003300"/>
                  </a:lnTo>
                  <a:lnTo>
                    <a:pt x="672577" y="990600"/>
                  </a:lnTo>
                  <a:lnTo>
                    <a:pt x="680670" y="965200"/>
                  </a:lnTo>
                  <a:lnTo>
                    <a:pt x="688355" y="952500"/>
                  </a:lnTo>
                  <a:lnTo>
                    <a:pt x="695634" y="939800"/>
                  </a:lnTo>
                  <a:lnTo>
                    <a:pt x="702497" y="914400"/>
                  </a:lnTo>
                  <a:lnTo>
                    <a:pt x="708936" y="901700"/>
                  </a:lnTo>
                  <a:lnTo>
                    <a:pt x="714951" y="889000"/>
                  </a:lnTo>
                  <a:lnTo>
                    <a:pt x="720542" y="863600"/>
                  </a:lnTo>
                  <a:lnTo>
                    <a:pt x="725702" y="850900"/>
                  </a:lnTo>
                  <a:lnTo>
                    <a:pt x="730425" y="838200"/>
                  </a:lnTo>
                  <a:lnTo>
                    <a:pt x="734711" y="812800"/>
                  </a:lnTo>
                  <a:lnTo>
                    <a:pt x="738560" y="800100"/>
                  </a:lnTo>
                  <a:lnTo>
                    <a:pt x="741968" y="774700"/>
                  </a:lnTo>
                  <a:lnTo>
                    <a:pt x="744930" y="762000"/>
                  </a:lnTo>
                  <a:lnTo>
                    <a:pt x="747446" y="736600"/>
                  </a:lnTo>
                  <a:lnTo>
                    <a:pt x="749516" y="723900"/>
                  </a:lnTo>
                  <a:lnTo>
                    <a:pt x="751138" y="711200"/>
                  </a:lnTo>
                  <a:lnTo>
                    <a:pt x="752310" y="685800"/>
                  </a:lnTo>
                  <a:lnTo>
                    <a:pt x="753032" y="673100"/>
                  </a:lnTo>
                  <a:lnTo>
                    <a:pt x="753303" y="647700"/>
                  </a:lnTo>
                  <a:lnTo>
                    <a:pt x="753124" y="635000"/>
                  </a:lnTo>
                  <a:lnTo>
                    <a:pt x="752494" y="609600"/>
                  </a:lnTo>
                  <a:lnTo>
                    <a:pt x="751414" y="596900"/>
                  </a:lnTo>
                  <a:lnTo>
                    <a:pt x="749884" y="571500"/>
                  </a:lnTo>
                  <a:lnTo>
                    <a:pt x="747906" y="558800"/>
                  </a:lnTo>
                  <a:lnTo>
                    <a:pt x="745481" y="546100"/>
                  </a:lnTo>
                  <a:lnTo>
                    <a:pt x="742610" y="520700"/>
                  </a:lnTo>
                  <a:lnTo>
                    <a:pt x="739293" y="508000"/>
                  </a:lnTo>
                  <a:lnTo>
                    <a:pt x="735534" y="482600"/>
                  </a:lnTo>
                  <a:lnTo>
                    <a:pt x="731338" y="469900"/>
                  </a:lnTo>
                  <a:lnTo>
                    <a:pt x="726703" y="457200"/>
                  </a:lnTo>
                  <a:lnTo>
                    <a:pt x="721632" y="431800"/>
                  </a:lnTo>
                  <a:lnTo>
                    <a:pt x="716129" y="419100"/>
                  </a:lnTo>
                  <a:lnTo>
                    <a:pt x="710201" y="393700"/>
                  </a:lnTo>
                  <a:lnTo>
                    <a:pt x="703848" y="381000"/>
                  </a:lnTo>
                  <a:lnTo>
                    <a:pt x="697071" y="368300"/>
                  </a:lnTo>
                  <a:lnTo>
                    <a:pt x="689877" y="342900"/>
                  </a:lnTo>
                  <a:lnTo>
                    <a:pt x="682275" y="330200"/>
                  </a:lnTo>
                  <a:lnTo>
                    <a:pt x="674265" y="317500"/>
                  </a:lnTo>
                  <a:lnTo>
                    <a:pt x="665848" y="304800"/>
                  </a:lnTo>
                  <a:lnTo>
                    <a:pt x="657033" y="279400"/>
                  </a:lnTo>
                  <a:lnTo>
                    <a:pt x="647830" y="266700"/>
                  </a:lnTo>
                  <a:lnTo>
                    <a:pt x="638241" y="254000"/>
                  </a:lnTo>
                  <a:lnTo>
                    <a:pt x="628264" y="241300"/>
                  </a:lnTo>
                  <a:lnTo>
                    <a:pt x="617913" y="215900"/>
                  </a:lnTo>
                  <a:lnTo>
                    <a:pt x="584683" y="177800"/>
                  </a:lnTo>
                  <a:lnTo>
                    <a:pt x="548317" y="139700"/>
                  </a:lnTo>
                  <a:lnTo>
                    <a:pt x="509002" y="101600"/>
                  </a:lnTo>
                  <a:lnTo>
                    <a:pt x="466961" y="63500"/>
                  </a:lnTo>
                  <a:lnTo>
                    <a:pt x="437543" y="38100"/>
                  </a:lnTo>
                  <a:lnTo>
                    <a:pt x="422430" y="25400"/>
                  </a:lnTo>
                  <a:lnTo>
                    <a:pt x="407067" y="25400"/>
                  </a:lnTo>
                  <a:lnTo>
                    <a:pt x="391472" y="12700"/>
                  </a:lnTo>
                  <a:lnTo>
                    <a:pt x="375645" y="0"/>
                  </a:lnTo>
                  <a:lnTo>
                    <a:pt x="1349141" y="0"/>
                  </a:lnTo>
                  <a:lnTo>
                    <a:pt x="1357052" y="12700"/>
                  </a:lnTo>
                  <a:lnTo>
                    <a:pt x="1364759" y="25400"/>
                  </a:lnTo>
                  <a:lnTo>
                    <a:pt x="1372261" y="50800"/>
                  </a:lnTo>
                  <a:lnTo>
                    <a:pt x="1379555" y="63500"/>
                  </a:lnTo>
                  <a:lnTo>
                    <a:pt x="1386644" y="76200"/>
                  </a:lnTo>
                  <a:lnTo>
                    <a:pt x="1393525" y="101600"/>
                  </a:lnTo>
                  <a:lnTo>
                    <a:pt x="1400195" y="114300"/>
                  </a:lnTo>
                  <a:lnTo>
                    <a:pt x="1406654" y="127000"/>
                  </a:lnTo>
                  <a:lnTo>
                    <a:pt x="1412904" y="152400"/>
                  </a:lnTo>
                  <a:lnTo>
                    <a:pt x="1418940" y="165100"/>
                  </a:lnTo>
                  <a:lnTo>
                    <a:pt x="1424763" y="177800"/>
                  </a:lnTo>
                  <a:lnTo>
                    <a:pt x="1430372" y="203200"/>
                  </a:lnTo>
                  <a:lnTo>
                    <a:pt x="1435766" y="215900"/>
                  </a:lnTo>
                  <a:lnTo>
                    <a:pt x="1440945" y="241300"/>
                  </a:lnTo>
                  <a:lnTo>
                    <a:pt x="1445906" y="254000"/>
                  </a:lnTo>
                  <a:lnTo>
                    <a:pt x="1450650" y="266700"/>
                  </a:lnTo>
                  <a:lnTo>
                    <a:pt x="1455177" y="292100"/>
                  </a:lnTo>
                  <a:lnTo>
                    <a:pt x="1459485" y="304800"/>
                  </a:lnTo>
                  <a:lnTo>
                    <a:pt x="1463573" y="330200"/>
                  </a:lnTo>
                  <a:lnTo>
                    <a:pt x="1467441" y="342900"/>
                  </a:lnTo>
                  <a:lnTo>
                    <a:pt x="1471089" y="355600"/>
                  </a:lnTo>
                  <a:lnTo>
                    <a:pt x="1474516" y="381000"/>
                  </a:lnTo>
                  <a:lnTo>
                    <a:pt x="1477720" y="393700"/>
                  </a:lnTo>
                  <a:lnTo>
                    <a:pt x="1480703" y="419100"/>
                  </a:lnTo>
                  <a:lnTo>
                    <a:pt x="1483464" y="431800"/>
                  </a:lnTo>
                  <a:lnTo>
                    <a:pt x="1486001" y="457200"/>
                  </a:lnTo>
                  <a:lnTo>
                    <a:pt x="1488315" y="469900"/>
                  </a:lnTo>
                  <a:lnTo>
                    <a:pt x="1490405" y="482600"/>
                  </a:lnTo>
                  <a:lnTo>
                    <a:pt x="1492271" y="508000"/>
                  </a:lnTo>
                  <a:lnTo>
                    <a:pt x="1493913" y="520700"/>
                  </a:lnTo>
                  <a:lnTo>
                    <a:pt x="1495330" y="546100"/>
                  </a:lnTo>
                  <a:lnTo>
                    <a:pt x="1496523" y="558800"/>
                  </a:lnTo>
                  <a:lnTo>
                    <a:pt x="1497490" y="584200"/>
                  </a:lnTo>
                  <a:lnTo>
                    <a:pt x="1497732" y="584200"/>
                  </a:lnTo>
                  <a:lnTo>
                    <a:pt x="1497732" y="711200"/>
                  </a:lnTo>
                  <a:lnTo>
                    <a:pt x="1497122" y="723900"/>
                  </a:lnTo>
                  <a:lnTo>
                    <a:pt x="1496062" y="749300"/>
                  </a:lnTo>
                  <a:lnTo>
                    <a:pt x="1494778" y="762000"/>
                  </a:lnTo>
                  <a:lnTo>
                    <a:pt x="1493269" y="774700"/>
                  </a:lnTo>
                  <a:lnTo>
                    <a:pt x="1491535" y="800100"/>
                  </a:lnTo>
                  <a:lnTo>
                    <a:pt x="1489577" y="812800"/>
                  </a:lnTo>
                  <a:lnTo>
                    <a:pt x="1487396" y="838200"/>
                  </a:lnTo>
                  <a:lnTo>
                    <a:pt x="1484990" y="850900"/>
                  </a:lnTo>
                  <a:lnTo>
                    <a:pt x="1482362" y="876300"/>
                  </a:lnTo>
                  <a:lnTo>
                    <a:pt x="1479510" y="889000"/>
                  </a:lnTo>
                  <a:lnTo>
                    <a:pt x="1476437" y="901700"/>
                  </a:lnTo>
                  <a:lnTo>
                    <a:pt x="1473141" y="927100"/>
                  </a:lnTo>
                  <a:lnTo>
                    <a:pt x="1469624" y="939800"/>
                  </a:lnTo>
                  <a:lnTo>
                    <a:pt x="1465885" y="965200"/>
                  </a:lnTo>
                  <a:lnTo>
                    <a:pt x="1461927" y="977900"/>
                  </a:lnTo>
                  <a:lnTo>
                    <a:pt x="1457750" y="1003300"/>
                  </a:lnTo>
                  <a:lnTo>
                    <a:pt x="1453352" y="1016000"/>
                  </a:lnTo>
                  <a:lnTo>
                    <a:pt x="1448736" y="1028700"/>
                  </a:lnTo>
                  <a:lnTo>
                    <a:pt x="1443903" y="1054100"/>
                  </a:lnTo>
                  <a:lnTo>
                    <a:pt x="1438853" y="1066800"/>
                  </a:lnTo>
                  <a:lnTo>
                    <a:pt x="1433586" y="1092200"/>
                  </a:lnTo>
                  <a:lnTo>
                    <a:pt x="1428104" y="1104900"/>
                  </a:lnTo>
                  <a:lnTo>
                    <a:pt x="1422408" y="1117600"/>
                  </a:lnTo>
                  <a:lnTo>
                    <a:pt x="1416498" y="1143000"/>
                  </a:lnTo>
                  <a:lnTo>
                    <a:pt x="1410374" y="1155700"/>
                  </a:lnTo>
                  <a:lnTo>
                    <a:pt x="1404038" y="1168400"/>
                  </a:lnTo>
                  <a:lnTo>
                    <a:pt x="1397492" y="1193800"/>
                  </a:lnTo>
                  <a:lnTo>
                    <a:pt x="1390737" y="1206500"/>
                  </a:lnTo>
                  <a:lnTo>
                    <a:pt x="1383771" y="1219200"/>
                  </a:lnTo>
                  <a:lnTo>
                    <a:pt x="1376597" y="1244600"/>
                  </a:lnTo>
                  <a:lnTo>
                    <a:pt x="1369218" y="1257300"/>
                  </a:lnTo>
                  <a:lnTo>
                    <a:pt x="1361633" y="1270000"/>
                  </a:lnTo>
                  <a:lnTo>
                    <a:pt x="1353842" y="1295400"/>
                  </a:lnTo>
                  <a:lnTo>
                    <a:pt x="1345847" y="1308100"/>
                  </a:lnTo>
                  <a:lnTo>
                    <a:pt x="1337652" y="1320800"/>
                  </a:lnTo>
                  <a:lnTo>
                    <a:pt x="1329256" y="1346200"/>
                  </a:lnTo>
                  <a:lnTo>
                    <a:pt x="1320659" y="1358900"/>
                  </a:lnTo>
                  <a:lnTo>
                    <a:pt x="1311863" y="1371600"/>
                  </a:lnTo>
                  <a:lnTo>
                    <a:pt x="1302872" y="1384300"/>
                  </a:lnTo>
                  <a:lnTo>
                    <a:pt x="1293685" y="1409700"/>
                  </a:lnTo>
                  <a:lnTo>
                    <a:pt x="1284302" y="1422400"/>
                  </a:lnTo>
                  <a:lnTo>
                    <a:pt x="1274726" y="1435100"/>
                  </a:lnTo>
                  <a:lnTo>
                    <a:pt x="1264961" y="1447800"/>
                  </a:lnTo>
                  <a:lnTo>
                    <a:pt x="1255005" y="1460500"/>
                  </a:lnTo>
                  <a:lnTo>
                    <a:pt x="1244860" y="1485900"/>
                  </a:lnTo>
                  <a:lnTo>
                    <a:pt x="1234527" y="1498600"/>
                  </a:lnTo>
                  <a:lnTo>
                    <a:pt x="1224011" y="1511300"/>
                  </a:lnTo>
                  <a:lnTo>
                    <a:pt x="1213311" y="1524000"/>
                  </a:lnTo>
                  <a:lnTo>
                    <a:pt x="1202427" y="1536700"/>
                  </a:lnTo>
                  <a:lnTo>
                    <a:pt x="1191362" y="1562100"/>
                  </a:lnTo>
                  <a:lnTo>
                    <a:pt x="1157106" y="1600200"/>
                  </a:lnTo>
                  <a:lnTo>
                    <a:pt x="1121287" y="1638300"/>
                  </a:lnTo>
                  <a:lnTo>
                    <a:pt x="1083951" y="1676400"/>
                  </a:lnTo>
                  <a:lnTo>
                    <a:pt x="1045152" y="1714500"/>
                  </a:lnTo>
                  <a:lnTo>
                    <a:pt x="1004945" y="1752600"/>
                  </a:lnTo>
                  <a:lnTo>
                    <a:pt x="949233" y="1803400"/>
                  </a:lnTo>
                  <a:lnTo>
                    <a:pt x="920515" y="1828800"/>
                  </a:lnTo>
                  <a:lnTo>
                    <a:pt x="891246" y="1854200"/>
                  </a:lnTo>
                  <a:lnTo>
                    <a:pt x="876409" y="1866900"/>
                  </a:lnTo>
                  <a:lnTo>
                    <a:pt x="861442" y="1866900"/>
                  </a:lnTo>
                  <a:lnTo>
                    <a:pt x="831122" y="1892300"/>
                  </a:lnTo>
                  <a:lnTo>
                    <a:pt x="800305" y="1917700"/>
                  </a:lnTo>
                  <a:lnTo>
                    <a:pt x="784717" y="1917700"/>
                  </a:lnTo>
                  <a:lnTo>
                    <a:pt x="737252" y="1955800"/>
                  </a:lnTo>
                  <a:lnTo>
                    <a:pt x="721209" y="1955800"/>
                  </a:lnTo>
                  <a:lnTo>
                    <a:pt x="688795" y="1981200"/>
                  </a:lnTo>
                  <a:lnTo>
                    <a:pt x="672436" y="1981200"/>
                  </a:lnTo>
                  <a:lnTo>
                    <a:pt x="655975" y="1993900"/>
                  </a:lnTo>
                  <a:lnTo>
                    <a:pt x="639415" y="1993900"/>
                  </a:lnTo>
                  <a:lnTo>
                    <a:pt x="606012" y="2019300"/>
                  </a:lnTo>
                  <a:lnTo>
                    <a:pt x="589175" y="2019300"/>
                  </a:lnTo>
                  <a:lnTo>
                    <a:pt x="572247" y="2032000"/>
                  </a:lnTo>
                  <a:lnTo>
                    <a:pt x="555235" y="2032000"/>
                  </a:lnTo>
                  <a:lnTo>
                    <a:pt x="538142" y="2044700"/>
                  </a:lnTo>
                  <a:lnTo>
                    <a:pt x="520968" y="2044700"/>
                  </a:lnTo>
                  <a:lnTo>
                    <a:pt x="503715" y="2057400"/>
                  </a:lnTo>
                  <a:lnTo>
                    <a:pt x="486387" y="2057400"/>
                  </a:lnTo>
                  <a:lnTo>
                    <a:pt x="468989" y="2070100"/>
                  </a:lnTo>
                  <a:lnTo>
                    <a:pt x="451521" y="2070100"/>
                  </a:lnTo>
                  <a:lnTo>
                    <a:pt x="433984" y="2082800"/>
                  </a:lnTo>
                  <a:lnTo>
                    <a:pt x="398721" y="2082800"/>
                  </a:lnTo>
                  <a:lnTo>
                    <a:pt x="381001" y="2095500"/>
                  </a:lnTo>
                  <a:lnTo>
                    <a:pt x="345389" y="2095500"/>
                  </a:lnTo>
                  <a:lnTo>
                    <a:pt x="327507" y="2108200"/>
                  </a:lnTo>
                  <a:lnTo>
                    <a:pt x="291600" y="2108200"/>
                  </a:lnTo>
                  <a:lnTo>
                    <a:pt x="273579" y="2120900"/>
                  </a:lnTo>
                  <a:lnTo>
                    <a:pt x="219291" y="2120900"/>
                  </a:lnTo>
                  <a:lnTo>
                    <a:pt x="201126" y="2133600"/>
                  </a:lnTo>
                  <a:lnTo>
                    <a:pt x="54993" y="2133600"/>
                  </a:lnTo>
                  <a:lnTo>
                    <a:pt x="36666" y="2146300"/>
                  </a:lnTo>
                  <a:close/>
                </a:path>
              </a:pathLst>
            </a:custGeom>
            <a:solidFill>
              <a:srgbClr val="0D75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68361" y="0"/>
              <a:ext cx="1487805" cy="2146300"/>
            </a:xfrm>
            <a:custGeom>
              <a:avLst/>
              <a:gdLst/>
              <a:ahLst/>
              <a:cxnLst/>
              <a:rect l="l" t="t" r="r" b="b"/>
              <a:pathLst>
                <a:path w="1487804" h="2146300">
                  <a:moveTo>
                    <a:pt x="1484050" y="2146300"/>
                  </a:moveTo>
                  <a:lnTo>
                    <a:pt x="1465775" y="2146300"/>
                  </a:lnTo>
                  <a:lnTo>
                    <a:pt x="1447506" y="2133600"/>
                  </a:lnTo>
                  <a:lnTo>
                    <a:pt x="1301815" y="2133600"/>
                  </a:lnTo>
                  <a:lnTo>
                    <a:pt x="1283704" y="2120900"/>
                  </a:lnTo>
                  <a:lnTo>
                    <a:pt x="1229565" y="2120900"/>
                  </a:lnTo>
                  <a:lnTo>
                    <a:pt x="1211596" y="2108200"/>
                  </a:lnTo>
                  <a:lnTo>
                    <a:pt x="1157945" y="2108200"/>
                  </a:lnTo>
                  <a:lnTo>
                    <a:pt x="1140160" y="2095500"/>
                  </a:lnTo>
                  <a:lnTo>
                    <a:pt x="1104745" y="2095500"/>
                  </a:lnTo>
                  <a:lnTo>
                    <a:pt x="1087125" y="2082800"/>
                  </a:lnTo>
                  <a:lnTo>
                    <a:pt x="1069567" y="2082800"/>
                  </a:lnTo>
                  <a:lnTo>
                    <a:pt x="1052069" y="2070100"/>
                  </a:lnTo>
                  <a:lnTo>
                    <a:pt x="1034638" y="2070100"/>
                  </a:lnTo>
                  <a:lnTo>
                    <a:pt x="1017277" y="2057400"/>
                  </a:lnTo>
                  <a:lnTo>
                    <a:pt x="982770" y="2057400"/>
                  </a:lnTo>
                  <a:lnTo>
                    <a:pt x="948568" y="2032000"/>
                  </a:lnTo>
                  <a:lnTo>
                    <a:pt x="931589" y="2032000"/>
                  </a:lnTo>
                  <a:lnTo>
                    <a:pt x="914692" y="2019300"/>
                  </a:lnTo>
                  <a:lnTo>
                    <a:pt x="897881" y="2019300"/>
                  </a:lnTo>
                  <a:lnTo>
                    <a:pt x="881162" y="2006600"/>
                  </a:lnTo>
                  <a:lnTo>
                    <a:pt x="864534" y="2006600"/>
                  </a:lnTo>
                  <a:lnTo>
                    <a:pt x="831559" y="1981200"/>
                  </a:lnTo>
                  <a:lnTo>
                    <a:pt x="815222" y="1981200"/>
                  </a:lnTo>
                  <a:lnTo>
                    <a:pt x="782851" y="1955800"/>
                  </a:lnTo>
                  <a:lnTo>
                    <a:pt x="766823" y="1955800"/>
                  </a:lnTo>
                  <a:lnTo>
                    <a:pt x="735100" y="1930400"/>
                  </a:lnTo>
                  <a:lnTo>
                    <a:pt x="719405" y="1930400"/>
                  </a:lnTo>
                  <a:lnTo>
                    <a:pt x="703826" y="1917700"/>
                  </a:lnTo>
                  <a:lnTo>
                    <a:pt x="657813" y="1879600"/>
                  </a:lnTo>
                  <a:lnTo>
                    <a:pt x="642721" y="1879600"/>
                  </a:lnTo>
                  <a:lnTo>
                    <a:pt x="627759" y="1866900"/>
                  </a:lnTo>
                  <a:lnTo>
                    <a:pt x="598224" y="1841500"/>
                  </a:lnTo>
                  <a:lnTo>
                    <a:pt x="569224" y="1816100"/>
                  </a:lnTo>
                  <a:lnTo>
                    <a:pt x="554933" y="1816100"/>
                  </a:lnTo>
                  <a:lnTo>
                    <a:pt x="499187" y="1765300"/>
                  </a:lnTo>
                  <a:lnTo>
                    <a:pt x="458934" y="1727200"/>
                  </a:lnTo>
                  <a:lnTo>
                    <a:pt x="420076" y="1689100"/>
                  </a:lnTo>
                  <a:lnTo>
                    <a:pt x="382667" y="1651000"/>
                  </a:lnTo>
                  <a:lnTo>
                    <a:pt x="358556" y="1612900"/>
                  </a:lnTo>
                  <a:lnTo>
                    <a:pt x="346756" y="1600200"/>
                  </a:lnTo>
                  <a:lnTo>
                    <a:pt x="312389" y="1562100"/>
                  </a:lnTo>
                  <a:lnTo>
                    <a:pt x="279616" y="1524000"/>
                  </a:lnTo>
                  <a:lnTo>
                    <a:pt x="269054" y="1498600"/>
                  </a:lnTo>
                  <a:lnTo>
                    <a:pt x="258676" y="1485900"/>
                  </a:lnTo>
                  <a:lnTo>
                    <a:pt x="248481" y="1473200"/>
                  </a:lnTo>
                  <a:lnTo>
                    <a:pt x="238473" y="1460500"/>
                  </a:lnTo>
                  <a:lnTo>
                    <a:pt x="228654" y="1447800"/>
                  </a:lnTo>
                  <a:lnTo>
                    <a:pt x="219025" y="1422400"/>
                  </a:lnTo>
                  <a:lnTo>
                    <a:pt x="209585" y="1409700"/>
                  </a:lnTo>
                  <a:lnTo>
                    <a:pt x="200339" y="1397000"/>
                  </a:lnTo>
                  <a:lnTo>
                    <a:pt x="191287" y="1384300"/>
                  </a:lnTo>
                  <a:lnTo>
                    <a:pt x="182430" y="1358900"/>
                  </a:lnTo>
                  <a:lnTo>
                    <a:pt x="173769" y="1346200"/>
                  </a:lnTo>
                  <a:lnTo>
                    <a:pt x="165305" y="1333500"/>
                  </a:lnTo>
                  <a:lnTo>
                    <a:pt x="157042" y="1320800"/>
                  </a:lnTo>
                  <a:lnTo>
                    <a:pt x="148978" y="1295400"/>
                  </a:lnTo>
                  <a:lnTo>
                    <a:pt x="141116" y="1282700"/>
                  </a:lnTo>
                  <a:lnTo>
                    <a:pt x="133456" y="1270000"/>
                  </a:lnTo>
                  <a:lnTo>
                    <a:pt x="126001" y="1244600"/>
                  </a:lnTo>
                  <a:lnTo>
                    <a:pt x="118751" y="1231900"/>
                  </a:lnTo>
                  <a:lnTo>
                    <a:pt x="111706" y="1219200"/>
                  </a:lnTo>
                  <a:lnTo>
                    <a:pt x="104868" y="1193800"/>
                  </a:lnTo>
                  <a:lnTo>
                    <a:pt x="98239" y="1181100"/>
                  </a:lnTo>
                  <a:lnTo>
                    <a:pt x="91819" y="1168400"/>
                  </a:lnTo>
                  <a:lnTo>
                    <a:pt x="85609" y="1143000"/>
                  </a:lnTo>
                  <a:lnTo>
                    <a:pt x="79610" y="1130300"/>
                  </a:lnTo>
                  <a:lnTo>
                    <a:pt x="73823" y="1117600"/>
                  </a:lnTo>
                  <a:lnTo>
                    <a:pt x="68249" y="1092200"/>
                  </a:lnTo>
                  <a:lnTo>
                    <a:pt x="62888" y="1079500"/>
                  </a:lnTo>
                  <a:lnTo>
                    <a:pt x="57742" y="1054100"/>
                  </a:lnTo>
                  <a:lnTo>
                    <a:pt x="52811" y="1041400"/>
                  </a:lnTo>
                  <a:lnTo>
                    <a:pt x="48097" y="1028700"/>
                  </a:lnTo>
                  <a:lnTo>
                    <a:pt x="43598" y="1003300"/>
                  </a:lnTo>
                  <a:lnTo>
                    <a:pt x="39317" y="990600"/>
                  </a:lnTo>
                  <a:lnTo>
                    <a:pt x="35254" y="977900"/>
                  </a:lnTo>
                  <a:lnTo>
                    <a:pt x="31410" y="952500"/>
                  </a:lnTo>
                  <a:lnTo>
                    <a:pt x="27785" y="939800"/>
                  </a:lnTo>
                  <a:lnTo>
                    <a:pt x="24379" y="914400"/>
                  </a:lnTo>
                  <a:lnTo>
                    <a:pt x="21194" y="901700"/>
                  </a:lnTo>
                  <a:lnTo>
                    <a:pt x="18230" y="876300"/>
                  </a:lnTo>
                  <a:lnTo>
                    <a:pt x="15486" y="863600"/>
                  </a:lnTo>
                  <a:lnTo>
                    <a:pt x="12964" y="850900"/>
                  </a:lnTo>
                  <a:lnTo>
                    <a:pt x="10664" y="825500"/>
                  </a:lnTo>
                  <a:lnTo>
                    <a:pt x="8587" y="812800"/>
                  </a:lnTo>
                  <a:lnTo>
                    <a:pt x="6732" y="787400"/>
                  </a:lnTo>
                  <a:lnTo>
                    <a:pt x="5100" y="774700"/>
                  </a:lnTo>
                  <a:lnTo>
                    <a:pt x="3691" y="749300"/>
                  </a:lnTo>
                  <a:lnTo>
                    <a:pt x="2506" y="736600"/>
                  </a:lnTo>
                  <a:lnTo>
                    <a:pt x="1543" y="723900"/>
                  </a:lnTo>
                  <a:lnTo>
                    <a:pt x="805" y="698500"/>
                  </a:lnTo>
                  <a:lnTo>
                    <a:pt x="290" y="685800"/>
                  </a:lnTo>
                  <a:lnTo>
                    <a:pt x="0" y="660400"/>
                  </a:lnTo>
                  <a:lnTo>
                    <a:pt x="11" y="635000"/>
                  </a:lnTo>
                  <a:lnTo>
                    <a:pt x="90" y="622300"/>
                  </a:lnTo>
                  <a:lnTo>
                    <a:pt x="470" y="609600"/>
                  </a:lnTo>
                  <a:lnTo>
                    <a:pt x="1075" y="584200"/>
                  </a:lnTo>
                  <a:lnTo>
                    <a:pt x="1903" y="571500"/>
                  </a:lnTo>
                  <a:lnTo>
                    <a:pt x="2955" y="558800"/>
                  </a:lnTo>
                  <a:lnTo>
                    <a:pt x="4231" y="533400"/>
                  </a:lnTo>
                  <a:lnTo>
                    <a:pt x="5729" y="520700"/>
                  </a:lnTo>
                  <a:lnTo>
                    <a:pt x="7451" y="495300"/>
                  </a:lnTo>
                  <a:lnTo>
                    <a:pt x="9396" y="482600"/>
                  </a:lnTo>
                  <a:lnTo>
                    <a:pt x="11563" y="457200"/>
                  </a:lnTo>
                  <a:lnTo>
                    <a:pt x="13952" y="444500"/>
                  </a:lnTo>
                  <a:lnTo>
                    <a:pt x="16563" y="431800"/>
                  </a:lnTo>
                  <a:lnTo>
                    <a:pt x="19395" y="406400"/>
                  </a:lnTo>
                  <a:lnTo>
                    <a:pt x="22448" y="393700"/>
                  </a:lnTo>
                  <a:lnTo>
                    <a:pt x="25722" y="368300"/>
                  </a:lnTo>
                  <a:lnTo>
                    <a:pt x="29216" y="355600"/>
                  </a:lnTo>
                  <a:lnTo>
                    <a:pt x="32930" y="342900"/>
                  </a:lnTo>
                  <a:lnTo>
                    <a:pt x="36862" y="317500"/>
                  </a:lnTo>
                  <a:lnTo>
                    <a:pt x="41012" y="304800"/>
                  </a:lnTo>
                  <a:lnTo>
                    <a:pt x="45381" y="279400"/>
                  </a:lnTo>
                  <a:lnTo>
                    <a:pt x="49966" y="266700"/>
                  </a:lnTo>
                  <a:lnTo>
                    <a:pt x="54768" y="254000"/>
                  </a:lnTo>
                  <a:lnTo>
                    <a:pt x="59785" y="228600"/>
                  </a:lnTo>
                  <a:lnTo>
                    <a:pt x="65018" y="215900"/>
                  </a:lnTo>
                  <a:lnTo>
                    <a:pt x="70465" y="190500"/>
                  </a:lnTo>
                  <a:lnTo>
                    <a:pt x="76124" y="177800"/>
                  </a:lnTo>
                  <a:lnTo>
                    <a:pt x="81996" y="165100"/>
                  </a:lnTo>
                  <a:lnTo>
                    <a:pt x="88081" y="139700"/>
                  </a:lnTo>
                  <a:lnTo>
                    <a:pt x="94376" y="127000"/>
                  </a:lnTo>
                  <a:lnTo>
                    <a:pt x="100880" y="114300"/>
                  </a:lnTo>
                  <a:lnTo>
                    <a:pt x="107592" y="88900"/>
                  </a:lnTo>
                  <a:lnTo>
                    <a:pt x="114513" y="76200"/>
                  </a:lnTo>
                  <a:lnTo>
                    <a:pt x="121641" y="63500"/>
                  </a:lnTo>
                  <a:lnTo>
                    <a:pt x="128974" y="38100"/>
                  </a:lnTo>
                  <a:lnTo>
                    <a:pt x="136511" y="25400"/>
                  </a:lnTo>
                  <a:lnTo>
                    <a:pt x="144253" y="12700"/>
                  </a:lnTo>
                  <a:lnTo>
                    <a:pt x="151583" y="0"/>
                  </a:lnTo>
                  <a:lnTo>
                    <a:pt x="1124416" y="0"/>
                  </a:lnTo>
                  <a:lnTo>
                    <a:pt x="1108624" y="12700"/>
                  </a:lnTo>
                  <a:lnTo>
                    <a:pt x="1093063" y="12700"/>
                  </a:lnTo>
                  <a:lnTo>
                    <a:pt x="1077732" y="25400"/>
                  </a:lnTo>
                  <a:lnTo>
                    <a:pt x="1047833" y="50800"/>
                  </a:lnTo>
                  <a:lnTo>
                    <a:pt x="1019000" y="76200"/>
                  </a:lnTo>
                  <a:lnTo>
                    <a:pt x="977902" y="114300"/>
                  </a:lnTo>
                  <a:lnTo>
                    <a:pt x="939571" y="152400"/>
                  </a:lnTo>
                  <a:lnTo>
                    <a:pt x="904222" y="190500"/>
                  </a:lnTo>
                  <a:lnTo>
                    <a:pt x="872053" y="228600"/>
                  </a:lnTo>
                  <a:lnTo>
                    <a:pt x="862060" y="254000"/>
                  </a:lnTo>
                  <a:lnTo>
                    <a:pt x="852452" y="266700"/>
                  </a:lnTo>
                  <a:lnTo>
                    <a:pt x="843228" y="279400"/>
                  </a:lnTo>
                  <a:lnTo>
                    <a:pt x="834387" y="292100"/>
                  </a:lnTo>
                  <a:lnTo>
                    <a:pt x="825941" y="317500"/>
                  </a:lnTo>
                  <a:lnTo>
                    <a:pt x="817900" y="330200"/>
                  </a:lnTo>
                  <a:lnTo>
                    <a:pt x="810263" y="342900"/>
                  </a:lnTo>
                  <a:lnTo>
                    <a:pt x="803031" y="368300"/>
                  </a:lnTo>
                  <a:lnTo>
                    <a:pt x="796211" y="381000"/>
                  </a:lnTo>
                  <a:lnTo>
                    <a:pt x="789814" y="393700"/>
                  </a:lnTo>
                  <a:lnTo>
                    <a:pt x="783838" y="419100"/>
                  </a:lnTo>
                  <a:lnTo>
                    <a:pt x="778283" y="431800"/>
                  </a:lnTo>
                  <a:lnTo>
                    <a:pt x="773156" y="444500"/>
                  </a:lnTo>
                  <a:lnTo>
                    <a:pt x="768464" y="469900"/>
                  </a:lnTo>
                  <a:lnTo>
                    <a:pt x="764206" y="482600"/>
                  </a:lnTo>
                  <a:lnTo>
                    <a:pt x="760382" y="508000"/>
                  </a:lnTo>
                  <a:lnTo>
                    <a:pt x="756997" y="520700"/>
                  </a:lnTo>
                  <a:lnTo>
                    <a:pt x="754055" y="533400"/>
                  </a:lnTo>
                  <a:lnTo>
                    <a:pt x="751556" y="558800"/>
                  </a:lnTo>
                  <a:lnTo>
                    <a:pt x="749499" y="571500"/>
                  </a:lnTo>
                  <a:lnTo>
                    <a:pt x="747889" y="596900"/>
                  </a:lnTo>
                  <a:lnTo>
                    <a:pt x="746725" y="609600"/>
                  </a:lnTo>
                  <a:lnTo>
                    <a:pt x="746009" y="635000"/>
                  </a:lnTo>
                  <a:lnTo>
                    <a:pt x="745740" y="647700"/>
                  </a:lnTo>
                  <a:lnTo>
                    <a:pt x="745919" y="660400"/>
                  </a:lnTo>
                  <a:lnTo>
                    <a:pt x="746545" y="685800"/>
                  </a:lnTo>
                  <a:lnTo>
                    <a:pt x="747619" y="698500"/>
                  </a:lnTo>
                  <a:lnTo>
                    <a:pt x="749140" y="723900"/>
                  </a:lnTo>
                  <a:lnTo>
                    <a:pt x="751106" y="736600"/>
                  </a:lnTo>
                  <a:lnTo>
                    <a:pt x="753516" y="762000"/>
                  </a:lnTo>
                  <a:lnTo>
                    <a:pt x="756370" y="774700"/>
                  </a:lnTo>
                  <a:lnTo>
                    <a:pt x="759666" y="787400"/>
                  </a:lnTo>
                  <a:lnTo>
                    <a:pt x="763402" y="812800"/>
                  </a:lnTo>
                  <a:lnTo>
                    <a:pt x="767572" y="825500"/>
                  </a:lnTo>
                  <a:lnTo>
                    <a:pt x="772178" y="850900"/>
                  </a:lnTo>
                  <a:lnTo>
                    <a:pt x="777218" y="863600"/>
                  </a:lnTo>
                  <a:lnTo>
                    <a:pt x="782687" y="876300"/>
                  </a:lnTo>
                  <a:lnTo>
                    <a:pt x="788578" y="901700"/>
                  </a:lnTo>
                  <a:lnTo>
                    <a:pt x="794891" y="914400"/>
                  </a:lnTo>
                  <a:lnTo>
                    <a:pt x="801627" y="927100"/>
                  </a:lnTo>
                  <a:lnTo>
                    <a:pt x="808776" y="952500"/>
                  </a:lnTo>
                  <a:lnTo>
                    <a:pt x="816331" y="965200"/>
                  </a:lnTo>
                  <a:lnTo>
                    <a:pt x="824292" y="977900"/>
                  </a:lnTo>
                  <a:lnTo>
                    <a:pt x="832658" y="1003300"/>
                  </a:lnTo>
                  <a:lnTo>
                    <a:pt x="841420" y="1016000"/>
                  </a:lnTo>
                  <a:lnTo>
                    <a:pt x="850566" y="1028700"/>
                  </a:lnTo>
                  <a:lnTo>
                    <a:pt x="860098" y="1041400"/>
                  </a:lnTo>
                  <a:lnTo>
                    <a:pt x="870014" y="1066800"/>
                  </a:lnTo>
                  <a:lnTo>
                    <a:pt x="901965" y="1104900"/>
                  </a:lnTo>
                  <a:lnTo>
                    <a:pt x="937107" y="1143000"/>
                  </a:lnTo>
                  <a:lnTo>
                    <a:pt x="975245" y="1181100"/>
                  </a:lnTo>
                  <a:lnTo>
                    <a:pt x="1016163" y="1219200"/>
                  </a:lnTo>
                  <a:lnTo>
                    <a:pt x="1044885" y="1244600"/>
                  </a:lnTo>
                  <a:lnTo>
                    <a:pt x="1074680" y="1270000"/>
                  </a:lnTo>
                  <a:lnTo>
                    <a:pt x="1089962" y="1282700"/>
                  </a:lnTo>
                  <a:lnTo>
                    <a:pt x="1105476" y="1282700"/>
                  </a:lnTo>
                  <a:lnTo>
                    <a:pt x="1121222" y="1295400"/>
                  </a:lnTo>
                  <a:lnTo>
                    <a:pt x="1137199" y="1308100"/>
                  </a:lnTo>
                  <a:lnTo>
                    <a:pt x="1153389" y="1308100"/>
                  </a:lnTo>
                  <a:lnTo>
                    <a:pt x="1186350" y="1333500"/>
                  </a:lnTo>
                  <a:lnTo>
                    <a:pt x="1203120" y="1333500"/>
                  </a:lnTo>
                  <a:lnTo>
                    <a:pt x="1220063" y="1346200"/>
                  </a:lnTo>
                  <a:lnTo>
                    <a:pt x="1237158" y="1346200"/>
                  </a:lnTo>
                  <a:lnTo>
                    <a:pt x="1254407" y="1358900"/>
                  </a:lnTo>
                  <a:lnTo>
                    <a:pt x="1271808" y="1358900"/>
                  </a:lnTo>
                  <a:lnTo>
                    <a:pt x="1289342" y="1371600"/>
                  </a:lnTo>
                  <a:lnTo>
                    <a:pt x="1324741" y="1371600"/>
                  </a:lnTo>
                  <a:lnTo>
                    <a:pt x="1342607" y="1384300"/>
                  </a:lnTo>
                  <a:lnTo>
                    <a:pt x="1396676" y="1384300"/>
                  </a:lnTo>
                  <a:lnTo>
                    <a:pt x="1414835" y="1397000"/>
                  </a:lnTo>
                  <a:lnTo>
                    <a:pt x="1487799" y="1397000"/>
                  </a:lnTo>
                  <a:lnTo>
                    <a:pt x="1484050" y="2146300"/>
                  </a:lnTo>
                  <a:close/>
                </a:path>
              </a:pathLst>
            </a:custGeom>
            <a:solidFill>
              <a:srgbClr val="6BE4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7556500" cy="973455"/>
            </a:xfrm>
            <a:custGeom>
              <a:avLst/>
              <a:gdLst/>
              <a:ahLst/>
              <a:cxnLst/>
              <a:rect l="l" t="t" r="r" b="b"/>
              <a:pathLst>
                <a:path w="7556500" h="973455">
                  <a:moveTo>
                    <a:pt x="7555991" y="973008"/>
                  </a:moveTo>
                  <a:lnTo>
                    <a:pt x="0" y="973008"/>
                  </a:lnTo>
                  <a:lnTo>
                    <a:pt x="0" y="0"/>
                  </a:lnTo>
                  <a:lnTo>
                    <a:pt x="7555991" y="0"/>
                  </a:lnTo>
                  <a:lnTo>
                    <a:pt x="7555991" y="973008"/>
                  </a:lnTo>
                  <a:close/>
                </a:path>
              </a:pathLst>
            </a:custGeom>
            <a:solidFill>
              <a:srgbClr val="29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11913" y="1730336"/>
              <a:ext cx="550545" cy="777240"/>
            </a:xfrm>
            <a:custGeom>
              <a:avLst/>
              <a:gdLst/>
              <a:ahLst/>
              <a:cxnLst/>
              <a:rect l="l" t="t" r="r" b="b"/>
              <a:pathLst>
                <a:path w="550544" h="777239">
                  <a:moveTo>
                    <a:pt x="71573" y="608312"/>
                  </a:moveTo>
                  <a:lnTo>
                    <a:pt x="104267" y="666073"/>
                  </a:lnTo>
                  <a:lnTo>
                    <a:pt x="118570" y="615921"/>
                  </a:lnTo>
                  <a:lnTo>
                    <a:pt x="134061" y="567304"/>
                  </a:lnTo>
                  <a:lnTo>
                    <a:pt x="151598" y="520306"/>
                  </a:lnTo>
                  <a:lnTo>
                    <a:pt x="172035" y="475008"/>
                  </a:lnTo>
                  <a:lnTo>
                    <a:pt x="196231" y="431493"/>
                  </a:lnTo>
                  <a:lnTo>
                    <a:pt x="222944" y="388670"/>
                  </a:lnTo>
                  <a:lnTo>
                    <a:pt x="250957" y="346966"/>
                  </a:lnTo>
                  <a:lnTo>
                    <a:pt x="280270" y="306383"/>
                  </a:lnTo>
                  <a:lnTo>
                    <a:pt x="310883" y="266920"/>
                  </a:lnTo>
                  <a:lnTo>
                    <a:pt x="342795" y="228578"/>
                  </a:lnTo>
                  <a:lnTo>
                    <a:pt x="376008" y="191356"/>
                  </a:lnTo>
                  <a:lnTo>
                    <a:pt x="410521" y="155254"/>
                  </a:lnTo>
                  <a:lnTo>
                    <a:pt x="446333" y="120273"/>
                  </a:lnTo>
                  <a:lnTo>
                    <a:pt x="483446" y="86412"/>
                  </a:lnTo>
                  <a:lnTo>
                    <a:pt x="521858" y="53671"/>
                  </a:lnTo>
                  <a:lnTo>
                    <a:pt x="529213" y="47087"/>
                  </a:lnTo>
                  <a:lnTo>
                    <a:pt x="537141" y="40823"/>
                  </a:lnTo>
                  <a:lnTo>
                    <a:pt x="544259" y="33966"/>
                  </a:lnTo>
                  <a:lnTo>
                    <a:pt x="549182" y="25600"/>
                  </a:lnTo>
                  <a:lnTo>
                    <a:pt x="550264" y="21314"/>
                  </a:lnTo>
                  <a:lnTo>
                    <a:pt x="549979" y="17121"/>
                  </a:lnTo>
                  <a:lnTo>
                    <a:pt x="546679" y="8920"/>
                  </a:lnTo>
                  <a:lnTo>
                    <a:pt x="543980" y="5698"/>
                  </a:lnTo>
                  <a:lnTo>
                    <a:pt x="536483" y="1014"/>
                  </a:lnTo>
                  <a:lnTo>
                    <a:pt x="532404" y="0"/>
                  </a:lnTo>
                  <a:lnTo>
                    <a:pt x="523586" y="628"/>
                  </a:lnTo>
                  <a:lnTo>
                    <a:pt x="519693" y="2211"/>
                  </a:lnTo>
                  <a:lnTo>
                    <a:pt x="519701" y="2484"/>
                  </a:lnTo>
                  <a:lnTo>
                    <a:pt x="516723" y="4750"/>
                  </a:lnTo>
                  <a:lnTo>
                    <a:pt x="481202" y="31171"/>
                  </a:lnTo>
                  <a:lnTo>
                    <a:pt x="444375" y="61380"/>
                  </a:lnTo>
                  <a:lnTo>
                    <a:pt x="407807" y="94061"/>
                  </a:lnTo>
                  <a:lnTo>
                    <a:pt x="371723" y="128977"/>
                  </a:lnTo>
                  <a:lnTo>
                    <a:pt x="336346" y="165896"/>
                  </a:lnTo>
                  <a:lnTo>
                    <a:pt x="301903" y="204583"/>
                  </a:lnTo>
                  <a:lnTo>
                    <a:pt x="268618" y="244804"/>
                  </a:lnTo>
                  <a:lnTo>
                    <a:pt x="236715" y="286325"/>
                  </a:lnTo>
                  <a:lnTo>
                    <a:pt x="206419" y="328912"/>
                  </a:lnTo>
                  <a:lnTo>
                    <a:pt x="177955" y="372332"/>
                  </a:lnTo>
                  <a:lnTo>
                    <a:pt x="151548" y="416349"/>
                  </a:lnTo>
                  <a:lnTo>
                    <a:pt x="127422" y="460730"/>
                  </a:lnTo>
                  <a:lnTo>
                    <a:pt x="108841" y="503196"/>
                  </a:lnTo>
                  <a:lnTo>
                    <a:pt x="92049" y="546276"/>
                  </a:lnTo>
                  <a:lnTo>
                    <a:pt x="77044" y="589970"/>
                  </a:lnTo>
                  <a:lnTo>
                    <a:pt x="71573" y="608312"/>
                  </a:lnTo>
                  <a:close/>
                </a:path>
                <a:path w="550544" h="777239">
                  <a:moveTo>
                    <a:pt x="516315" y="5061"/>
                  </a:moveTo>
                  <a:lnTo>
                    <a:pt x="519701" y="2484"/>
                  </a:lnTo>
                  <a:lnTo>
                    <a:pt x="517240" y="4280"/>
                  </a:lnTo>
                  <a:lnTo>
                    <a:pt x="516315" y="5061"/>
                  </a:lnTo>
                  <a:close/>
                </a:path>
                <a:path w="550544" h="777239">
                  <a:moveTo>
                    <a:pt x="517240" y="4280"/>
                  </a:moveTo>
                  <a:lnTo>
                    <a:pt x="519701" y="2484"/>
                  </a:lnTo>
                  <a:lnTo>
                    <a:pt x="519593" y="2295"/>
                  </a:lnTo>
                  <a:lnTo>
                    <a:pt x="517240" y="4280"/>
                  </a:lnTo>
                  <a:close/>
                </a:path>
                <a:path w="550544" h="777239">
                  <a:moveTo>
                    <a:pt x="516279" y="4998"/>
                  </a:moveTo>
                  <a:lnTo>
                    <a:pt x="517240" y="4280"/>
                  </a:lnTo>
                  <a:lnTo>
                    <a:pt x="516279" y="4998"/>
                  </a:lnTo>
                  <a:close/>
                </a:path>
                <a:path w="550544" h="777239">
                  <a:moveTo>
                    <a:pt x="21952" y="761777"/>
                  </a:moveTo>
                  <a:lnTo>
                    <a:pt x="47558" y="775926"/>
                  </a:lnTo>
                  <a:lnTo>
                    <a:pt x="49461" y="776540"/>
                  </a:lnTo>
                  <a:lnTo>
                    <a:pt x="51410" y="776925"/>
                  </a:lnTo>
                  <a:lnTo>
                    <a:pt x="55397" y="777241"/>
                  </a:lnTo>
                  <a:lnTo>
                    <a:pt x="57382" y="777167"/>
                  </a:lnTo>
                  <a:lnTo>
                    <a:pt x="81058" y="752014"/>
                  </a:lnTo>
                  <a:lnTo>
                    <a:pt x="107591" y="727122"/>
                  </a:lnTo>
                  <a:lnTo>
                    <a:pt x="133981" y="702046"/>
                  </a:lnTo>
                  <a:lnTo>
                    <a:pt x="160311" y="676904"/>
                  </a:lnTo>
                  <a:lnTo>
                    <a:pt x="186664" y="651816"/>
                  </a:lnTo>
                  <a:lnTo>
                    <a:pt x="189897" y="648462"/>
                  </a:lnTo>
                  <a:lnTo>
                    <a:pt x="191956" y="644497"/>
                  </a:lnTo>
                  <a:lnTo>
                    <a:pt x="193725" y="635349"/>
                  </a:lnTo>
                  <a:lnTo>
                    <a:pt x="193293" y="630903"/>
                  </a:lnTo>
                  <a:lnTo>
                    <a:pt x="170473" y="611873"/>
                  </a:lnTo>
                  <a:lnTo>
                    <a:pt x="156527" y="616650"/>
                  </a:lnTo>
                  <a:lnTo>
                    <a:pt x="144864" y="626323"/>
                  </a:lnTo>
                  <a:lnTo>
                    <a:pt x="134156" y="637848"/>
                  </a:lnTo>
                  <a:lnTo>
                    <a:pt x="123078" y="648179"/>
                  </a:lnTo>
                  <a:lnTo>
                    <a:pt x="104267" y="666073"/>
                  </a:lnTo>
                  <a:lnTo>
                    <a:pt x="71573" y="608312"/>
                  </a:lnTo>
                  <a:lnTo>
                    <a:pt x="63827" y="634278"/>
                  </a:lnTo>
                  <a:lnTo>
                    <a:pt x="52398" y="679200"/>
                  </a:lnTo>
                  <a:lnTo>
                    <a:pt x="39" y="586695"/>
                  </a:lnTo>
                  <a:lnTo>
                    <a:pt x="624" y="613293"/>
                  </a:lnTo>
                  <a:lnTo>
                    <a:pt x="2361" y="640802"/>
                  </a:lnTo>
                  <a:lnTo>
                    <a:pt x="10025" y="722271"/>
                  </a:lnTo>
                  <a:lnTo>
                    <a:pt x="21952" y="761777"/>
                  </a:lnTo>
                  <a:close/>
                </a:path>
                <a:path w="550544" h="777239">
                  <a:moveTo>
                    <a:pt x="33938" y="559738"/>
                  </a:moveTo>
                  <a:lnTo>
                    <a:pt x="43941" y="577411"/>
                  </a:lnTo>
                  <a:lnTo>
                    <a:pt x="43663" y="575099"/>
                  </a:lnTo>
                  <a:lnTo>
                    <a:pt x="43389" y="571942"/>
                  </a:lnTo>
                  <a:lnTo>
                    <a:pt x="42167" y="568685"/>
                  </a:lnTo>
                  <a:lnTo>
                    <a:pt x="36452" y="561437"/>
                  </a:lnTo>
                  <a:lnTo>
                    <a:pt x="33938" y="559738"/>
                  </a:lnTo>
                  <a:close/>
                </a:path>
                <a:path w="550544" h="777239">
                  <a:moveTo>
                    <a:pt x="43413" y="572006"/>
                  </a:moveTo>
                  <a:lnTo>
                    <a:pt x="43301" y="570928"/>
                  </a:lnTo>
                  <a:lnTo>
                    <a:pt x="43389" y="571942"/>
                  </a:lnTo>
                  <a:close/>
                </a:path>
                <a:path w="550544" h="777239">
                  <a:moveTo>
                    <a:pt x="43941" y="577411"/>
                  </a:moveTo>
                  <a:lnTo>
                    <a:pt x="43910" y="576789"/>
                  </a:lnTo>
                  <a:lnTo>
                    <a:pt x="43413" y="572006"/>
                  </a:lnTo>
                  <a:lnTo>
                    <a:pt x="43663" y="575099"/>
                  </a:lnTo>
                  <a:lnTo>
                    <a:pt x="43941" y="577411"/>
                  </a:lnTo>
                  <a:close/>
                </a:path>
                <a:path w="550544" h="777239">
                  <a:moveTo>
                    <a:pt x="43910" y="576789"/>
                  </a:moveTo>
                  <a:lnTo>
                    <a:pt x="43711" y="572802"/>
                  </a:lnTo>
                  <a:lnTo>
                    <a:pt x="43413" y="572006"/>
                  </a:lnTo>
                  <a:lnTo>
                    <a:pt x="43910" y="576789"/>
                  </a:lnTo>
                  <a:close/>
                </a:path>
                <a:path w="550544" h="777239">
                  <a:moveTo>
                    <a:pt x="39" y="586695"/>
                  </a:moveTo>
                  <a:lnTo>
                    <a:pt x="52398" y="679200"/>
                  </a:lnTo>
                  <a:lnTo>
                    <a:pt x="50699" y="662799"/>
                  </a:lnTo>
                  <a:lnTo>
                    <a:pt x="49174" y="646104"/>
                  </a:lnTo>
                  <a:lnTo>
                    <a:pt x="47930" y="629712"/>
                  </a:lnTo>
                  <a:lnTo>
                    <a:pt x="47068" y="614218"/>
                  </a:lnTo>
                  <a:lnTo>
                    <a:pt x="45539" y="593161"/>
                  </a:lnTo>
                  <a:lnTo>
                    <a:pt x="44962" y="586758"/>
                  </a:lnTo>
                  <a:lnTo>
                    <a:pt x="44076" y="578382"/>
                  </a:lnTo>
                  <a:lnTo>
                    <a:pt x="44043" y="578074"/>
                  </a:lnTo>
                  <a:lnTo>
                    <a:pt x="43910" y="576789"/>
                  </a:lnTo>
                  <a:lnTo>
                    <a:pt x="43941" y="577411"/>
                  </a:lnTo>
                  <a:lnTo>
                    <a:pt x="33938" y="559738"/>
                  </a:lnTo>
                  <a:lnTo>
                    <a:pt x="33267" y="559285"/>
                  </a:lnTo>
                  <a:lnTo>
                    <a:pt x="44076" y="578382"/>
                  </a:lnTo>
                  <a:lnTo>
                    <a:pt x="44139" y="578693"/>
                  </a:lnTo>
                  <a:lnTo>
                    <a:pt x="33084" y="559162"/>
                  </a:lnTo>
                  <a:lnTo>
                    <a:pt x="32808" y="558975"/>
                  </a:lnTo>
                  <a:lnTo>
                    <a:pt x="28379" y="557677"/>
                  </a:lnTo>
                  <a:lnTo>
                    <a:pt x="7060" y="563660"/>
                  </a:lnTo>
                  <a:lnTo>
                    <a:pt x="0" y="584889"/>
                  </a:lnTo>
                  <a:lnTo>
                    <a:pt x="39" y="5866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38029" y="2565149"/>
            <a:ext cx="1750695" cy="3511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b="1" spc="-1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100" b="1" spc="-2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100" b="1" spc="-210" dirty="0">
                <a:solidFill>
                  <a:srgbClr val="FFFFFF"/>
                </a:solidFill>
                <a:latin typeface="Trebuchet MS"/>
                <a:cs typeface="Trebuchet MS"/>
              </a:rPr>
              <a:t>rr</a:t>
            </a:r>
            <a:r>
              <a:rPr sz="2100" b="1" spc="-1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100" b="1" spc="-25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b="1" spc="-2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100" b="1" spc="-229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b="1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-2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b="1" spc="-28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100" b="1" spc="-2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100" b="1" spc="-2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100" b="1" spc="-25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b="1" spc="-100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2100" b="1" spc="-459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07941" y="2565149"/>
            <a:ext cx="1638300" cy="3511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b="1" spc="-2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100" b="1" spc="-2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100" b="1" spc="-10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100" b="1" spc="-2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00" b="1" spc="-229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100" b="1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-2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100" b="1" spc="-2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100" b="1" spc="-1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100" b="1" spc="-2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100" b="1" spc="-2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100" b="1" spc="-1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100" b="1" spc="-2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00" b="1" spc="-25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100" b="1" spc="-2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100" b="1" spc="-1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100" b="1" spc="-229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405807" y="212882"/>
            <a:ext cx="2700655" cy="499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00" spc="-400" dirty="0"/>
              <a:t>E</a:t>
            </a:r>
            <a:r>
              <a:rPr sz="3100" spc="-270" dirty="0"/>
              <a:t>VA</a:t>
            </a:r>
            <a:r>
              <a:rPr sz="3100" spc="-125" dirty="0"/>
              <a:t>S</a:t>
            </a:r>
            <a:r>
              <a:rPr sz="3100" spc="50" dirty="0"/>
              <a:t>I</a:t>
            </a:r>
            <a:r>
              <a:rPr sz="3100" spc="-455" dirty="0"/>
              <a:t>O</a:t>
            </a:r>
            <a:r>
              <a:rPr sz="3100" spc="-445" dirty="0"/>
              <a:t>N</a:t>
            </a:r>
            <a:r>
              <a:rPr sz="3100" spc="-365" dirty="0"/>
              <a:t>E</a:t>
            </a:r>
            <a:r>
              <a:rPr sz="3100" spc="-35" dirty="0"/>
              <a:t> </a:t>
            </a:r>
            <a:r>
              <a:rPr sz="3100" spc="-455" dirty="0"/>
              <a:t>O</a:t>
            </a:r>
            <a:r>
              <a:rPr sz="3100" spc="-480" dirty="0"/>
              <a:t>R</a:t>
            </a:r>
            <a:r>
              <a:rPr sz="3100" spc="-370" dirty="0"/>
              <a:t>D</a:t>
            </a:r>
            <a:r>
              <a:rPr sz="3100" spc="50" dirty="0"/>
              <a:t>I</a:t>
            </a:r>
            <a:r>
              <a:rPr sz="3100" spc="-445" dirty="0"/>
              <a:t>N</a:t>
            </a:r>
            <a:r>
              <a:rPr sz="3100" spc="85" dirty="0"/>
              <a:t>I</a:t>
            </a:r>
            <a:endParaRPr sz="3100"/>
          </a:p>
        </p:txBody>
      </p:sp>
      <p:sp>
        <p:nvSpPr>
          <p:cNvPr id="20" name="object 20"/>
          <p:cNvSpPr txBox="1"/>
          <p:nvPr/>
        </p:nvSpPr>
        <p:spPr>
          <a:xfrm>
            <a:off x="1658425" y="1135520"/>
            <a:ext cx="622935" cy="3511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b="1" spc="-235" dirty="0">
                <a:solidFill>
                  <a:srgbClr val="FFFFFF"/>
                </a:solidFill>
                <a:latin typeface="Trebuchet MS"/>
                <a:cs typeface="Trebuchet MS"/>
              </a:rPr>
              <a:t>49</a:t>
            </a:r>
            <a:r>
              <a:rPr sz="2100" b="1" spc="-484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100" b="1" spc="-235" dirty="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r>
              <a:rPr sz="2100" b="1" spc="-30" dirty="0">
                <a:solidFill>
                  <a:srgbClr val="FFFFFF"/>
                </a:solidFill>
                <a:latin typeface="Trebuchet MS"/>
                <a:cs typeface="Trebuchet MS"/>
              </a:rPr>
              <a:t>%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78531" y="1135520"/>
            <a:ext cx="622935" cy="3511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b="1" spc="-235" dirty="0">
                <a:solidFill>
                  <a:srgbClr val="FFFFFF"/>
                </a:solidFill>
                <a:latin typeface="Trebuchet MS"/>
                <a:cs typeface="Trebuchet MS"/>
              </a:rPr>
              <a:t>50</a:t>
            </a:r>
            <a:r>
              <a:rPr sz="2100" b="1" spc="-484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100" b="1" spc="-23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2100" b="1" spc="-30" dirty="0">
                <a:solidFill>
                  <a:srgbClr val="FFFFFF"/>
                </a:solidFill>
                <a:latin typeface="Trebuchet MS"/>
                <a:cs typeface="Trebuchet MS"/>
              </a:rPr>
              <a:t>%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98146" y="1730336"/>
            <a:ext cx="548640" cy="777240"/>
          </a:xfrm>
          <a:custGeom>
            <a:avLst/>
            <a:gdLst/>
            <a:ahLst/>
            <a:cxnLst/>
            <a:rect l="l" t="t" r="r" b="b"/>
            <a:pathLst>
              <a:path w="548639" h="777239">
                <a:moveTo>
                  <a:pt x="476708" y="608498"/>
                </a:moveTo>
                <a:lnTo>
                  <a:pt x="443930" y="666105"/>
                </a:lnTo>
                <a:lnTo>
                  <a:pt x="429760" y="615991"/>
                </a:lnTo>
                <a:lnTo>
                  <a:pt x="414399" y="567408"/>
                </a:lnTo>
                <a:lnTo>
                  <a:pt x="396992" y="520435"/>
                </a:lnTo>
                <a:lnTo>
                  <a:pt x="376684" y="475154"/>
                </a:lnTo>
                <a:lnTo>
                  <a:pt x="352620" y="431646"/>
                </a:lnTo>
                <a:lnTo>
                  <a:pt x="326040" y="388822"/>
                </a:lnTo>
                <a:lnTo>
                  <a:pt x="298160" y="347114"/>
                </a:lnTo>
                <a:lnTo>
                  <a:pt x="268979" y="306522"/>
                </a:lnTo>
                <a:lnTo>
                  <a:pt x="238497" y="267045"/>
                </a:lnTo>
                <a:lnTo>
                  <a:pt x="206714" y="228685"/>
                </a:lnTo>
                <a:lnTo>
                  <a:pt x="173631" y="191440"/>
                </a:lnTo>
                <a:lnTo>
                  <a:pt x="139247" y="155311"/>
                </a:lnTo>
                <a:lnTo>
                  <a:pt x="103563" y="120298"/>
                </a:lnTo>
                <a:lnTo>
                  <a:pt x="66578" y="86401"/>
                </a:lnTo>
                <a:lnTo>
                  <a:pt x="28292" y="53620"/>
                </a:lnTo>
                <a:lnTo>
                  <a:pt x="20963" y="47029"/>
                </a:lnTo>
                <a:lnTo>
                  <a:pt x="13060" y="40756"/>
                </a:lnTo>
                <a:lnTo>
                  <a:pt x="5967" y="33892"/>
                </a:lnTo>
                <a:lnTo>
                  <a:pt x="1070" y="25527"/>
                </a:lnTo>
                <a:lnTo>
                  <a:pt x="0" y="21245"/>
                </a:lnTo>
                <a:lnTo>
                  <a:pt x="293" y="17058"/>
                </a:lnTo>
                <a:lnTo>
                  <a:pt x="3607" y="8876"/>
                </a:lnTo>
                <a:lnTo>
                  <a:pt x="6309" y="5665"/>
                </a:lnTo>
                <a:lnTo>
                  <a:pt x="13806" y="1003"/>
                </a:lnTo>
                <a:lnTo>
                  <a:pt x="17882" y="0"/>
                </a:lnTo>
                <a:lnTo>
                  <a:pt x="26686" y="647"/>
                </a:lnTo>
                <a:lnTo>
                  <a:pt x="30571" y="2236"/>
                </a:lnTo>
                <a:lnTo>
                  <a:pt x="30562" y="2509"/>
                </a:lnTo>
                <a:lnTo>
                  <a:pt x="33530" y="4779"/>
                </a:lnTo>
                <a:lnTo>
                  <a:pt x="68942" y="31242"/>
                </a:lnTo>
                <a:lnTo>
                  <a:pt x="105651" y="61492"/>
                </a:lnTo>
                <a:lnTo>
                  <a:pt x="142094" y="94209"/>
                </a:lnTo>
                <a:lnTo>
                  <a:pt x="178051" y="129158"/>
                </a:lnTo>
                <a:lnTo>
                  <a:pt x="213295" y="166104"/>
                </a:lnTo>
                <a:lnTo>
                  <a:pt x="247603" y="204815"/>
                </a:lnTo>
                <a:lnTo>
                  <a:pt x="280752" y="245054"/>
                </a:lnTo>
                <a:lnTo>
                  <a:pt x="312518" y="286589"/>
                </a:lnTo>
                <a:lnTo>
                  <a:pt x="342676" y="329185"/>
                </a:lnTo>
                <a:lnTo>
                  <a:pt x="371003" y="372608"/>
                </a:lnTo>
                <a:lnTo>
                  <a:pt x="397275" y="416623"/>
                </a:lnTo>
                <a:lnTo>
                  <a:pt x="421267" y="460997"/>
                </a:lnTo>
                <a:lnTo>
                  <a:pt x="439727" y="503445"/>
                </a:lnTo>
                <a:lnTo>
                  <a:pt x="456400" y="546503"/>
                </a:lnTo>
                <a:lnTo>
                  <a:pt x="471286" y="590170"/>
                </a:lnTo>
                <a:lnTo>
                  <a:pt x="476708" y="608498"/>
                </a:lnTo>
                <a:close/>
              </a:path>
              <a:path w="548639" h="777239">
                <a:moveTo>
                  <a:pt x="33938" y="5090"/>
                </a:moveTo>
                <a:lnTo>
                  <a:pt x="30562" y="2509"/>
                </a:lnTo>
                <a:lnTo>
                  <a:pt x="33015" y="4308"/>
                </a:lnTo>
                <a:lnTo>
                  <a:pt x="33938" y="5090"/>
                </a:lnTo>
                <a:close/>
              </a:path>
              <a:path w="548639" h="777239">
                <a:moveTo>
                  <a:pt x="33015" y="4308"/>
                </a:moveTo>
                <a:lnTo>
                  <a:pt x="30562" y="2509"/>
                </a:lnTo>
                <a:lnTo>
                  <a:pt x="30670" y="2320"/>
                </a:lnTo>
                <a:lnTo>
                  <a:pt x="33015" y="4308"/>
                </a:lnTo>
                <a:close/>
              </a:path>
              <a:path w="548639" h="777239">
                <a:moveTo>
                  <a:pt x="33974" y="5027"/>
                </a:moveTo>
                <a:lnTo>
                  <a:pt x="33015" y="4308"/>
                </a:lnTo>
                <a:lnTo>
                  <a:pt x="33974" y="5027"/>
                </a:lnTo>
                <a:close/>
              </a:path>
              <a:path w="548639" h="777239">
                <a:moveTo>
                  <a:pt x="525916" y="761861"/>
                </a:moveTo>
                <a:lnTo>
                  <a:pt x="500314" y="775932"/>
                </a:lnTo>
                <a:lnTo>
                  <a:pt x="498412" y="776541"/>
                </a:lnTo>
                <a:lnTo>
                  <a:pt x="496465" y="776922"/>
                </a:lnTo>
                <a:lnTo>
                  <a:pt x="492483" y="777228"/>
                </a:lnTo>
                <a:lnTo>
                  <a:pt x="490501" y="777150"/>
                </a:lnTo>
                <a:lnTo>
                  <a:pt x="466914" y="751979"/>
                </a:lnTo>
                <a:lnTo>
                  <a:pt x="440474" y="727062"/>
                </a:lnTo>
                <a:lnTo>
                  <a:pt x="414177" y="701962"/>
                </a:lnTo>
                <a:lnTo>
                  <a:pt x="387940" y="676796"/>
                </a:lnTo>
                <a:lnTo>
                  <a:pt x="361680" y="651683"/>
                </a:lnTo>
                <a:lnTo>
                  <a:pt x="358458" y="648327"/>
                </a:lnTo>
                <a:lnTo>
                  <a:pt x="356411" y="644363"/>
                </a:lnTo>
                <a:lnTo>
                  <a:pt x="354665" y="635224"/>
                </a:lnTo>
                <a:lnTo>
                  <a:pt x="355107" y="630785"/>
                </a:lnTo>
                <a:lnTo>
                  <a:pt x="377938" y="611832"/>
                </a:lnTo>
                <a:lnTo>
                  <a:pt x="391853" y="616634"/>
                </a:lnTo>
                <a:lnTo>
                  <a:pt x="403479" y="626320"/>
                </a:lnTo>
                <a:lnTo>
                  <a:pt x="414146" y="637853"/>
                </a:lnTo>
                <a:lnTo>
                  <a:pt x="425186" y="648195"/>
                </a:lnTo>
                <a:lnTo>
                  <a:pt x="443930" y="666105"/>
                </a:lnTo>
                <a:lnTo>
                  <a:pt x="476708" y="608498"/>
                </a:lnTo>
                <a:lnTo>
                  <a:pt x="484385" y="634446"/>
                </a:lnTo>
                <a:lnTo>
                  <a:pt x="495697" y="679331"/>
                </a:lnTo>
                <a:lnTo>
                  <a:pt x="548191" y="587072"/>
                </a:lnTo>
                <a:lnTo>
                  <a:pt x="547547" y="613632"/>
                </a:lnTo>
                <a:lnTo>
                  <a:pt x="545750" y="641098"/>
                </a:lnTo>
                <a:lnTo>
                  <a:pt x="537915" y="722436"/>
                </a:lnTo>
                <a:lnTo>
                  <a:pt x="525916" y="761861"/>
                </a:lnTo>
                <a:close/>
              </a:path>
              <a:path w="548639" h="777239">
                <a:moveTo>
                  <a:pt x="514400" y="560076"/>
                </a:moveTo>
                <a:lnTo>
                  <a:pt x="504371" y="577703"/>
                </a:lnTo>
                <a:lnTo>
                  <a:pt x="504654" y="575394"/>
                </a:lnTo>
                <a:lnTo>
                  <a:pt x="504935" y="572242"/>
                </a:lnTo>
                <a:lnTo>
                  <a:pt x="506161" y="568992"/>
                </a:lnTo>
                <a:lnTo>
                  <a:pt x="511885" y="561767"/>
                </a:lnTo>
                <a:lnTo>
                  <a:pt x="514400" y="560076"/>
                </a:lnTo>
                <a:close/>
              </a:path>
              <a:path w="548639" h="777239">
                <a:moveTo>
                  <a:pt x="504910" y="572306"/>
                </a:moveTo>
                <a:lnTo>
                  <a:pt x="505025" y="571229"/>
                </a:lnTo>
                <a:lnTo>
                  <a:pt x="504935" y="572242"/>
                </a:lnTo>
                <a:close/>
              </a:path>
              <a:path w="548639" h="777239">
                <a:moveTo>
                  <a:pt x="504371" y="577703"/>
                </a:moveTo>
                <a:lnTo>
                  <a:pt x="504403" y="577081"/>
                </a:lnTo>
                <a:lnTo>
                  <a:pt x="504910" y="572306"/>
                </a:lnTo>
                <a:lnTo>
                  <a:pt x="504654" y="575394"/>
                </a:lnTo>
                <a:lnTo>
                  <a:pt x="504371" y="577703"/>
                </a:lnTo>
                <a:close/>
              </a:path>
              <a:path w="548639" h="777239">
                <a:moveTo>
                  <a:pt x="504403" y="577081"/>
                </a:moveTo>
                <a:lnTo>
                  <a:pt x="504611" y="573100"/>
                </a:lnTo>
                <a:lnTo>
                  <a:pt x="504910" y="572306"/>
                </a:lnTo>
                <a:lnTo>
                  <a:pt x="504403" y="577081"/>
                </a:lnTo>
                <a:close/>
              </a:path>
              <a:path w="548639" h="777239">
                <a:moveTo>
                  <a:pt x="548191" y="587072"/>
                </a:moveTo>
                <a:lnTo>
                  <a:pt x="495697" y="679331"/>
                </a:lnTo>
                <a:lnTo>
                  <a:pt x="497431" y="662956"/>
                </a:lnTo>
                <a:lnTo>
                  <a:pt x="498991" y="646288"/>
                </a:lnTo>
                <a:lnTo>
                  <a:pt x="500271" y="629921"/>
                </a:lnTo>
                <a:lnTo>
                  <a:pt x="501165" y="614451"/>
                </a:lnTo>
                <a:lnTo>
                  <a:pt x="502740" y="593426"/>
                </a:lnTo>
                <a:lnTo>
                  <a:pt x="503330" y="587034"/>
                </a:lnTo>
                <a:lnTo>
                  <a:pt x="504234" y="578672"/>
                </a:lnTo>
                <a:lnTo>
                  <a:pt x="504267" y="578364"/>
                </a:lnTo>
                <a:lnTo>
                  <a:pt x="504403" y="577081"/>
                </a:lnTo>
                <a:lnTo>
                  <a:pt x="504371" y="577703"/>
                </a:lnTo>
                <a:lnTo>
                  <a:pt x="514400" y="560076"/>
                </a:lnTo>
                <a:lnTo>
                  <a:pt x="515071" y="559625"/>
                </a:lnTo>
                <a:lnTo>
                  <a:pt x="504234" y="578672"/>
                </a:lnTo>
                <a:lnTo>
                  <a:pt x="504170" y="578982"/>
                </a:lnTo>
                <a:lnTo>
                  <a:pt x="515253" y="559503"/>
                </a:lnTo>
                <a:lnTo>
                  <a:pt x="515529" y="559317"/>
                </a:lnTo>
                <a:lnTo>
                  <a:pt x="519955" y="558031"/>
                </a:lnTo>
                <a:lnTo>
                  <a:pt x="541231" y="564053"/>
                </a:lnTo>
                <a:lnTo>
                  <a:pt x="548234" y="585269"/>
                </a:lnTo>
                <a:lnTo>
                  <a:pt x="548191" y="5870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9673" y="725957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9673" y="816444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9673" y="888834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9673" y="979322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78898" y="7132570"/>
            <a:ext cx="6226175" cy="31496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 algn="just">
              <a:lnSpc>
                <a:spcPct val="79200"/>
              </a:lnSpc>
              <a:spcBef>
                <a:spcPts val="475"/>
              </a:spcBef>
            </a:pP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Nonostante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30" dirty="0">
                <a:solidFill>
                  <a:srgbClr val="FFFFFF"/>
                </a:solidFill>
                <a:latin typeface="Trebuchet MS"/>
                <a:cs typeface="Trebuchet MS"/>
              </a:rPr>
              <a:t>il</a:t>
            </a:r>
            <a:r>
              <a:rPr sz="15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FFFFFF"/>
                </a:solidFill>
                <a:latin typeface="Trebuchet MS"/>
                <a:cs typeface="Trebuchet MS"/>
              </a:rPr>
              <a:t>successo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nella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0" dirty="0">
                <a:solidFill>
                  <a:srgbClr val="FFFFFF"/>
                </a:solidFill>
                <a:latin typeface="Trebuchet MS"/>
                <a:cs typeface="Trebuchet MS"/>
              </a:rPr>
              <a:t>consegna</a:t>
            </a:r>
            <a:r>
              <a:rPr sz="15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circa</a:t>
            </a:r>
            <a:r>
              <a:rPr sz="15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30" dirty="0">
                <a:solidFill>
                  <a:srgbClr val="FFFFFF"/>
                </a:solidFill>
                <a:latin typeface="Trebuchet MS"/>
                <a:cs typeface="Trebuchet MS"/>
              </a:rPr>
              <a:t>il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25" dirty="0">
                <a:solidFill>
                  <a:srgbClr val="FFFFFF"/>
                </a:solidFill>
                <a:latin typeface="Trebuchet MS"/>
                <a:cs typeface="Trebuchet MS"/>
              </a:rPr>
              <a:t>48,7%</a:t>
            </a:r>
            <a:r>
              <a:rPr sz="15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degli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ordini</a:t>
            </a:r>
            <a:r>
              <a:rPr sz="15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60" dirty="0">
                <a:solidFill>
                  <a:srgbClr val="FFFFFF"/>
                </a:solidFill>
                <a:latin typeface="Trebuchet MS"/>
                <a:cs typeface="Trebuchet MS"/>
              </a:rPr>
              <a:t>totali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25" dirty="0">
                <a:solidFill>
                  <a:srgbClr val="FFFFFF"/>
                </a:solidFill>
                <a:latin typeface="Trebuchet MS"/>
                <a:cs typeface="Trebuchet MS"/>
              </a:rPr>
              <a:t>(2435</a:t>
            </a:r>
            <a:r>
              <a:rPr sz="15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FFFFFF"/>
                </a:solidFill>
                <a:latin typeface="Trebuchet MS"/>
                <a:cs typeface="Trebuchet MS"/>
              </a:rPr>
              <a:t>su</a:t>
            </a:r>
            <a:r>
              <a:rPr sz="15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60" dirty="0">
                <a:solidFill>
                  <a:srgbClr val="FFFFFF"/>
                </a:solidFill>
                <a:latin typeface="Trebuchet MS"/>
                <a:cs typeface="Trebuchet MS"/>
              </a:rPr>
              <a:t>5000), </a:t>
            </a:r>
            <a:r>
              <a:rPr sz="1500" spc="-4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è</a:t>
            </a:r>
            <a:r>
              <a:rPr sz="1500" spc="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60" dirty="0">
                <a:solidFill>
                  <a:srgbClr val="FFFFFF"/>
                </a:solidFill>
                <a:latin typeface="Trebuchet MS"/>
                <a:cs typeface="Trebuchet MS"/>
              </a:rPr>
              <a:t>evidente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che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70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1500" spc="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60" dirty="0">
                <a:solidFill>
                  <a:srgbClr val="FFFFFF"/>
                </a:solidFill>
                <a:latin typeface="Trebuchet MS"/>
                <a:cs typeface="Trebuchet MS"/>
              </a:rPr>
              <a:t>percentuale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 significativa,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pari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al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25" dirty="0">
                <a:solidFill>
                  <a:srgbClr val="FFFFFF"/>
                </a:solidFill>
                <a:latin typeface="Trebuchet MS"/>
                <a:cs typeface="Trebuchet MS"/>
              </a:rPr>
              <a:t>51,3%</a:t>
            </a:r>
            <a:r>
              <a:rPr sz="15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degli</a:t>
            </a:r>
            <a:r>
              <a:rPr sz="1500" spc="4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ordini</a:t>
            </a:r>
            <a:r>
              <a:rPr sz="1500" spc="4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85" dirty="0">
                <a:solidFill>
                  <a:srgbClr val="FFFFFF"/>
                </a:solidFill>
                <a:latin typeface="Trebuchet MS"/>
                <a:cs typeface="Trebuchet MS"/>
              </a:rPr>
              <a:t>totali,</a:t>
            </a:r>
            <a:r>
              <a:rPr sz="1500" spc="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è </a:t>
            </a:r>
            <a:r>
              <a:rPr sz="1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80" dirty="0">
                <a:solidFill>
                  <a:srgbClr val="FFFFFF"/>
                </a:solidFill>
                <a:latin typeface="Trebuchet MS"/>
                <a:cs typeface="Trebuchet MS"/>
              </a:rPr>
              <a:t>attualmente</a:t>
            </a:r>
            <a:r>
              <a:rPr sz="15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30" dirty="0">
                <a:solidFill>
                  <a:srgbClr val="FFFFFF"/>
                </a:solidFill>
                <a:latin typeface="Trebuchet MS"/>
                <a:cs typeface="Trebuchet MS"/>
              </a:rPr>
              <a:t>fase</a:t>
            </a:r>
            <a:r>
              <a:rPr sz="15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1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60" dirty="0">
                <a:solidFill>
                  <a:srgbClr val="FFFFFF"/>
                </a:solidFill>
                <a:latin typeface="Trebuchet MS"/>
                <a:cs typeface="Trebuchet MS"/>
              </a:rPr>
              <a:t>consegna,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0" dirty="0">
                <a:solidFill>
                  <a:srgbClr val="FFFFFF"/>
                </a:solidFill>
                <a:latin typeface="Trebuchet MS"/>
                <a:cs typeface="Trebuchet MS"/>
              </a:rPr>
              <a:t>con</a:t>
            </a:r>
            <a:r>
              <a:rPr sz="15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consapevolezza</a:t>
            </a:r>
            <a:r>
              <a:rPr sz="1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che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alcuni</a:t>
            </a:r>
            <a:r>
              <a:rPr sz="1500" spc="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1500" spc="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FFFFFF"/>
                </a:solidFill>
                <a:latin typeface="Trebuchet MS"/>
                <a:cs typeface="Trebuchet MS"/>
              </a:rPr>
              <a:t>essi 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potrebbero 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00" spc="-50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1500" spc="-1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500" spc="-170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1500" spc="-1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500" spc="-1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5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500" spc="-1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500" spc="-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500" spc="-1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500" spc="-33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500">
              <a:latin typeface="Trebuchet MS"/>
              <a:cs typeface="Trebuchet MS"/>
            </a:endParaRPr>
          </a:p>
          <a:p>
            <a:pPr marL="12700" marR="5080" algn="just">
              <a:lnSpc>
                <a:spcPct val="79200"/>
              </a:lnSpc>
              <a:spcBef>
                <a:spcPts val="1420"/>
              </a:spcBef>
            </a:pPr>
            <a:r>
              <a:rPr sz="1500" spc="-160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distribuzione</a:t>
            </a:r>
            <a:r>
              <a:rPr sz="1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60" dirty="0">
                <a:solidFill>
                  <a:srgbClr val="FFFFFF"/>
                </a:solidFill>
                <a:latin typeface="Trebuchet MS"/>
                <a:cs typeface="Trebuchet MS"/>
              </a:rPr>
              <a:t>percentuale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degli</a:t>
            </a:r>
            <a:r>
              <a:rPr sz="1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ordini</a:t>
            </a:r>
            <a:r>
              <a:rPr sz="1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500" spc="-140" dirty="0">
                <a:solidFill>
                  <a:srgbClr val="FFFFFF"/>
                </a:solidFill>
                <a:latin typeface="Trebuchet MS"/>
                <a:cs typeface="Trebuchet MS"/>
              </a:rPr>
              <a:t> consegna</a:t>
            </a:r>
            <a:r>
              <a:rPr sz="15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è</a:t>
            </a:r>
            <a:r>
              <a:rPr sz="1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60" dirty="0">
                <a:solidFill>
                  <a:srgbClr val="FFFFFF"/>
                </a:solidFill>
                <a:latin typeface="Trebuchet MS"/>
                <a:cs typeface="Trebuchet MS"/>
              </a:rPr>
              <a:t>bilanciata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70" dirty="0">
                <a:solidFill>
                  <a:srgbClr val="FFFFFF"/>
                </a:solidFill>
                <a:latin typeface="Trebuchet MS"/>
                <a:cs typeface="Trebuchet MS"/>
              </a:rPr>
              <a:t>tra</a:t>
            </a:r>
            <a:r>
              <a:rPr sz="15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0" dirty="0">
                <a:solidFill>
                  <a:srgbClr val="FFFFFF"/>
                </a:solidFill>
                <a:latin typeface="Trebuchet MS"/>
                <a:cs typeface="Trebuchet MS"/>
              </a:rPr>
              <a:t>Corriere</a:t>
            </a:r>
            <a:r>
              <a:rPr sz="1500" spc="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25" dirty="0">
                <a:solidFill>
                  <a:srgbClr val="FFFFFF"/>
                </a:solidFill>
                <a:latin typeface="Trebuchet MS"/>
                <a:cs typeface="Trebuchet MS"/>
              </a:rPr>
              <a:t>Express </a:t>
            </a:r>
            <a:r>
              <a:rPr sz="15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35" dirty="0">
                <a:solidFill>
                  <a:srgbClr val="FFFFFF"/>
                </a:solidFill>
                <a:latin typeface="Trebuchet MS"/>
                <a:cs typeface="Trebuchet MS"/>
              </a:rPr>
              <a:t>(52,2%)</a:t>
            </a:r>
            <a:r>
              <a:rPr sz="15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00" spc="-140" dirty="0">
                <a:solidFill>
                  <a:srgbClr val="FFFFFF"/>
                </a:solidFill>
                <a:latin typeface="Trebuchet MS"/>
                <a:cs typeface="Trebuchet MS"/>
              </a:rPr>
              <a:t> Posta</a:t>
            </a:r>
            <a:r>
              <a:rPr sz="15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Prioritaria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60" dirty="0">
                <a:solidFill>
                  <a:srgbClr val="FFFFFF"/>
                </a:solidFill>
                <a:latin typeface="Trebuchet MS"/>
                <a:cs typeface="Trebuchet MS"/>
              </a:rPr>
              <a:t>(50,4%),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215" dirty="0">
                <a:solidFill>
                  <a:srgbClr val="FFFFFF"/>
                </a:solidFill>
                <a:latin typeface="Trebuchet MS"/>
                <a:cs typeface="Trebuchet MS"/>
              </a:rPr>
              <a:t>ma</a:t>
            </a:r>
            <a:r>
              <a:rPr sz="15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è</a:t>
            </a:r>
            <a:r>
              <a:rPr sz="1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35" dirty="0">
                <a:solidFill>
                  <a:srgbClr val="FFFFFF"/>
                </a:solidFill>
                <a:latin typeface="Trebuchet MS"/>
                <a:cs typeface="Trebuchet MS"/>
              </a:rPr>
              <a:t>essenziale</a:t>
            </a:r>
            <a:r>
              <a:rPr sz="1500"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35" dirty="0">
                <a:solidFill>
                  <a:srgbClr val="FFFFFF"/>
                </a:solidFill>
                <a:latin typeface="Trebuchet MS"/>
                <a:cs typeface="Trebuchet MS"/>
              </a:rPr>
              <a:t>riconoscere</a:t>
            </a:r>
            <a:r>
              <a:rPr sz="1500"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500" spc="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35" dirty="0">
                <a:solidFill>
                  <a:srgbClr val="FFFFFF"/>
                </a:solidFill>
                <a:latin typeface="Trebuchet MS"/>
                <a:cs typeface="Trebuchet MS"/>
              </a:rPr>
              <a:t>possibilità</a:t>
            </a:r>
            <a:r>
              <a:rPr sz="1500"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che</a:t>
            </a:r>
            <a:r>
              <a:rPr sz="1500" spc="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70" dirty="0">
                <a:solidFill>
                  <a:srgbClr val="FFFFFF"/>
                </a:solidFill>
                <a:latin typeface="Trebuchet MS"/>
                <a:cs typeface="Trebuchet MS"/>
              </a:rPr>
              <a:t>una </a:t>
            </a:r>
            <a:r>
              <a:rPr sz="15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70" dirty="0">
                <a:solidFill>
                  <a:srgbClr val="FFFFFF"/>
                </a:solidFill>
                <a:latin typeface="Trebuchet MS"/>
                <a:cs typeface="Trebuchet MS"/>
              </a:rPr>
              <a:t>parte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15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questi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ordini</a:t>
            </a:r>
            <a:r>
              <a:rPr sz="15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60" dirty="0">
                <a:solidFill>
                  <a:srgbClr val="FFFFFF"/>
                </a:solidFill>
                <a:latin typeface="Trebuchet MS"/>
                <a:cs typeface="Trebuchet MS"/>
              </a:rPr>
              <a:t>potrebbe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non</a:t>
            </a:r>
            <a:r>
              <a:rPr sz="15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raggiungere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0" dirty="0">
                <a:solidFill>
                  <a:srgbClr val="FFFFFF"/>
                </a:solidFill>
                <a:latin typeface="Trebuchet MS"/>
                <a:cs typeface="Trebuchet MS"/>
              </a:rPr>
              <a:t>con</a:t>
            </a:r>
            <a:r>
              <a:rPr sz="15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FFFFFF"/>
                </a:solidFill>
                <a:latin typeface="Trebuchet MS"/>
                <a:cs typeface="Trebuchet MS"/>
              </a:rPr>
              <a:t>successo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30" dirty="0">
                <a:solidFill>
                  <a:srgbClr val="FFFFFF"/>
                </a:solidFill>
                <a:latin typeface="Trebuchet MS"/>
                <a:cs typeface="Trebuchet MS"/>
              </a:rPr>
              <a:t>il</a:t>
            </a:r>
            <a:r>
              <a:rPr sz="15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70" dirty="0">
                <a:solidFill>
                  <a:srgbClr val="FFFFFF"/>
                </a:solidFill>
                <a:latin typeface="Trebuchet MS"/>
                <a:cs typeface="Trebuchet MS"/>
              </a:rPr>
              <a:t>destinatario.</a:t>
            </a:r>
            <a:endParaRPr sz="1500">
              <a:latin typeface="Trebuchet MS"/>
              <a:cs typeface="Trebuchet MS"/>
            </a:endParaRPr>
          </a:p>
          <a:p>
            <a:pPr marL="12700" marR="5080" algn="just">
              <a:lnSpc>
                <a:spcPct val="79200"/>
              </a:lnSpc>
              <a:spcBef>
                <a:spcPts val="1425"/>
              </a:spcBef>
            </a:pPr>
            <a:r>
              <a:rPr sz="1500" spc="-8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considerazione di 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questa </a:t>
            </a:r>
            <a:r>
              <a:rPr sz="1500" spc="-175" dirty="0">
                <a:solidFill>
                  <a:srgbClr val="FFFFFF"/>
                </a:solidFill>
                <a:latin typeface="Trebuchet MS"/>
                <a:cs typeface="Trebuchet MS"/>
              </a:rPr>
              <a:t>incertezza,</a:t>
            </a:r>
            <a:r>
              <a:rPr sz="15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è </a:t>
            </a:r>
            <a:r>
              <a:rPr sz="1500" spc="-140" dirty="0">
                <a:solidFill>
                  <a:srgbClr val="FFFFFF"/>
                </a:solidFill>
                <a:latin typeface="Trebuchet MS"/>
                <a:cs typeface="Trebuchet MS"/>
              </a:rPr>
              <a:t>consigliabile </a:t>
            </a:r>
            <a:r>
              <a:rPr sz="1500" spc="-165" dirty="0">
                <a:solidFill>
                  <a:srgbClr val="FFFFFF"/>
                </a:solidFill>
                <a:latin typeface="Trebuchet MS"/>
                <a:cs typeface="Trebuchet MS"/>
              </a:rPr>
              <a:t>monitorare</a:t>
            </a:r>
            <a:r>
              <a:rPr sz="1500" spc="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85" dirty="0">
                <a:solidFill>
                  <a:srgbClr val="FFFFFF"/>
                </a:solidFill>
                <a:latin typeface="Trebuchet MS"/>
                <a:cs typeface="Trebuchet MS"/>
              </a:rPr>
              <a:t>attentamente</a:t>
            </a:r>
            <a:r>
              <a:rPr sz="15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25" dirty="0">
                <a:solidFill>
                  <a:srgbClr val="FFFFFF"/>
                </a:solidFill>
                <a:latin typeface="Trebuchet MS"/>
                <a:cs typeface="Trebuchet MS"/>
              </a:rPr>
              <a:t>lo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stato </a:t>
            </a:r>
            <a:r>
              <a:rPr sz="1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degli ordini in </a:t>
            </a:r>
            <a:r>
              <a:rPr sz="1500" spc="-160" dirty="0">
                <a:solidFill>
                  <a:srgbClr val="FFFFFF"/>
                </a:solidFill>
                <a:latin typeface="Trebuchet MS"/>
                <a:cs typeface="Trebuchet MS"/>
              </a:rPr>
              <a:t>consegna,</a:t>
            </a:r>
            <a:r>
              <a:rPr sz="1500" spc="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75" dirty="0">
                <a:solidFill>
                  <a:srgbClr val="FFFFFF"/>
                </a:solidFill>
                <a:latin typeface="Trebuchet MS"/>
                <a:cs typeface="Trebuchet MS"/>
              </a:rPr>
              <a:t>implementando</a:t>
            </a:r>
            <a:r>
              <a:rPr sz="1500" spc="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0" dirty="0">
                <a:solidFill>
                  <a:srgbClr val="FFFFFF"/>
                </a:solidFill>
                <a:latin typeface="Trebuchet MS"/>
                <a:cs typeface="Trebuchet MS"/>
              </a:rPr>
              <a:t>sistemi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di </a:t>
            </a:r>
            <a:r>
              <a:rPr sz="1500" spc="-165" dirty="0">
                <a:solidFill>
                  <a:srgbClr val="FFFFFF"/>
                </a:solidFill>
                <a:latin typeface="Trebuchet MS"/>
                <a:cs typeface="Trebuchet MS"/>
              </a:rPr>
              <a:t>tracciamento</a:t>
            </a:r>
            <a:r>
              <a:rPr sz="1500" spc="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65" dirty="0">
                <a:solidFill>
                  <a:srgbClr val="FFFFFF"/>
                </a:solidFill>
                <a:latin typeface="Trebuchet MS"/>
                <a:cs typeface="Trebuchet MS"/>
              </a:rPr>
              <a:t>avanzati</a:t>
            </a:r>
            <a:r>
              <a:rPr sz="1500" spc="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e </a:t>
            </a:r>
            <a:r>
              <a:rPr sz="1500" spc="-160" dirty="0">
                <a:solidFill>
                  <a:srgbClr val="FFFFFF"/>
                </a:solidFill>
                <a:latin typeface="Trebuchet MS"/>
                <a:cs typeface="Trebuchet MS"/>
              </a:rPr>
              <a:t>comunicando 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70" dirty="0">
                <a:solidFill>
                  <a:srgbClr val="FFFFFF"/>
                </a:solidFill>
                <a:latin typeface="Trebuchet MS"/>
                <a:cs typeface="Trebuchet MS"/>
              </a:rPr>
              <a:t>modo</a:t>
            </a:r>
            <a:r>
              <a:rPr sz="15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60" dirty="0">
                <a:solidFill>
                  <a:srgbClr val="FFFFFF"/>
                </a:solidFill>
                <a:latin typeface="Trebuchet MS"/>
                <a:cs typeface="Trebuchet MS"/>
              </a:rPr>
              <a:t>trasparente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0" dirty="0">
                <a:solidFill>
                  <a:srgbClr val="FFFFFF"/>
                </a:solidFill>
                <a:latin typeface="Trebuchet MS"/>
                <a:cs typeface="Trebuchet MS"/>
              </a:rPr>
              <a:t>con</a:t>
            </a:r>
            <a:r>
              <a:rPr sz="15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5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clienti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ridurre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30" dirty="0">
                <a:solidFill>
                  <a:srgbClr val="FFFFFF"/>
                </a:solidFill>
                <a:latin typeface="Trebuchet MS"/>
                <a:cs typeface="Trebuchet MS"/>
              </a:rPr>
              <a:t>l'ansia</a:t>
            </a:r>
            <a:r>
              <a:rPr sz="15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65" dirty="0">
                <a:solidFill>
                  <a:srgbClr val="FFFFFF"/>
                </a:solidFill>
                <a:latin typeface="Trebuchet MS"/>
                <a:cs typeface="Trebuchet MS"/>
              </a:rPr>
              <a:t>legata</a:t>
            </a:r>
            <a:r>
              <a:rPr sz="15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5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60" dirty="0">
                <a:solidFill>
                  <a:srgbClr val="FFFFFF"/>
                </a:solidFill>
                <a:latin typeface="Trebuchet MS"/>
                <a:cs typeface="Trebuchet MS"/>
              </a:rPr>
              <a:t>eventuali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65" dirty="0">
                <a:solidFill>
                  <a:srgbClr val="FFFFFF"/>
                </a:solidFill>
                <a:latin typeface="Trebuchet MS"/>
                <a:cs typeface="Trebuchet MS"/>
              </a:rPr>
              <a:t>smarrimenti</a:t>
            </a:r>
            <a:r>
              <a:rPr sz="15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di </a:t>
            </a:r>
            <a:r>
              <a:rPr sz="1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60" dirty="0">
                <a:solidFill>
                  <a:srgbClr val="FFFFFF"/>
                </a:solidFill>
                <a:latin typeface="Trebuchet MS"/>
                <a:cs typeface="Trebuchet MS"/>
              </a:rPr>
              <a:t>consegne.</a:t>
            </a:r>
            <a:endParaRPr sz="1500">
              <a:latin typeface="Trebuchet MS"/>
              <a:cs typeface="Trebuchet MS"/>
            </a:endParaRPr>
          </a:p>
          <a:p>
            <a:pPr marL="12700" marR="5080" algn="just">
              <a:lnSpc>
                <a:spcPct val="79200"/>
              </a:lnSpc>
              <a:spcBef>
                <a:spcPts val="1425"/>
              </a:spcBef>
            </a:pPr>
            <a:r>
              <a:rPr sz="1500" spc="-135" dirty="0">
                <a:solidFill>
                  <a:srgbClr val="FFFFFF"/>
                </a:solidFill>
                <a:latin typeface="Trebuchet MS"/>
                <a:cs typeface="Trebuchet MS"/>
              </a:rPr>
              <a:t>L'analisi</a:t>
            </a:r>
            <a:r>
              <a:rPr sz="15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60" dirty="0">
                <a:solidFill>
                  <a:srgbClr val="FFFFFF"/>
                </a:solidFill>
                <a:latin typeface="Trebuchet MS"/>
                <a:cs typeface="Trebuchet MS"/>
              </a:rPr>
              <a:t>approfondita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 della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30" dirty="0">
                <a:solidFill>
                  <a:srgbClr val="FFFFFF"/>
                </a:solidFill>
                <a:latin typeface="Trebuchet MS"/>
                <a:cs typeface="Trebuchet MS"/>
              </a:rPr>
              <a:t>fase</a:t>
            </a:r>
            <a:r>
              <a:rPr sz="15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1500" spc="-140" dirty="0">
                <a:solidFill>
                  <a:srgbClr val="FFFFFF"/>
                </a:solidFill>
                <a:latin typeface="Trebuchet MS"/>
                <a:cs typeface="Trebuchet MS"/>
              </a:rPr>
              <a:t> consegna</a:t>
            </a:r>
            <a:r>
              <a:rPr sz="15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è</a:t>
            </a:r>
            <a:r>
              <a:rPr sz="1500" spc="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35" dirty="0">
                <a:solidFill>
                  <a:srgbClr val="FFFFFF"/>
                </a:solidFill>
                <a:latin typeface="Trebuchet MS"/>
                <a:cs typeface="Trebuchet MS"/>
              </a:rPr>
              <a:t>necessaria</a:t>
            </a:r>
            <a:r>
              <a:rPr sz="1500"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sz="1500" spc="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identificare</a:t>
            </a:r>
            <a:r>
              <a:rPr sz="1500" spc="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60" dirty="0">
                <a:solidFill>
                  <a:srgbClr val="FFFFFF"/>
                </a:solidFill>
                <a:latin typeface="Trebuchet MS"/>
                <a:cs typeface="Trebuchet MS"/>
              </a:rPr>
              <a:t>eventuali 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35" dirty="0">
                <a:solidFill>
                  <a:srgbClr val="FFFFFF"/>
                </a:solidFill>
                <a:latin typeface="Trebuchet MS"/>
                <a:cs typeface="Trebuchet MS"/>
              </a:rPr>
              <a:t>ostacoli</a:t>
            </a:r>
            <a:r>
              <a:rPr sz="15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FFFFFF"/>
                </a:solidFill>
                <a:latin typeface="Trebuchet MS"/>
                <a:cs typeface="Trebuchet MS"/>
              </a:rPr>
              <a:t>o 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inefficienze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che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potrebbero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contribuire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60" dirty="0">
                <a:solidFill>
                  <a:srgbClr val="FFFFFF"/>
                </a:solidFill>
                <a:latin typeface="Trebuchet MS"/>
                <a:cs typeface="Trebuchet MS"/>
              </a:rPr>
              <a:t>alla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25" dirty="0">
                <a:solidFill>
                  <a:srgbClr val="FFFFFF"/>
                </a:solidFill>
                <a:latin typeface="Trebuchet MS"/>
                <a:cs typeface="Trebuchet MS"/>
              </a:rPr>
              <a:t>possibile </a:t>
            </a:r>
            <a:r>
              <a:rPr sz="1500" spc="-165" dirty="0">
                <a:solidFill>
                  <a:srgbClr val="FFFFFF"/>
                </a:solidFill>
                <a:latin typeface="Trebuchet MS"/>
                <a:cs typeface="Trebuchet MS"/>
              </a:rPr>
              <a:t>perdita</a:t>
            </a:r>
            <a:r>
              <a:rPr sz="15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1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ordini</a:t>
            </a:r>
            <a:r>
              <a:rPr sz="1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per 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migliorare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complessivamente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60" dirty="0">
                <a:solidFill>
                  <a:srgbClr val="FFFFFF"/>
                </a:solidFill>
                <a:latin typeface="Trebuchet MS"/>
                <a:cs typeface="Trebuchet MS"/>
              </a:rPr>
              <a:t>tempestività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50" dirty="0">
                <a:solidFill>
                  <a:srgbClr val="FFFFFF"/>
                </a:solidFill>
                <a:latin typeface="Trebuchet MS"/>
                <a:cs typeface="Trebuchet MS"/>
              </a:rPr>
              <a:t>delle</a:t>
            </a:r>
            <a:r>
              <a:rPr sz="15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60" dirty="0">
                <a:solidFill>
                  <a:srgbClr val="FFFFFF"/>
                </a:solidFill>
                <a:latin typeface="Trebuchet MS"/>
                <a:cs typeface="Trebuchet MS"/>
              </a:rPr>
              <a:t>consegne.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05865" y="4749260"/>
            <a:ext cx="1734185" cy="519430"/>
          </a:xfrm>
          <a:custGeom>
            <a:avLst/>
            <a:gdLst/>
            <a:ahLst/>
            <a:cxnLst/>
            <a:rect l="l" t="t" r="r" b="b"/>
            <a:pathLst>
              <a:path w="1734185" h="519429">
                <a:moveTo>
                  <a:pt x="1733836" y="519112"/>
                </a:moveTo>
                <a:lnTo>
                  <a:pt x="0" y="519112"/>
                </a:lnTo>
                <a:lnTo>
                  <a:pt x="0" y="0"/>
                </a:lnTo>
                <a:lnTo>
                  <a:pt x="1733836" y="0"/>
                </a:lnTo>
                <a:lnTo>
                  <a:pt x="1733836" y="519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76259"/>
              </p:ext>
            </p:extLst>
          </p:nvPr>
        </p:nvGraphicFramePr>
        <p:xfrm>
          <a:off x="498721" y="4742116"/>
          <a:ext cx="6441439" cy="20573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9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9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0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3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Corriere</a:t>
                      </a:r>
                      <a:r>
                        <a:rPr sz="12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Express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Post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Prioritari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Totale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49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200" b="1" spc="-5" dirty="0" err="1">
                          <a:solidFill>
                            <a:schemeClr val="bg2"/>
                          </a:solidFill>
                          <a:latin typeface="Arial"/>
                          <a:cs typeface="Arial"/>
                        </a:rPr>
                        <a:t>Consegn</a:t>
                      </a:r>
                      <a:r>
                        <a:rPr sz="1200" b="1" dirty="0" err="1">
                          <a:solidFill>
                            <a:schemeClr val="bg2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-35" dirty="0">
                          <a:solidFill>
                            <a:schemeClr val="bg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 err="1">
                          <a:solidFill>
                            <a:schemeClr val="bg2"/>
                          </a:solidFill>
                          <a:latin typeface="Arial"/>
                          <a:cs typeface="Arial"/>
                        </a:rPr>
                        <a:t>Riuscit</a:t>
                      </a:r>
                      <a:r>
                        <a:rPr sz="1200" b="1" dirty="0" err="1">
                          <a:solidFill>
                            <a:schemeClr val="bg2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 dirty="0">
                        <a:solidFill>
                          <a:schemeClr val="bg2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1193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133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1242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33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200" b="1" spc="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2435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49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200" b="1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200" b="1" spc="-6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4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Consegna</a:t>
                      </a:r>
                      <a:endParaRPr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200" spc="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1303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33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200" spc="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1262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33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200" b="1" spc="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2565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49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Spedizion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200" b="1" spc="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2496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200" b="1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2504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200" b="1" spc="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5000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56500" cy="973455"/>
          </a:xfrm>
          <a:custGeom>
            <a:avLst/>
            <a:gdLst/>
            <a:ahLst/>
            <a:cxnLst/>
            <a:rect l="l" t="t" r="r" b="b"/>
            <a:pathLst>
              <a:path w="7556500" h="973455">
                <a:moveTo>
                  <a:pt x="7555991" y="973005"/>
                </a:moveTo>
                <a:lnTo>
                  <a:pt x="0" y="973005"/>
                </a:lnTo>
                <a:lnTo>
                  <a:pt x="0" y="0"/>
                </a:lnTo>
                <a:lnTo>
                  <a:pt x="7555991" y="0"/>
                </a:lnTo>
                <a:lnTo>
                  <a:pt x="7555991" y="973005"/>
                </a:lnTo>
                <a:close/>
              </a:path>
            </a:pathLst>
          </a:custGeom>
          <a:solidFill>
            <a:srgbClr val="29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3299" y="2406375"/>
            <a:ext cx="3541395" cy="273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6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spc="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1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0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229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rebuchet MS"/>
              <a:cs typeface="Trebuchet MS"/>
            </a:endParaRPr>
          </a:p>
          <a:p>
            <a:pPr marL="12700" marR="5080">
              <a:lnSpc>
                <a:spcPct val="144500"/>
              </a:lnSpc>
              <a:spcBef>
                <a:spcPts val="5"/>
              </a:spcBef>
            </a:pPr>
            <a:r>
              <a:rPr sz="1600" spc="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1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55" dirty="0">
                <a:solidFill>
                  <a:srgbClr val="FFFFFF"/>
                </a:solidFill>
                <a:latin typeface="Trebuchet MS"/>
                <a:cs typeface="Trebuchet MS"/>
              </a:rPr>
              <a:t>FF</a:t>
            </a:r>
            <a:r>
              <a:rPr sz="1600" spc="1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8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8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spc="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185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1600" spc="1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105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1600" spc="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9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600" spc="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6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spc="10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80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1600" spc="55" dirty="0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sz="1600" spc="125" dirty="0">
                <a:solidFill>
                  <a:srgbClr val="FFFFFF"/>
                </a:solidFill>
                <a:latin typeface="Trebuchet MS"/>
                <a:cs typeface="Trebuchet MS"/>
              </a:rPr>
              <a:t>MASSIMO</a:t>
            </a:r>
            <a:r>
              <a:rPr sz="16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05" dirty="0">
                <a:solidFill>
                  <a:srgbClr val="FFFFFF"/>
                </a:solidFill>
                <a:latin typeface="Trebuchet MS"/>
                <a:cs typeface="Trebuchet MS"/>
              </a:rPr>
              <a:t>THOMAS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Trebuchet MS"/>
                <a:cs typeface="Trebuchet MS"/>
              </a:rPr>
              <a:t>GAYDOU</a:t>
            </a:r>
            <a:endParaRPr sz="1600">
              <a:latin typeface="Trebuchet MS"/>
              <a:cs typeface="Trebuchet MS"/>
            </a:endParaRPr>
          </a:p>
          <a:p>
            <a:pPr marL="12700" marR="1797685">
              <a:lnSpc>
                <a:spcPct val="144500"/>
              </a:lnSpc>
            </a:pPr>
            <a:r>
              <a:rPr sz="1600" spc="114" dirty="0">
                <a:solidFill>
                  <a:srgbClr val="FFFFFF"/>
                </a:solidFill>
                <a:latin typeface="Trebuchet MS"/>
                <a:cs typeface="Trebuchet MS"/>
              </a:rPr>
              <a:t>ALESSI </a:t>
            </a:r>
            <a:r>
              <a:rPr sz="1600" spc="80" dirty="0">
                <a:solidFill>
                  <a:srgbClr val="FFFFFF"/>
                </a:solidFill>
                <a:latin typeface="Trebuchet MS"/>
                <a:cs typeface="Trebuchet MS"/>
              </a:rPr>
              <a:t>GIADA </a:t>
            </a:r>
            <a:r>
              <a:rPr sz="1600" spc="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600" spc="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10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9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1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600" spc="55" dirty="0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sz="1600" spc="1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105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1600" spc="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1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spc="6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spc="10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spc="55" dirty="0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sz="1600" spc="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14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600" spc="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spc="1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1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10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10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9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56500" cy="10696575"/>
          </a:xfrm>
          <a:custGeom>
            <a:avLst/>
            <a:gdLst/>
            <a:ahLst/>
            <a:cxnLst/>
            <a:rect l="l" t="t" r="r" b="b"/>
            <a:pathLst>
              <a:path w="7556500" h="10696575">
                <a:moveTo>
                  <a:pt x="0" y="0"/>
                </a:moveTo>
                <a:lnTo>
                  <a:pt x="7555991" y="0"/>
                </a:lnTo>
                <a:lnTo>
                  <a:pt x="7555991" y="10696574"/>
                </a:lnTo>
                <a:lnTo>
                  <a:pt x="0" y="10696574"/>
                </a:lnTo>
                <a:lnTo>
                  <a:pt x="0" y="0"/>
                </a:lnTo>
                <a:close/>
              </a:path>
            </a:pathLst>
          </a:custGeom>
          <a:solidFill>
            <a:srgbClr val="1D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236547"/>
            <a:ext cx="7556500" cy="1460500"/>
          </a:xfrm>
          <a:custGeom>
            <a:avLst/>
            <a:gdLst/>
            <a:ahLst/>
            <a:cxnLst/>
            <a:rect l="l" t="t" r="r" b="b"/>
            <a:pathLst>
              <a:path w="7556500" h="1460500">
                <a:moveTo>
                  <a:pt x="7555991" y="1460027"/>
                </a:moveTo>
                <a:lnTo>
                  <a:pt x="0" y="1460027"/>
                </a:lnTo>
                <a:lnTo>
                  <a:pt x="0" y="0"/>
                </a:lnTo>
                <a:lnTo>
                  <a:pt x="7555991" y="0"/>
                </a:lnTo>
                <a:lnTo>
                  <a:pt x="7555991" y="1460027"/>
                </a:lnTo>
                <a:close/>
              </a:path>
            </a:pathLst>
          </a:custGeom>
          <a:solidFill>
            <a:srgbClr val="41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7267" y="2298208"/>
            <a:ext cx="4941570" cy="390207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284480" indent="-142875">
              <a:lnSpc>
                <a:spcPct val="100000"/>
              </a:lnSpc>
              <a:spcBef>
                <a:spcPts val="955"/>
              </a:spcBef>
              <a:buAutoNum type="arabicPeriod"/>
              <a:tabLst>
                <a:tab pos="285115" algn="l"/>
              </a:tabLst>
            </a:pPr>
            <a:r>
              <a:rPr sz="1600" spc="8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600" spc="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NN</a:t>
            </a:r>
            <a:r>
              <a:rPr sz="1600" spc="5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600" spc="1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9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600" spc="-1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sz="1600">
              <a:latin typeface="Tahoma"/>
              <a:cs typeface="Tahoma"/>
            </a:endParaRPr>
          </a:p>
          <a:p>
            <a:pPr marL="284480" indent="-191135">
              <a:lnSpc>
                <a:spcPct val="100000"/>
              </a:lnSpc>
              <a:spcBef>
                <a:spcPts val="855"/>
              </a:spcBef>
              <a:buAutoNum type="arabicPeriod"/>
              <a:tabLst>
                <a:tab pos="285115" algn="l"/>
              </a:tabLst>
            </a:pPr>
            <a:r>
              <a:rPr sz="1600" spc="1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600" spc="1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4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600" spc="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600" spc="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NS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9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600">
              <a:latin typeface="Tahoma"/>
              <a:cs typeface="Tahoma"/>
            </a:endParaRPr>
          </a:p>
          <a:p>
            <a:pPr marL="284480" indent="-189230">
              <a:lnSpc>
                <a:spcPct val="100000"/>
              </a:lnSpc>
              <a:spcBef>
                <a:spcPts val="855"/>
              </a:spcBef>
              <a:buAutoNum type="arabicPeriod"/>
              <a:tabLst>
                <a:tab pos="285115" algn="l"/>
              </a:tabLst>
            </a:pPr>
            <a:r>
              <a:rPr sz="1600" spc="7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600" spc="1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spc="6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2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600" spc="6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TT</a:t>
            </a:r>
            <a:r>
              <a:rPr sz="1600" spc="-1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sz="1600">
              <a:latin typeface="Tahoma"/>
              <a:cs typeface="Tahoma"/>
            </a:endParaRPr>
          </a:p>
          <a:p>
            <a:pPr marL="332105" indent="-240665">
              <a:lnSpc>
                <a:spcPct val="100000"/>
              </a:lnSpc>
              <a:spcBef>
                <a:spcPts val="855"/>
              </a:spcBef>
              <a:buAutoNum type="arabicPeriod"/>
              <a:tabLst>
                <a:tab pos="332740" algn="l"/>
              </a:tabLst>
            </a:pP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600" spc="1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TT</a:t>
            </a:r>
            <a:r>
              <a:rPr sz="1600" spc="5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600" spc="6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00" spc="1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NN</a:t>
            </a:r>
            <a:r>
              <a:rPr sz="1600" spc="5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600" spc="1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9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2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600" spc="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7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600" spc="1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spc="6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1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600">
              <a:latin typeface="Tahoma"/>
              <a:cs typeface="Tahoma"/>
            </a:endParaRPr>
          </a:p>
          <a:p>
            <a:pPr marL="284480" indent="-193040">
              <a:lnSpc>
                <a:spcPct val="100000"/>
              </a:lnSpc>
              <a:spcBef>
                <a:spcPts val="855"/>
              </a:spcBef>
              <a:buAutoNum type="arabicPeriod"/>
              <a:tabLst>
                <a:tab pos="285115" algn="l"/>
              </a:tabLst>
            </a:pPr>
            <a:r>
              <a:rPr sz="1600" spc="1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600" spc="1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4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600" spc="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600" spc="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NS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9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600" spc="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2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600" spc="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7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600" spc="1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spc="6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1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600">
              <a:latin typeface="Tahoma"/>
              <a:cs typeface="Tahoma"/>
            </a:endParaRPr>
          </a:p>
          <a:p>
            <a:pPr marL="284480" indent="-188595">
              <a:lnSpc>
                <a:spcPct val="100000"/>
              </a:lnSpc>
              <a:spcBef>
                <a:spcPts val="855"/>
              </a:spcBef>
              <a:buAutoNum type="arabicPeriod"/>
              <a:tabLst>
                <a:tab pos="285115" algn="l"/>
              </a:tabLst>
            </a:pPr>
            <a:r>
              <a:rPr sz="1600" spc="5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125" dirty="0">
                <a:solidFill>
                  <a:srgbClr val="FFFFFF"/>
                </a:solidFill>
                <a:latin typeface="Tahoma"/>
                <a:cs typeface="Tahoma"/>
              </a:rPr>
              <a:t>À</a:t>
            </a:r>
            <a:r>
              <a:rPr sz="16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600" spc="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600" spc="5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600">
              <a:latin typeface="Tahoma"/>
              <a:cs typeface="Tahoma"/>
            </a:endParaRPr>
          </a:p>
          <a:p>
            <a:pPr marL="284480" indent="-172720">
              <a:lnSpc>
                <a:spcPct val="100000"/>
              </a:lnSpc>
              <a:spcBef>
                <a:spcPts val="855"/>
              </a:spcBef>
              <a:buAutoNum type="arabicPeriod"/>
              <a:tabLst>
                <a:tab pos="285115" algn="l"/>
              </a:tabLst>
            </a:pP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TRANSAZIONI</a:t>
            </a:r>
            <a:endParaRPr sz="1600">
              <a:latin typeface="Tahoma"/>
              <a:cs typeface="Tahoma"/>
            </a:endParaRPr>
          </a:p>
          <a:p>
            <a:pPr marL="284480" indent="-191135">
              <a:lnSpc>
                <a:spcPct val="100000"/>
              </a:lnSpc>
              <a:spcBef>
                <a:spcPts val="855"/>
              </a:spcBef>
              <a:buAutoNum type="arabicPeriod"/>
              <a:tabLst>
                <a:tab pos="285115" algn="l"/>
              </a:tabLst>
            </a:pPr>
            <a:r>
              <a:rPr sz="1600" spc="8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600" spc="1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9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600" spc="5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1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140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00" spc="-1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1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9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600" spc="-1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sz="1600">
              <a:latin typeface="Tahoma"/>
              <a:cs typeface="Tahoma"/>
            </a:endParaRPr>
          </a:p>
          <a:p>
            <a:pPr marL="284480" indent="-188595">
              <a:lnSpc>
                <a:spcPct val="100000"/>
              </a:lnSpc>
              <a:spcBef>
                <a:spcPts val="855"/>
              </a:spcBef>
              <a:buAutoNum type="arabicPeriod"/>
              <a:tabLst>
                <a:tab pos="285115" algn="l"/>
              </a:tabLst>
            </a:pPr>
            <a:r>
              <a:rPr sz="1600" spc="12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600" spc="6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TT</a:t>
            </a: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2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55" dirty="0">
                <a:solidFill>
                  <a:srgbClr val="FFFFFF"/>
                </a:solidFill>
                <a:latin typeface="Tahoma"/>
                <a:cs typeface="Tahoma"/>
              </a:rPr>
              <a:t>Ù</a:t>
            </a:r>
            <a:r>
              <a:rPr sz="16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00" spc="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7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600" spc="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NS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endParaRPr sz="1600">
              <a:latin typeface="Tahoma"/>
              <a:cs typeface="Tahoma"/>
            </a:endParaRPr>
          </a:p>
          <a:p>
            <a:pPr marL="284480" indent="-272415">
              <a:lnSpc>
                <a:spcPct val="100000"/>
              </a:lnSpc>
              <a:spcBef>
                <a:spcPts val="855"/>
              </a:spcBef>
              <a:buAutoNum type="arabicPeriod"/>
              <a:tabLst>
                <a:tab pos="285115" algn="l"/>
              </a:tabLst>
            </a:pP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SPEDIZIONI</a:t>
            </a:r>
            <a:endParaRPr sz="1600">
              <a:latin typeface="Tahoma"/>
              <a:cs typeface="Tahoma"/>
            </a:endParaRPr>
          </a:p>
          <a:p>
            <a:pPr marL="284480" indent="-218440">
              <a:lnSpc>
                <a:spcPct val="100000"/>
              </a:lnSpc>
              <a:spcBef>
                <a:spcPts val="855"/>
              </a:spcBef>
              <a:buAutoNum type="arabicPeriod"/>
              <a:tabLst>
                <a:tab pos="285115" algn="l"/>
              </a:tabLst>
            </a:pPr>
            <a:r>
              <a:rPr sz="1600" spc="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8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600" spc="1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NE</a:t>
            </a:r>
            <a:r>
              <a:rPr sz="16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spc="6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600" spc="-1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00" spc="-1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3875" y="569182"/>
            <a:ext cx="237172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900" spc="190" dirty="0"/>
              <a:t>I</a:t>
            </a:r>
            <a:r>
              <a:rPr sz="6900" spc="-925" dirty="0"/>
              <a:t>N</a:t>
            </a:r>
            <a:r>
              <a:rPr sz="6900" spc="-750" dirty="0"/>
              <a:t>D</a:t>
            </a:r>
            <a:r>
              <a:rPr sz="6900" spc="190" dirty="0"/>
              <a:t>I</a:t>
            </a:r>
            <a:r>
              <a:rPr sz="6900" spc="-455" dirty="0"/>
              <a:t>C</a:t>
            </a:r>
            <a:r>
              <a:rPr sz="6900" spc="-815" dirty="0"/>
              <a:t>E</a:t>
            </a:r>
            <a:endParaRPr sz="69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4142" y="5179834"/>
            <a:ext cx="25146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25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50" spc="1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0536" y="5166287"/>
            <a:ext cx="30607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1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50" spc="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1124" y="5152740"/>
            <a:ext cx="243332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4170" algn="l"/>
                <a:tab pos="2112010" algn="l"/>
              </a:tabLst>
            </a:pPr>
            <a:r>
              <a:rPr sz="1250" spc="1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25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50" spc="5" dirty="0">
                <a:solidFill>
                  <a:srgbClr val="FFFFFF"/>
                </a:solidFill>
                <a:latin typeface="Tahoma"/>
                <a:cs typeface="Tahoma"/>
              </a:rPr>
              <a:t>n	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50" spc="1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250" spc="35" dirty="0">
                <a:solidFill>
                  <a:srgbClr val="FFFFFF"/>
                </a:solidFill>
                <a:latin typeface="Tahoma"/>
                <a:cs typeface="Tahoma"/>
              </a:rPr>
              <a:t>r	</a:t>
            </a:r>
            <a:r>
              <a:rPr sz="1250" spc="1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50" spc="1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18367" y="5166287"/>
            <a:ext cx="76962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5305" algn="l"/>
              </a:tabLst>
            </a:pPr>
            <a:r>
              <a:rPr sz="1250" spc="1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25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250" spc="5" dirty="0">
                <a:solidFill>
                  <a:srgbClr val="FFFFFF"/>
                </a:solidFill>
                <a:latin typeface="Tahoma"/>
                <a:cs typeface="Tahoma"/>
              </a:rPr>
              <a:t>u	</a:t>
            </a:r>
            <a:r>
              <a:rPr sz="1250" spc="4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250" spc="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250" spc="1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4231" y="5152740"/>
            <a:ext cx="287655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50" spc="1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25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06508" y="5179834"/>
            <a:ext cx="767715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640" algn="l"/>
              </a:tabLst>
            </a:pPr>
            <a:r>
              <a:rPr sz="1250" spc="3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50" spc="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5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25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50" spc="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50" spc="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42796" y="5166287"/>
            <a:ext cx="28575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25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50" spc="1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01635" y="5179834"/>
            <a:ext cx="23495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25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25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6490" y="1301197"/>
            <a:ext cx="567055" cy="392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1250" spc="55" dirty="0">
                <a:solidFill>
                  <a:srgbClr val="FFFFFF"/>
                </a:solidFill>
                <a:latin typeface="Tahoma"/>
                <a:cs typeface="Tahoma"/>
              </a:rPr>
              <a:t>70,000</a:t>
            </a: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Tahoma"/>
              <a:cs typeface="Tahoma"/>
            </a:endParaRPr>
          </a:p>
          <a:p>
            <a:pPr marR="6985" algn="r">
              <a:lnSpc>
                <a:spcPct val="100000"/>
              </a:lnSpc>
            </a:pPr>
            <a:r>
              <a:rPr sz="1250" spc="70" dirty="0">
                <a:solidFill>
                  <a:srgbClr val="FFFFFF"/>
                </a:solidFill>
                <a:latin typeface="Tahoma"/>
                <a:cs typeface="Tahoma"/>
              </a:rPr>
              <a:t>60,000</a:t>
            </a: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</a:pPr>
            <a:r>
              <a:rPr sz="1250" spc="95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r>
              <a:rPr sz="1250" spc="114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250" spc="-10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250" spc="114" dirty="0">
                <a:solidFill>
                  <a:srgbClr val="FFFFFF"/>
                </a:solidFill>
                <a:latin typeface="Tahoma"/>
                <a:cs typeface="Tahoma"/>
              </a:rPr>
              <a:t>000</a:t>
            </a: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</a:pPr>
            <a:r>
              <a:rPr sz="1250" spc="95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r>
              <a:rPr sz="1250" spc="114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250" spc="-10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250" spc="114" dirty="0">
                <a:solidFill>
                  <a:srgbClr val="FFFFFF"/>
                </a:solidFill>
                <a:latin typeface="Tahoma"/>
                <a:cs typeface="Tahoma"/>
              </a:rPr>
              <a:t>000</a:t>
            </a: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Tahoma"/>
              <a:cs typeface="Tahoma"/>
            </a:endParaRPr>
          </a:p>
          <a:p>
            <a:pPr marR="6350" algn="r">
              <a:lnSpc>
                <a:spcPct val="100000"/>
              </a:lnSpc>
            </a:pPr>
            <a:r>
              <a:rPr sz="1250" spc="7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1250" spc="114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250" spc="-10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250" spc="114" dirty="0">
                <a:solidFill>
                  <a:srgbClr val="FFFFFF"/>
                </a:solidFill>
                <a:latin typeface="Tahoma"/>
                <a:cs typeface="Tahoma"/>
              </a:rPr>
              <a:t>000</a:t>
            </a: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Tahoma"/>
              <a:cs typeface="Tahoma"/>
            </a:endParaRPr>
          </a:p>
          <a:p>
            <a:pPr marR="5715" algn="r">
              <a:lnSpc>
                <a:spcPct val="100000"/>
              </a:lnSpc>
            </a:pPr>
            <a:r>
              <a:rPr sz="1250" spc="8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1250" spc="114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250" spc="-10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250" spc="114" dirty="0">
                <a:solidFill>
                  <a:srgbClr val="FFFFFF"/>
                </a:solidFill>
                <a:latin typeface="Tahoma"/>
                <a:cs typeface="Tahoma"/>
              </a:rPr>
              <a:t>000</a:t>
            </a: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Tahoma"/>
              <a:cs typeface="Tahoma"/>
            </a:endParaRPr>
          </a:p>
          <a:p>
            <a:pPr marR="10795" algn="r">
              <a:lnSpc>
                <a:spcPct val="100000"/>
              </a:lnSpc>
            </a:pPr>
            <a:r>
              <a:rPr sz="1250" spc="25" dirty="0">
                <a:solidFill>
                  <a:srgbClr val="FFFFFF"/>
                </a:solidFill>
                <a:latin typeface="Tahoma"/>
                <a:cs typeface="Tahoma"/>
              </a:rPr>
              <a:t>10,000</a:t>
            </a: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Tahoma"/>
              <a:cs typeface="Tahoma"/>
            </a:endParaRPr>
          </a:p>
          <a:p>
            <a:pPr marR="8255" algn="r">
              <a:lnSpc>
                <a:spcPct val="100000"/>
              </a:lnSpc>
            </a:pPr>
            <a:r>
              <a:rPr sz="1250" spc="114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21098" y="4606994"/>
            <a:ext cx="6363335" cy="0"/>
          </a:xfrm>
          <a:custGeom>
            <a:avLst/>
            <a:gdLst/>
            <a:ahLst/>
            <a:cxnLst/>
            <a:rect l="l" t="t" r="r" b="b"/>
            <a:pathLst>
              <a:path w="6363334">
                <a:moveTo>
                  <a:pt x="0" y="0"/>
                </a:moveTo>
                <a:lnTo>
                  <a:pt x="6363148" y="0"/>
                </a:lnTo>
              </a:path>
            </a:pathLst>
          </a:custGeom>
          <a:ln w="67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21098" y="4077337"/>
            <a:ext cx="6363335" cy="0"/>
          </a:xfrm>
          <a:custGeom>
            <a:avLst/>
            <a:gdLst/>
            <a:ahLst/>
            <a:cxnLst/>
            <a:rect l="l" t="t" r="r" b="b"/>
            <a:pathLst>
              <a:path w="6363334">
                <a:moveTo>
                  <a:pt x="0" y="0"/>
                </a:moveTo>
                <a:lnTo>
                  <a:pt x="6363148" y="0"/>
                </a:lnTo>
              </a:path>
            </a:pathLst>
          </a:custGeom>
          <a:ln w="67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1098" y="1429049"/>
            <a:ext cx="6363335" cy="0"/>
          </a:xfrm>
          <a:custGeom>
            <a:avLst/>
            <a:gdLst/>
            <a:ahLst/>
            <a:cxnLst/>
            <a:rect l="l" t="t" r="r" b="b"/>
            <a:pathLst>
              <a:path w="6363334">
                <a:moveTo>
                  <a:pt x="0" y="0"/>
                </a:moveTo>
                <a:lnTo>
                  <a:pt x="6363148" y="0"/>
                </a:lnTo>
              </a:path>
            </a:pathLst>
          </a:custGeom>
          <a:ln w="67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1098" y="5136652"/>
            <a:ext cx="6363335" cy="0"/>
          </a:xfrm>
          <a:custGeom>
            <a:avLst/>
            <a:gdLst/>
            <a:ahLst/>
            <a:cxnLst/>
            <a:rect l="l" t="t" r="r" b="b"/>
            <a:pathLst>
              <a:path w="6363334">
                <a:moveTo>
                  <a:pt x="0" y="0"/>
                </a:moveTo>
                <a:lnTo>
                  <a:pt x="6363148" y="0"/>
                </a:lnTo>
              </a:path>
            </a:pathLst>
          </a:custGeom>
          <a:ln w="67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921098" y="1484962"/>
            <a:ext cx="6363335" cy="2181860"/>
            <a:chOff x="921098" y="1484962"/>
            <a:chExt cx="6363335" cy="2181860"/>
          </a:xfrm>
        </p:grpSpPr>
        <p:sp>
          <p:nvSpPr>
            <p:cNvPr id="16" name="object 16"/>
            <p:cNvSpPr/>
            <p:nvPr/>
          </p:nvSpPr>
          <p:spPr>
            <a:xfrm>
              <a:off x="921098" y="1958707"/>
              <a:ext cx="6363335" cy="1589405"/>
            </a:xfrm>
            <a:custGeom>
              <a:avLst/>
              <a:gdLst/>
              <a:ahLst/>
              <a:cxnLst/>
              <a:rect l="l" t="t" r="r" b="b"/>
              <a:pathLst>
                <a:path w="6363334" h="1589404">
                  <a:moveTo>
                    <a:pt x="0" y="1588972"/>
                  </a:moveTo>
                  <a:lnTo>
                    <a:pt x="6363148" y="1588972"/>
                  </a:lnTo>
                </a:path>
                <a:path w="6363334" h="1589404">
                  <a:moveTo>
                    <a:pt x="0" y="1059314"/>
                  </a:moveTo>
                  <a:lnTo>
                    <a:pt x="6363148" y="1059314"/>
                  </a:lnTo>
                </a:path>
                <a:path w="6363334" h="1589404">
                  <a:moveTo>
                    <a:pt x="0" y="529657"/>
                  </a:moveTo>
                  <a:lnTo>
                    <a:pt x="6363148" y="529657"/>
                  </a:lnTo>
                </a:path>
                <a:path w="6363334" h="1589404">
                  <a:moveTo>
                    <a:pt x="0" y="0"/>
                  </a:moveTo>
                  <a:lnTo>
                    <a:pt x="6363148" y="0"/>
                  </a:lnTo>
                </a:path>
              </a:pathLst>
            </a:custGeom>
            <a:ln w="677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8654" y="1484962"/>
              <a:ext cx="5948037" cy="2181473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43299" y="5547795"/>
            <a:ext cx="2752090" cy="1873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150" b="1" spc="-700" dirty="0">
                <a:solidFill>
                  <a:srgbClr val="FFFFFF"/>
                </a:solidFill>
                <a:latin typeface="Trebuchet MS"/>
                <a:cs typeface="Trebuchet MS"/>
              </a:rPr>
              <a:t>650K</a:t>
            </a:r>
            <a:endParaRPr sz="6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Il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fatturato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per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l'anno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75" dirty="0">
                <a:solidFill>
                  <a:srgbClr val="FFFFFF"/>
                </a:solidFill>
                <a:latin typeface="Tahoma"/>
                <a:cs typeface="Tahoma"/>
              </a:rPr>
              <a:t>2022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si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attesta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13599"/>
              </a:lnSpc>
            </a:pPr>
            <a:r>
              <a:rPr sz="1100" spc="80" dirty="0">
                <a:solidFill>
                  <a:srgbClr val="FFFFFF"/>
                </a:solidFill>
                <a:latin typeface="Tahoma"/>
                <a:cs typeface="Tahoma"/>
              </a:rPr>
              <a:t>€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650.976,55.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Questo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risultato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rappresenta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una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riflessione degli 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sforzi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aziendali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e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della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pe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fo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60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3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100" spc="30" dirty="0">
                <a:solidFill>
                  <a:srgbClr val="FFFFFF"/>
                </a:solidFill>
                <a:latin typeface="Tahoma"/>
                <a:cs typeface="Tahoma"/>
              </a:rPr>
              <a:t>ll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'a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nn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57299" y="5549605"/>
            <a:ext cx="2823845" cy="20624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150" b="1" spc="-730" dirty="0">
                <a:solidFill>
                  <a:srgbClr val="FFFFFF"/>
                </a:solidFill>
                <a:latin typeface="Trebuchet MS"/>
                <a:cs typeface="Trebuchet MS"/>
              </a:rPr>
              <a:t>+21%</a:t>
            </a:r>
            <a:endParaRPr sz="6150">
              <a:latin typeface="Trebuchet MS"/>
              <a:cs typeface="Trebuchet MS"/>
            </a:endParaRPr>
          </a:p>
          <a:p>
            <a:pPr marL="12700" marR="5080">
              <a:lnSpc>
                <a:spcPct val="113599"/>
              </a:lnSpc>
              <a:spcBef>
                <a:spcPts val="1130"/>
              </a:spcBef>
            </a:pP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Nel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mese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di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dicembre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Tahoma"/>
                <a:cs typeface="Tahoma"/>
              </a:rPr>
              <a:t>il</a:t>
            </a:r>
            <a:r>
              <a:rPr sz="1100" spc="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fatturato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è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cresciuto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6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1100" spc="-19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100" spc="-114" dirty="0">
                <a:solidFill>
                  <a:srgbClr val="FFFFFF"/>
                </a:solidFill>
                <a:latin typeface="Tahoma"/>
                <a:cs typeface="Tahoma"/>
              </a:rPr>
              <a:t>%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pe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tt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ge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nn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, 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raggiungendo 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€58558,33.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Questo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risultato 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riflette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una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solida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performance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nel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corso 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100" spc="30" dirty="0">
                <a:solidFill>
                  <a:srgbClr val="FFFFFF"/>
                </a:solidFill>
                <a:latin typeface="Tahoma"/>
                <a:cs typeface="Tahoma"/>
              </a:rPr>
              <a:t>ll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'a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nn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3299" y="7856970"/>
            <a:ext cx="2821305" cy="20675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150" b="1" spc="-690" dirty="0">
                <a:solidFill>
                  <a:srgbClr val="FFFFFF"/>
                </a:solidFill>
                <a:latin typeface="Trebuchet MS"/>
                <a:cs typeface="Trebuchet MS"/>
              </a:rPr>
              <a:t>500</a:t>
            </a:r>
            <a:endParaRPr sz="6150">
              <a:latin typeface="Trebuchet MS"/>
              <a:cs typeface="Trebuchet MS"/>
            </a:endParaRPr>
          </a:p>
          <a:p>
            <a:pPr marL="12700" marR="5080">
              <a:lnSpc>
                <a:spcPct val="113599"/>
              </a:lnSpc>
              <a:spcBef>
                <a:spcPts val="1170"/>
              </a:spcBef>
            </a:pPr>
            <a:r>
              <a:rPr sz="1100" spc="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100" spc="30" dirty="0">
                <a:solidFill>
                  <a:srgbClr val="FFFFFF"/>
                </a:solidFill>
                <a:latin typeface="Tahoma"/>
                <a:cs typeface="Tahoma"/>
              </a:rPr>
              <a:t>ll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'a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nn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è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eg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n 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record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di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transazioni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mensili,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un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totale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di </a:t>
            </a:r>
            <a:r>
              <a:rPr sz="11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90" dirty="0">
                <a:solidFill>
                  <a:srgbClr val="FFFFFF"/>
                </a:solidFill>
                <a:latin typeface="Tahoma"/>
                <a:cs typeface="Tahoma"/>
              </a:rPr>
              <a:t>500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transazioni.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Tale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risultato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sottolinea la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s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3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à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'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ff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spc="60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sis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ma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pe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vo  f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spc="60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60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3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57299" y="7856970"/>
            <a:ext cx="2884805" cy="20675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150" b="1" spc="-830" dirty="0">
                <a:solidFill>
                  <a:srgbClr val="FFFFFF"/>
                </a:solidFill>
                <a:latin typeface="Trebuchet MS"/>
                <a:cs typeface="Trebuchet MS"/>
              </a:rPr>
              <a:t>2460+</a:t>
            </a:r>
            <a:endParaRPr sz="6150">
              <a:latin typeface="Trebuchet MS"/>
              <a:cs typeface="Trebuchet MS"/>
            </a:endParaRPr>
          </a:p>
          <a:p>
            <a:pPr marL="12700" marR="5080">
              <a:lnSpc>
                <a:spcPct val="113599"/>
              </a:lnSpc>
              <a:spcBef>
                <a:spcPts val="1170"/>
              </a:spcBef>
            </a:pP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Nel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corso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del </a:t>
            </a:r>
            <a:r>
              <a:rPr sz="1100" spc="40" dirty="0">
                <a:solidFill>
                  <a:srgbClr val="FFFFFF"/>
                </a:solidFill>
                <a:latin typeface="Tahoma"/>
                <a:cs typeface="Tahoma"/>
              </a:rPr>
              <a:t>2022,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è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stata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completata la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3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6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1100" spc="75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r>
              <a:rPr sz="1100" spc="50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un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à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, 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tt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3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gg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un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spc="45" dirty="0">
                <a:solidFill>
                  <a:srgbClr val="FFFFFF"/>
                </a:solidFill>
                <a:latin typeface="Tahoma"/>
                <a:cs typeface="Tahoma"/>
              </a:rPr>
              <a:t>l 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superamento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degli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obiettivi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di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vendita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stabiliti </a:t>
            </a:r>
            <a:r>
              <a:rPr sz="1100" spc="-3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pe</a:t>
            </a:r>
            <a:r>
              <a:rPr sz="11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'a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nn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spc="-8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7556500" cy="1044575"/>
          </a:xfrm>
          <a:custGeom>
            <a:avLst/>
            <a:gdLst/>
            <a:ahLst/>
            <a:cxnLst/>
            <a:rect l="l" t="t" r="r" b="b"/>
            <a:pathLst>
              <a:path w="7556500" h="1044575">
                <a:moveTo>
                  <a:pt x="7555992" y="1044384"/>
                </a:moveTo>
                <a:lnTo>
                  <a:pt x="0" y="1044384"/>
                </a:lnTo>
                <a:lnTo>
                  <a:pt x="0" y="0"/>
                </a:lnTo>
                <a:lnTo>
                  <a:pt x="7555992" y="0"/>
                </a:lnTo>
                <a:lnTo>
                  <a:pt x="7555992" y="1044384"/>
                </a:lnTo>
                <a:close/>
              </a:path>
            </a:pathLst>
          </a:custGeom>
          <a:solidFill>
            <a:srgbClr val="29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379287" y="255584"/>
            <a:ext cx="2755265" cy="499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00" spc="-270" dirty="0"/>
              <a:t>V</a:t>
            </a:r>
            <a:r>
              <a:rPr sz="3100" spc="-400" dirty="0"/>
              <a:t>E</a:t>
            </a:r>
            <a:r>
              <a:rPr sz="3100" spc="-445" dirty="0"/>
              <a:t>N</a:t>
            </a:r>
            <a:r>
              <a:rPr sz="3100" spc="-370" dirty="0"/>
              <a:t>D</a:t>
            </a:r>
            <a:r>
              <a:rPr sz="3100" spc="50" dirty="0"/>
              <a:t>I</a:t>
            </a:r>
            <a:r>
              <a:rPr sz="3100" spc="-475" dirty="0"/>
              <a:t>T</a:t>
            </a:r>
            <a:r>
              <a:rPr sz="3100" spc="-365" dirty="0"/>
              <a:t>E</a:t>
            </a:r>
            <a:r>
              <a:rPr sz="3100" spc="-35" dirty="0"/>
              <a:t> </a:t>
            </a:r>
            <a:r>
              <a:rPr sz="3100" spc="-270" dirty="0"/>
              <a:t>A</a:t>
            </a:r>
            <a:r>
              <a:rPr sz="3100" spc="-445" dirty="0"/>
              <a:t>NN</a:t>
            </a:r>
            <a:r>
              <a:rPr sz="3100" spc="-440" dirty="0"/>
              <a:t>U</a:t>
            </a:r>
            <a:r>
              <a:rPr sz="3100" spc="-270" dirty="0"/>
              <a:t>A</a:t>
            </a:r>
            <a:r>
              <a:rPr sz="3100" spc="-450" dirty="0"/>
              <a:t>L</a:t>
            </a:r>
            <a:r>
              <a:rPr sz="3100" spc="85" dirty="0"/>
              <a:t>I</a:t>
            </a:r>
            <a:endParaRPr sz="31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56500" cy="1044575"/>
          </a:xfrm>
          <a:custGeom>
            <a:avLst/>
            <a:gdLst/>
            <a:ahLst/>
            <a:cxnLst/>
            <a:rect l="l" t="t" r="r" b="b"/>
            <a:pathLst>
              <a:path w="7556500" h="1044575">
                <a:moveTo>
                  <a:pt x="7555992" y="1044382"/>
                </a:moveTo>
                <a:lnTo>
                  <a:pt x="0" y="1044382"/>
                </a:lnTo>
                <a:lnTo>
                  <a:pt x="0" y="0"/>
                </a:lnTo>
                <a:lnTo>
                  <a:pt x="7555992" y="0"/>
                </a:lnTo>
                <a:lnTo>
                  <a:pt x="7555992" y="1044382"/>
                </a:lnTo>
                <a:close/>
              </a:path>
            </a:pathLst>
          </a:custGeom>
          <a:solidFill>
            <a:srgbClr val="29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5873" y="1743653"/>
            <a:ext cx="1525905" cy="601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750" b="1" spc="-455" dirty="0">
                <a:solidFill>
                  <a:srgbClr val="6BE4E7"/>
                </a:solidFill>
                <a:latin typeface="Trebuchet MS"/>
                <a:cs typeface="Trebuchet MS"/>
              </a:rPr>
              <a:t>G</a:t>
            </a:r>
            <a:r>
              <a:rPr sz="3750" b="1" spc="-470" dirty="0">
                <a:solidFill>
                  <a:srgbClr val="6BE4E7"/>
                </a:solidFill>
                <a:latin typeface="Trebuchet MS"/>
                <a:cs typeface="Trebuchet MS"/>
              </a:rPr>
              <a:t>E</a:t>
            </a:r>
            <a:r>
              <a:rPr sz="3750" b="1" spc="-530" dirty="0">
                <a:solidFill>
                  <a:srgbClr val="6BE4E7"/>
                </a:solidFill>
                <a:latin typeface="Trebuchet MS"/>
                <a:cs typeface="Trebuchet MS"/>
              </a:rPr>
              <a:t>N</a:t>
            </a:r>
            <a:r>
              <a:rPr sz="3750" b="1" spc="-285" dirty="0">
                <a:solidFill>
                  <a:srgbClr val="6BE4E7"/>
                </a:solidFill>
                <a:latin typeface="Trebuchet MS"/>
                <a:cs typeface="Trebuchet MS"/>
              </a:rPr>
              <a:t>-</a:t>
            </a:r>
            <a:r>
              <a:rPr sz="3750" b="1" spc="-680" dirty="0">
                <a:solidFill>
                  <a:srgbClr val="6BE4E7"/>
                </a:solidFill>
                <a:latin typeface="Trebuchet MS"/>
                <a:cs typeface="Trebuchet MS"/>
              </a:rPr>
              <a:t>F</a:t>
            </a:r>
            <a:r>
              <a:rPr sz="3750" b="1" spc="-470" dirty="0">
                <a:solidFill>
                  <a:srgbClr val="6BE4E7"/>
                </a:solidFill>
                <a:latin typeface="Trebuchet MS"/>
                <a:cs typeface="Trebuchet MS"/>
              </a:rPr>
              <a:t>E</a:t>
            </a:r>
            <a:r>
              <a:rPr sz="3750" b="1" spc="-420" dirty="0">
                <a:solidFill>
                  <a:srgbClr val="6BE4E7"/>
                </a:solidFill>
                <a:latin typeface="Trebuchet MS"/>
                <a:cs typeface="Trebuchet MS"/>
              </a:rPr>
              <a:t>B</a:t>
            </a:r>
            <a:endParaRPr sz="37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5873" y="2408774"/>
            <a:ext cx="294767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nu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ll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nn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fe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bb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,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una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riduzione</a:t>
            </a:r>
            <a:r>
              <a:rPr sz="13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di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circa</a:t>
            </a:r>
            <a:r>
              <a:rPr sz="13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12.895,12.</a:t>
            </a:r>
            <a:r>
              <a:rPr sz="13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Questa </a:t>
            </a:r>
            <a:r>
              <a:rPr sz="1300" spc="-3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nu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bb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una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ll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'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ll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'a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nn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74726" y="1743653"/>
            <a:ext cx="1588770" cy="601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750" b="1" spc="-680" dirty="0">
                <a:solidFill>
                  <a:srgbClr val="6BE4E7"/>
                </a:solidFill>
                <a:latin typeface="Trebuchet MS"/>
                <a:cs typeface="Trebuchet MS"/>
              </a:rPr>
              <a:t>F</a:t>
            </a:r>
            <a:r>
              <a:rPr sz="3750" b="1" spc="-470" dirty="0">
                <a:solidFill>
                  <a:srgbClr val="6BE4E7"/>
                </a:solidFill>
                <a:latin typeface="Trebuchet MS"/>
                <a:cs typeface="Trebuchet MS"/>
              </a:rPr>
              <a:t>E</a:t>
            </a:r>
            <a:r>
              <a:rPr sz="3750" b="1" spc="-459" dirty="0">
                <a:solidFill>
                  <a:srgbClr val="6BE4E7"/>
                </a:solidFill>
                <a:latin typeface="Trebuchet MS"/>
                <a:cs typeface="Trebuchet MS"/>
              </a:rPr>
              <a:t>B</a:t>
            </a:r>
            <a:r>
              <a:rPr sz="3750" b="1" spc="-285" dirty="0">
                <a:solidFill>
                  <a:srgbClr val="6BE4E7"/>
                </a:solidFill>
                <a:latin typeface="Trebuchet MS"/>
                <a:cs typeface="Trebuchet MS"/>
              </a:rPr>
              <a:t>-</a:t>
            </a:r>
            <a:r>
              <a:rPr sz="3750" b="1" spc="-375" dirty="0">
                <a:solidFill>
                  <a:srgbClr val="6BE4E7"/>
                </a:solidFill>
                <a:latin typeface="Trebuchet MS"/>
                <a:cs typeface="Trebuchet MS"/>
              </a:rPr>
              <a:t>M</a:t>
            </a:r>
            <a:r>
              <a:rPr sz="3750" b="1" spc="-315" dirty="0">
                <a:solidFill>
                  <a:srgbClr val="6BE4E7"/>
                </a:solidFill>
                <a:latin typeface="Trebuchet MS"/>
                <a:cs typeface="Trebuchet MS"/>
              </a:rPr>
              <a:t>A</a:t>
            </a:r>
            <a:r>
              <a:rPr sz="3750" b="1" spc="-535" dirty="0">
                <a:solidFill>
                  <a:srgbClr val="6BE4E7"/>
                </a:solidFill>
                <a:latin typeface="Trebuchet MS"/>
                <a:cs typeface="Trebuchet MS"/>
              </a:rPr>
              <a:t>R</a:t>
            </a:r>
            <a:endParaRPr sz="37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74726" y="2408774"/>
            <a:ext cx="2922905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si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ll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fe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bb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,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 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aumento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di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circa 28,502.20.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Questa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ev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bb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eve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,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nu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i 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tt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tt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 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q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5873" y="4705544"/>
            <a:ext cx="1659255" cy="601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750" b="1" spc="-375" dirty="0">
                <a:solidFill>
                  <a:srgbClr val="6BE4E7"/>
                </a:solidFill>
                <a:latin typeface="Trebuchet MS"/>
                <a:cs typeface="Trebuchet MS"/>
              </a:rPr>
              <a:t>M</a:t>
            </a:r>
            <a:r>
              <a:rPr sz="3750" b="1" spc="-315" dirty="0">
                <a:solidFill>
                  <a:srgbClr val="6BE4E7"/>
                </a:solidFill>
                <a:latin typeface="Trebuchet MS"/>
                <a:cs typeface="Trebuchet MS"/>
              </a:rPr>
              <a:t>A</a:t>
            </a:r>
            <a:r>
              <a:rPr sz="3750" b="1" spc="-575" dirty="0">
                <a:solidFill>
                  <a:srgbClr val="6BE4E7"/>
                </a:solidFill>
                <a:latin typeface="Trebuchet MS"/>
                <a:cs typeface="Trebuchet MS"/>
              </a:rPr>
              <a:t>R</a:t>
            </a:r>
            <a:r>
              <a:rPr sz="3750" b="1" spc="-285" dirty="0">
                <a:solidFill>
                  <a:srgbClr val="6BE4E7"/>
                </a:solidFill>
                <a:latin typeface="Trebuchet MS"/>
                <a:cs typeface="Trebuchet MS"/>
              </a:rPr>
              <a:t>-</a:t>
            </a:r>
            <a:r>
              <a:rPr sz="3750" b="1" spc="-315" dirty="0">
                <a:solidFill>
                  <a:srgbClr val="6BE4E7"/>
                </a:solidFill>
                <a:latin typeface="Trebuchet MS"/>
                <a:cs typeface="Trebuchet MS"/>
              </a:rPr>
              <a:t>A</a:t>
            </a:r>
            <a:r>
              <a:rPr sz="3750" b="1" spc="-480" dirty="0">
                <a:solidFill>
                  <a:srgbClr val="6BE4E7"/>
                </a:solidFill>
                <a:latin typeface="Trebuchet MS"/>
                <a:cs typeface="Trebuchet MS"/>
              </a:rPr>
              <a:t>P</a:t>
            </a:r>
            <a:r>
              <a:rPr sz="3750" b="1" spc="-535" dirty="0">
                <a:solidFill>
                  <a:srgbClr val="6BE4E7"/>
                </a:solidFill>
                <a:latin typeface="Trebuchet MS"/>
                <a:cs typeface="Trebuchet MS"/>
              </a:rPr>
              <a:t>R</a:t>
            </a:r>
            <a:endParaRPr sz="37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5873" y="5370662"/>
            <a:ext cx="2933065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cc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,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  una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gg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nu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ll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transazioni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aprile,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con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una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riduzione </a:t>
            </a:r>
            <a:r>
              <a:rPr sz="1300" spc="-3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di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circa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579,50. Questa diminuzione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potrebbe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essere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attribuita</a:t>
            </a:r>
            <a:r>
              <a:rPr sz="13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una</a:t>
            </a:r>
            <a:r>
              <a:rPr sz="13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fase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di </a:t>
            </a:r>
            <a:r>
              <a:rPr sz="1300" spc="-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zz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i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marzo.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4726" y="4705544"/>
            <a:ext cx="1703705" cy="601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750" b="1" spc="-395" dirty="0">
                <a:solidFill>
                  <a:srgbClr val="6BE4E7"/>
                </a:solidFill>
                <a:latin typeface="Trebuchet MS"/>
                <a:cs typeface="Trebuchet MS"/>
              </a:rPr>
              <a:t>APR-MAG</a:t>
            </a:r>
            <a:endParaRPr sz="37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74726" y="5370662"/>
            <a:ext cx="2940685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si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gg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,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1300" spc="60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r>
              <a:rPr sz="1300" spc="-11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300" spc="60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r>
              <a:rPr sz="1300" spc="90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r>
              <a:rPr sz="1300" spc="6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1300" spc="-11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300" spc="-229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300" spc="6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.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Q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bb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  e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eve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, 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promozioni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una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maggiore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domanda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sz="1300" spc="-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ev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isi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fe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à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 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pe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9269" y="7670411"/>
            <a:ext cx="1664970" cy="601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750" b="1" spc="-375" dirty="0">
                <a:solidFill>
                  <a:srgbClr val="6BE4E7"/>
                </a:solidFill>
                <a:latin typeface="Trebuchet MS"/>
                <a:cs typeface="Trebuchet MS"/>
              </a:rPr>
              <a:t>M</a:t>
            </a:r>
            <a:r>
              <a:rPr sz="3750" b="1" spc="-315" dirty="0">
                <a:solidFill>
                  <a:srgbClr val="6BE4E7"/>
                </a:solidFill>
                <a:latin typeface="Trebuchet MS"/>
                <a:cs typeface="Trebuchet MS"/>
              </a:rPr>
              <a:t>A</a:t>
            </a:r>
            <a:r>
              <a:rPr sz="3750" b="1" spc="-455" dirty="0">
                <a:solidFill>
                  <a:srgbClr val="6BE4E7"/>
                </a:solidFill>
                <a:latin typeface="Trebuchet MS"/>
                <a:cs typeface="Trebuchet MS"/>
              </a:rPr>
              <a:t>G</a:t>
            </a:r>
            <a:r>
              <a:rPr sz="3750" b="1" spc="-285" dirty="0">
                <a:solidFill>
                  <a:srgbClr val="6BE4E7"/>
                </a:solidFill>
                <a:latin typeface="Trebuchet MS"/>
                <a:cs typeface="Trebuchet MS"/>
              </a:rPr>
              <a:t>-</a:t>
            </a:r>
            <a:r>
              <a:rPr sz="3750" b="1" spc="-455" dirty="0">
                <a:solidFill>
                  <a:srgbClr val="6BE4E7"/>
                </a:solidFill>
                <a:latin typeface="Trebuchet MS"/>
                <a:cs typeface="Trebuchet MS"/>
              </a:rPr>
              <a:t>G</a:t>
            </a:r>
            <a:r>
              <a:rPr sz="3750" b="1" spc="70" dirty="0">
                <a:solidFill>
                  <a:srgbClr val="6BE4E7"/>
                </a:solidFill>
                <a:latin typeface="Trebuchet MS"/>
                <a:cs typeface="Trebuchet MS"/>
              </a:rPr>
              <a:t>I</a:t>
            </a:r>
            <a:r>
              <a:rPr sz="3750" b="1" spc="-480" dirty="0">
                <a:solidFill>
                  <a:srgbClr val="6BE4E7"/>
                </a:solidFill>
                <a:latin typeface="Trebuchet MS"/>
                <a:cs typeface="Trebuchet MS"/>
              </a:rPr>
              <a:t>U</a:t>
            </a:r>
            <a:endParaRPr sz="37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9269" y="8335529"/>
            <a:ext cx="283972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Una diminuzione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delle transazioni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da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gg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,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una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i 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circa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7.602,49.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Questa diminuzione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bb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una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stagionale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una</a:t>
            </a:r>
            <a:r>
              <a:rPr sz="13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fase</a:t>
            </a:r>
            <a:r>
              <a:rPr sz="13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di</a:t>
            </a:r>
            <a:r>
              <a:rPr sz="13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rallentamento </a:t>
            </a:r>
            <a:r>
              <a:rPr sz="1300" spc="-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ll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'a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tt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à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mm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74726" y="7670411"/>
            <a:ext cx="1548130" cy="601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750" b="1" spc="-455" dirty="0">
                <a:solidFill>
                  <a:srgbClr val="6BE4E7"/>
                </a:solidFill>
                <a:latin typeface="Trebuchet MS"/>
                <a:cs typeface="Trebuchet MS"/>
              </a:rPr>
              <a:t>G</a:t>
            </a:r>
            <a:r>
              <a:rPr sz="3750" b="1" spc="70" dirty="0">
                <a:solidFill>
                  <a:srgbClr val="6BE4E7"/>
                </a:solidFill>
                <a:latin typeface="Trebuchet MS"/>
                <a:cs typeface="Trebuchet MS"/>
              </a:rPr>
              <a:t>I</a:t>
            </a:r>
            <a:r>
              <a:rPr sz="3750" b="1" spc="-520" dirty="0">
                <a:solidFill>
                  <a:srgbClr val="6BE4E7"/>
                </a:solidFill>
                <a:latin typeface="Trebuchet MS"/>
                <a:cs typeface="Trebuchet MS"/>
              </a:rPr>
              <a:t>U</a:t>
            </a:r>
            <a:r>
              <a:rPr sz="3750" b="1" spc="-285" dirty="0">
                <a:solidFill>
                  <a:srgbClr val="6BE4E7"/>
                </a:solidFill>
                <a:latin typeface="Trebuchet MS"/>
                <a:cs typeface="Trebuchet MS"/>
              </a:rPr>
              <a:t>-</a:t>
            </a:r>
            <a:r>
              <a:rPr sz="3750" b="1" spc="-535" dirty="0">
                <a:solidFill>
                  <a:srgbClr val="6BE4E7"/>
                </a:solidFill>
                <a:latin typeface="Trebuchet MS"/>
                <a:cs typeface="Trebuchet MS"/>
              </a:rPr>
              <a:t>L</a:t>
            </a:r>
            <a:r>
              <a:rPr sz="3750" b="1" spc="-520" dirty="0">
                <a:solidFill>
                  <a:srgbClr val="6BE4E7"/>
                </a:solidFill>
                <a:latin typeface="Trebuchet MS"/>
                <a:cs typeface="Trebuchet MS"/>
              </a:rPr>
              <a:t>U</a:t>
            </a:r>
            <a:r>
              <a:rPr sz="3750" b="1" spc="-415" dirty="0">
                <a:solidFill>
                  <a:srgbClr val="6BE4E7"/>
                </a:solidFill>
                <a:latin typeface="Trebuchet MS"/>
                <a:cs typeface="Trebuchet MS"/>
              </a:rPr>
              <a:t>G</a:t>
            </a:r>
            <a:endParaRPr sz="37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74726" y="8335529"/>
            <a:ext cx="2855595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ev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ll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,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una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i 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8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r>
              <a:rPr sz="1300" spc="-11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300" spc="60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r>
              <a:rPr sz="1300" spc="90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r>
              <a:rPr sz="1300" spc="60" dirty="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r>
              <a:rPr sz="1300" spc="-11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300" spc="90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r>
              <a:rPr sz="1300" spc="60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.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Q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bb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  e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tt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à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eve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pe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i 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nn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080874" y="289370"/>
            <a:ext cx="3302635" cy="499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00" spc="-270" dirty="0"/>
              <a:t>A</a:t>
            </a:r>
            <a:r>
              <a:rPr sz="3100" spc="-445" dirty="0"/>
              <a:t>N</a:t>
            </a:r>
            <a:r>
              <a:rPr sz="3100" spc="-370" dirty="0"/>
              <a:t>D</a:t>
            </a:r>
            <a:r>
              <a:rPr sz="3100" spc="-270" dirty="0"/>
              <a:t>A</a:t>
            </a:r>
            <a:r>
              <a:rPr sz="3100" spc="-320" dirty="0"/>
              <a:t>M</a:t>
            </a:r>
            <a:r>
              <a:rPr sz="3100" spc="-400" dirty="0"/>
              <a:t>E</a:t>
            </a:r>
            <a:r>
              <a:rPr sz="3100" spc="-445" dirty="0"/>
              <a:t>N</a:t>
            </a:r>
            <a:r>
              <a:rPr sz="3100" spc="-475" dirty="0"/>
              <a:t>T</a:t>
            </a:r>
            <a:r>
              <a:rPr sz="3100" spc="-420" dirty="0"/>
              <a:t>O</a:t>
            </a:r>
            <a:r>
              <a:rPr sz="3100" spc="-35" dirty="0"/>
              <a:t> </a:t>
            </a:r>
            <a:r>
              <a:rPr sz="3100" spc="-320" dirty="0"/>
              <a:t>M</a:t>
            </a:r>
            <a:r>
              <a:rPr sz="3100" spc="-400" dirty="0"/>
              <a:t>E</a:t>
            </a:r>
            <a:r>
              <a:rPr sz="3100" spc="-445" dirty="0"/>
              <a:t>N</a:t>
            </a:r>
            <a:r>
              <a:rPr sz="3100" spc="-125" dirty="0"/>
              <a:t>S</a:t>
            </a:r>
            <a:r>
              <a:rPr sz="3100" spc="50" dirty="0"/>
              <a:t>I</a:t>
            </a:r>
            <a:r>
              <a:rPr sz="3100" spc="-450" dirty="0"/>
              <a:t>L</a:t>
            </a:r>
            <a:r>
              <a:rPr sz="3100" spc="-365" dirty="0"/>
              <a:t>E</a:t>
            </a:r>
            <a:endParaRPr sz="3100"/>
          </a:p>
        </p:txBody>
      </p:sp>
      <p:sp>
        <p:nvSpPr>
          <p:cNvPr id="16" name="object 16"/>
          <p:cNvSpPr txBox="1"/>
          <p:nvPr/>
        </p:nvSpPr>
        <p:spPr>
          <a:xfrm>
            <a:off x="6353695" y="1467082"/>
            <a:ext cx="645795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320" dirty="0">
                <a:solidFill>
                  <a:srgbClr val="00BE62"/>
                </a:solidFill>
                <a:latin typeface="Trebuchet MS"/>
                <a:cs typeface="Trebuchet MS"/>
              </a:rPr>
              <a:t>+80,25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98029" y="1859387"/>
            <a:ext cx="590550" cy="354330"/>
          </a:xfrm>
          <a:custGeom>
            <a:avLst/>
            <a:gdLst/>
            <a:ahLst/>
            <a:cxnLst/>
            <a:rect l="l" t="t" r="r" b="b"/>
            <a:pathLst>
              <a:path w="590550" h="354330">
                <a:moveTo>
                  <a:pt x="41760" y="354151"/>
                </a:moveTo>
                <a:lnTo>
                  <a:pt x="0" y="312391"/>
                </a:lnTo>
                <a:lnTo>
                  <a:pt x="218836" y="93554"/>
                </a:lnTo>
                <a:lnTo>
                  <a:pt x="336886" y="211605"/>
                </a:lnTo>
                <a:lnTo>
                  <a:pt x="480908" y="67731"/>
                </a:lnTo>
                <a:lnTo>
                  <a:pt x="413176" y="0"/>
                </a:lnTo>
                <a:lnTo>
                  <a:pt x="590252" y="0"/>
                </a:lnTo>
                <a:lnTo>
                  <a:pt x="590252" y="177075"/>
                </a:lnTo>
                <a:lnTo>
                  <a:pt x="522520" y="109344"/>
                </a:lnTo>
                <a:lnTo>
                  <a:pt x="336886" y="295126"/>
                </a:lnTo>
                <a:lnTo>
                  <a:pt x="218836" y="177075"/>
                </a:lnTo>
                <a:lnTo>
                  <a:pt x="41760" y="354151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92583" y="4840563"/>
            <a:ext cx="589280" cy="353695"/>
          </a:xfrm>
          <a:custGeom>
            <a:avLst/>
            <a:gdLst/>
            <a:ahLst/>
            <a:cxnLst/>
            <a:rect l="l" t="t" r="r" b="b"/>
            <a:pathLst>
              <a:path w="589280" h="353695">
                <a:moveTo>
                  <a:pt x="589111" y="353466"/>
                </a:moveTo>
                <a:lnTo>
                  <a:pt x="412377" y="353466"/>
                </a:lnTo>
                <a:lnTo>
                  <a:pt x="479978" y="285866"/>
                </a:lnTo>
                <a:lnTo>
                  <a:pt x="336235" y="142270"/>
                </a:lnTo>
                <a:lnTo>
                  <a:pt x="218413" y="260092"/>
                </a:lnTo>
                <a:lnTo>
                  <a:pt x="0" y="41679"/>
                </a:lnTo>
                <a:lnTo>
                  <a:pt x="41679" y="0"/>
                </a:lnTo>
                <a:lnTo>
                  <a:pt x="218413" y="176733"/>
                </a:lnTo>
                <a:lnTo>
                  <a:pt x="336235" y="58911"/>
                </a:lnTo>
                <a:lnTo>
                  <a:pt x="521510" y="244333"/>
                </a:lnTo>
                <a:lnTo>
                  <a:pt x="589111" y="176733"/>
                </a:lnTo>
                <a:lnTo>
                  <a:pt x="589111" y="353466"/>
                </a:lnTo>
                <a:close/>
              </a:path>
            </a:pathLst>
          </a:custGeom>
          <a:solidFill>
            <a:srgbClr val="FF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729274" y="4471800"/>
            <a:ext cx="674370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165" dirty="0">
                <a:solidFill>
                  <a:srgbClr val="FF5757"/>
                </a:solidFill>
                <a:latin typeface="Trebuchet MS"/>
                <a:cs typeface="Trebuchet MS"/>
              </a:rPr>
              <a:t>-</a:t>
            </a:r>
            <a:r>
              <a:rPr sz="2050" b="1" spc="-250" dirty="0">
                <a:solidFill>
                  <a:srgbClr val="FF5757"/>
                </a:solidFill>
                <a:latin typeface="Trebuchet MS"/>
                <a:cs typeface="Trebuchet MS"/>
              </a:rPr>
              <a:t>0</a:t>
            </a:r>
            <a:r>
              <a:rPr sz="2050" b="1" spc="-480" dirty="0">
                <a:solidFill>
                  <a:srgbClr val="FF5757"/>
                </a:solidFill>
                <a:latin typeface="Trebuchet MS"/>
                <a:cs typeface="Trebuchet MS"/>
              </a:rPr>
              <a:t>,</a:t>
            </a:r>
            <a:r>
              <a:rPr sz="2050" b="1" spc="-250" dirty="0">
                <a:solidFill>
                  <a:srgbClr val="FF5757"/>
                </a:solidFill>
                <a:latin typeface="Trebuchet MS"/>
                <a:cs typeface="Trebuchet MS"/>
              </a:rPr>
              <a:t>90</a:t>
            </a:r>
            <a:r>
              <a:rPr sz="2050" b="1" spc="-50" dirty="0">
                <a:solidFill>
                  <a:srgbClr val="FF5757"/>
                </a:solidFill>
                <a:latin typeface="Trebuchet MS"/>
                <a:cs typeface="Trebuchet MS"/>
              </a:rPr>
              <a:t>%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92583" y="1860027"/>
            <a:ext cx="589280" cy="353695"/>
          </a:xfrm>
          <a:custGeom>
            <a:avLst/>
            <a:gdLst/>
            <a:ahLst/>
            <a:cxnLst/>
            <a:rect l="l" t="t" r="r" b="b"/>
            <a:pathLst>
              <a:path w="589280" h="353694">
                <a:moveTo>
                  <a:pt x="589111" y="353466"/>
                </a:moveTo>
                <a:lnTo>
                  <a:pt x="412377" y="353466"/>
                </a:lnTo>
                <a:lnTo>
                  <a:pt x="479978" y="285866"/>
                </a:lnTo>
                <a:lnTo>
                  <a:pt x="336235" y="142270"/>
                </a:lnTo>
                <a:lnTo>
                  <a:pt x="218413" y="260092"/>
                </a:lnTo>
                <a:lnTo>
                  <a:pt x="0" y="41679"/>
                </a:lnTo>
                <a:lnTo>
                  <a:pt x="41679" y="0"/>
                </a:lnTo>
                <a:lnTo>
                  <a:pt x="218413" y="176733"/>
                </a:lnTo>
                <a:lnTo>
                  <a:pt x="336235" y="58911"/>
                </a:lnTo>
                <a:lnTo>
                  <a:pt x="521510" y="244333"/>
                </a:lnTo>
                <a:lnTo>
                  <a:pt x="589111" y="176733"/>
                </a:lnTo>
                <a:lnTo>
                  <a:pt x="589111" y="353466"/>
                </a:lnTo>
                <a:close/>
              </a:path>
            </a:pathLst>
          </a:custGeom>
          <a:solidFill>
            <a:srgbClr val="FF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647082" y="1491264"/>
            <a:ext cx="795655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165" dirty="0">
                <a:solidFill>
                  <a:srgbClr val="FF5757"/>
                </a:solidFill>
                <a:latin typeface="Trebuchet MS"/>
                <a:cs typeface="Trebuchet MS"/>
              </a:rPr>
              <a:t>-</a:t>
            </a:r>
            <a:r>
              <a:rPr sz="2050" b="1" spc="-250" dirty="0">
                <a:solidFill>
                  <a:srgbClr val="FF5757"/>
                </a:solidFill>
                <a:latin typeface="Trebuchet MS"/>
                <a:cs typeface="Trebuchet MS"/>
              </a:rPr>
              <a:t>26</a:t>
            </a:r>
            <a:r>
              <a:rPr sz="2050" b="1" spc="-480" dirty="0">
                <a:solidFill>
                  <a:srgbClr val="FF5757"/>
                </a:solidFill>
                <a:latin typeface="Trebuchet MS"/>
                <a:cs typeface="Trebuchet MS"/>
              </a:rPr>
              <a:t>,</a:t>
            </a:r>
            <a:r>
              <a:rPr sz="2050" b="1" spc="-250" dirty="0">
                <a:solidFill>
                  <a:srgbClr val="FF5757"/>
                </a:solidFill>
                <a:latin typeface="Trebuchet MS"/>
                <a:cs typeface="Trebuchet MS"/>
              </a:rPr>
              <a:t>64</a:t>
            </a:r>
            <a:r>
              <a:rPr sz="2050" b="1" spc="-50" dirty="0">
                <a:solidFill>
                  <a:srgbClr val="FF5757"/>
                </a:solidFill>
                <a:latin typeface="Trebuchet MS"/>
                <a:cs typeface="Trebuchet MS"/>
              </a:rPr>
              <a:t>%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41528" y="4447622"/>
            <a:ext cx="692785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465" dirty="0">
                <a:solidFill>
                  <a:srgbClr val="00BE62"/>
                </a:solidFill>
                <a:latin typeface="Trebuchet MS"/>
                <a:cs typeface="Trebuchet MS"/>
              </a:rPr>
              <a:t>+</a:t>
            </a:r>
            <a:r>
              <a:rPr sz="2050" b="1" spc="-250" dirty="0">
                <a:solidFill>
                  <a:srgbClr val="00BE62"/>
                </a:solidFill>
                <a:latin typeface="Trebuchet MS"/>
                <a:cs typeface="Trebuchet MS"/>
              </a:rPr>
              <a:t>1</a:t>
            </a:r>
            <a:r>
              <a:rPr sz="2050" b="1" spc="-480" dirty="0">
                <a:solidFill>
                  <a:srgbClr val="00BE62"/>
                </a:solidFill>
                <a:latin typeface="Trebuchet MS"/>
                <a:cs typeface="Trebuchet MS"/>
              </a:rPr>
              <a:t>,</a:t>
            </a:r>
            <a:r>
              <a:rPr sz="2050" b="1" spc="-250" dirty="0">
                <a:solidFill>
                  <a:srgbClr val="00BE62"/>
                </a:solidFill>
                <a:latin typeface="Trebuchet MS"/>
                <a:cs typeface="Trebuchet MS"/>
              </a:rPr>
              <a:t>03</a:t>
            </a:r>
            <a:r>
              <a:rPr sz="2050" b="1" spc="-50" dirty="0">
                <a:solidFill>
                  <a:srgbClr val="00BE62"/>
                </a:solidFill>
                <a:latin typeface="Trebuchet MS"/>
                <a:cs typeface="Trebuchet MS"/>
              </a:rPr>
              <a:t>%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198029" y="4839923"/>
            <a:ext cx="590550" cy="354330"/>
          </a:xfrm>
          <a:custGeom>
            <a:avLst/>
            <a:gdLst/>
            <a:ahLst/>
            <a:cxnLst/>
            <a:rect l="l" t="t" r="r" b="b"/>
            <a:pathLst>
              <a:path w="590550" h="354329">
                <a:moveTo>
                  <a:pt x="41760" y="354151"/>
                </a:moveTo>
                <a:lnTo>
                  <a:pt x="0" y="312391"/>
                </a:lnTo>
                <a:lnTo>
                  <a:pt x="218836" y="93554"/>
                </a:lnTo>
                <a:lnTo>
                  <a:pt x="336886" y="211605"/>
                </a:lnTo>
                <a:lnTo>
                  <a:pt x="480908" y="67731"/>
                </a:lnTo>
                <a:lnTo>
                  <a:pt x="413176" y="0"/>
                </a:lnTo>
                <a:lnTo>
                  <a:pt x="590252" y="0"/>
                </a:lnTo>
                <a:lnTo>
                  <a:pt x="590252" y="177075"/>
                </a:lnTo>
                <a:lnTo>
                  <a:pt x="522520" y="109344"/>
                </a:lnTo>
                <a:lnTo>
                  <a:pt x="336886" y="295126"/>
                </a:lnTo>
                <a:lnTo>
                  <a:pt x="218836" y="177075"/>
                </a:lnTo>
                <a:lnTo>
                  <a:pt x="41760" y="354151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92583" y="7821503"/>
            <a:ext cx="589280" cy="353695"/>
          </a:xfrm>
          <a:custGeom>
            <a:avLst/>
            <a:gdLst/>
            <a:ahLst/>
            <a:cxnLst/>
            <a:rect l="l" t="t" r="r" b="b"/>
            <a:pathLst>
              <a:path w="589280" h="353695">
                <a:moveTo>
                  <a:pt x="589111" y="353466"/>
                </a:moveTo>
                <a:lnTo>
                  <a:pt x="412377" y="353466"/>
                </a:lnTo>
                <a:lnTo>
                  <a:pt x="479978" y="285866"/>
                </a:lnTo>
                <a:lnTo>
                  <a:pt x="336235" y="142270"/>
                </a:lnTo>
                <a:lnTo>
                  <a:pt x="218413" y="260092"/>
                </a:lnTo>
                <a:lnTo>
                  <a:pt x="0" y="41679"/>
                </a:lnTo>
                <a:lnTo>
                  <a:pt x="41679" y="0"/>
                </a:lnTo>
                <a:lnTo>
                  <a:pt x="218413" y="176733"/>
                </a:lnTo>
                <a:lnTo>
                  <a:pt x="336235" y="58911"/>
                </a:lnTo>
                <a:lnTo>
                  <a:pt x="521510" y="244333"/>
                </a:lnTo>
                <a:lnTo>
                  <a:pt x="589111" y="176733"/>
                </a:lnTo>
                <a:lnTo>
                  <a:pt x="589111" y="353466"/>
                </a:lnTo>
                <a:close/>
              </a:path>
            </a:pathLst>
          </a:custGeom>
          <a:solidFill>
            <a:srgbClr val="FF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668255" y="7452738"/>
            <a:ext cx="795655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165" dirty="0">
                <a:solidFill>
                  <a:srgbClr val="FF5757"/>
                </a:solidFill>
                <a:latin typeface="Trebuchet MS"/>
                <a:cs typeface="Trebuchet MS"/>
              </a:rPr>
              <a:t>-</a:t>
            </a:r>
            <a:r>
              <a:rPr sz="2050" b="1" spc="-250" dirty="0">
                <a:solidFill>
                  <a:srgbClr val="FF5757"/>
                </a:solidFill>
                <a:latin typeface="Trebuchet MS"/>
                <a:cs typeface="Trebuchet MS"/>
              </a:rPr>
              <a:t>11</a:t>
            </a:r>
            <a:r>
              <a:rPr sz="2050" b="1" spc="-480" dirty="0">
                <a:solidFill>
                  <a:srgbClr val="FF5757"/>
                </a:solidFill>
                <a:latin typeface="Trebuchet MS"/>
                <a:cs typeface="Trebuchet MS"/>
              </a:rPr>
              <a:t>,</a:t>
            </a:r>
            <a:r>
              <a:rPr sz="2050" b="1" spc="-250" dirty="0">
                <a:solidFill>
                  <a:srgbClr val="FF5757"/>
                </a:solidFill>
                <a:latin typeface="Trebuchet MS"/>
                <a:cs typeface="Trebuchet MS"/>
              </a:rPr>
              <a:t>86</a:t>
            </a:r>
            <a:r>
              <a:rPr sz="2050" b="1" spc="-50" dirty="0">
                <a:solidFill>
                  <a:srgbClr val="FF5757"/>
                </a:solidFill>
                <a:latin typeface="Trebuchet MS"/>
                <a:cs typeface="Trebuchet MS"/>
              </a:rPr>
              <a:t>%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41435" y="7821503"/>
            <a:ext cx="589280" cy="353695"/>
          </a:xfrm>
          <a:custGeom>
            <a:avLst/>
            <a:gdLst/>
            <a:ahLst/>
            <a:cxnLst/>
            <a:rect l="l" t="t" r="r" b="b"/>
            <a:pathLst>
              <a:path w="589279" h="353695">
                <a:moveTo>
                  <a:pt x="589111" y="353466"/>
                </a:moveTo>
                <a:lnTo>
                  <a:pt x="412377" y="353466"/>
                </a:lnTo>
                <a:lnTo>
                  <a:pt x="479978" y="285866"/>
                </a:lnTo>
                <a:lnTo>
                  <a:pt x="336235" y="142270"/>
                </a:lnTo>
                <a:lnTo>
                  <a:pt x="218413" y="260092"/>
                </a:lnTo>
                <a:lnTo>
                  <a:pt x="0" y="41679"/>
                </a:lnTo>
                <a:lnTo>
                  <a:pt x="41679" y="0"/>
                </a:lnTo>
                <a:lnTo>
                  <a:pt x="218413" y="176733"/>
                </a:lnTo>
                <a:lnTo>
                  <a:pt x="336235" y="58911"/>
                </a:lnTo>
                <a:lnTo>
                  <a:pt x="521510" y="244333"/>
                </a:lnTo>
                <a:lnTo>
                  <a:pt x="589111" y="176733"/>
                </a:lnTo>
                <a:lnTo>
                  <a:pt x="589111" y="353466"/>
                </a:lnTo>
                <a:close/>
              </a:path>
            </a:pathLst>
          </a:custGeom>
          <a:solidFill>
            <a:srgbClr val="FF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217107" y="7452738"/>
            <a:ext cx="795655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165" dirty="0">
                <a:solidFill>
                  <a:srgbClr val="FF5757"/>
                </a:solidFill>
                <a:latin typeface="Trebuchet MS"/>
                <a:cs typeface="Trebuchet MS"/>
              </a:rPr>
              <a:t>-</a:t>
            </a:r>
            <a:r>
              <a:rPr sz="2050" b="1" spc="-250" dirty="0">
                <a:solidFill>
                  <a:srgbClr val="FF5757"/>
                </a:solidFill>
                <a:latin typeface="Trebuchet MS"/>
                <a:cs typeface="Trebuchet MS"/>
              </a:rPr>
              <a:t>48</a:t>
            </a:r>
            <a:r>
              <a:rPr sz="2050" b="1" spc="-480" dirty="0">
                <a:solidFill>
                  <a:srgbClr val="FF5757"/>
                </a:solidFill>
                <a:latin typeface="Trebuchet MS"/>
                <a:cs typeface="Trebuchet MS"/>
              </a:rPr>
              <a:t>,</a:t>
            </a:r>
            <a:r>
              <a:rPr sz="2050" b="1" spc="-250" dirty="0">
                <a:solidFill>
                  <a:srgbClr val="FF5757"/>
                </a:solidFill>
                <a:latin typeface="Trebuchet MS"/>
                <a:cs typeface="Trebuchet MS"/>
              </a:rPr>
              <a:t>94</a:t>
            </a:r>
            <a:r>
              <a:rPr sz="2050" b="1" spc="-50" dirty="0">
                <a:solidFill>
                  <a:srgbClr val="FF5757"/>
                </a:solidFill>
                <a:latin typeface="Trebuchet MS"/>
                <a:cs typeface="Trebuchet MS"/>
              </a:rPr>
              <a:t>%</a:t>
            </a:r>
            <a:endParaRPr sz="205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873" y="1830842"/>
            <a:ext cx="1678939" cy="601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750" b="1" spc="-535" dirty="0">
                <a:solidFill>
                  <a:srgbClr val="6BE4E7"/>
                </a:solidFill>
                <a:latin typeface="Trebuchet MS"/>
                <a:cs typeface="Trebuchet MS"/>
              </a:rPr>
              <a:t>L</a:t>
            </a:r>
            <a:r>
              <a:rPr sz="3750" b="1" spc="-520" dirty="0">
                <a:solidFill>
                  <a:srgbClr val="6BE4E7"/>
                </a:solidFill>
                <a:latin typeface="Trebuchet MS"/>
                <a:cs typeface="Trebuchet MS"/>
              </a:rPr>
              <a:t>U</a:t>
            </a:r>
            <a:r>
              <a:rPr sz="3750" b="1" spc="-455" dirty="0">
                <a:solidFill>
                  <a:srgbClr val="6BE4E7"/>
                </a:solidFill>
                <a:latin typeface="Trebuchet MS"/>
                <a:cs typeface="Trebuchet MS"/>
              </a:rPr>
              <a:t>G</a:t>
            </a:r>
            <a:r>
              <a:rPr sz="3750" b="1" spc="-285" dirty="0">
                <a:solidFill>
                  <a:srgbClr val="6BE4E7"/>
                </a:solidFill>
                <a:latin typeface="Trebuchet MS"/>
                <a:cs typeface="Trebuchet MS"/>
              </a:rPr>
              <a:t>-</a:t>
            </a:r>
            <a:r>
              <a:rPr sz="3750" b="1" spc="-315" dirty="0">
                <a:solidFill>
                  <a:srgbClr val="6BE4E7"/>
                </a:solidFill>
                <a:latin typeface="Trebuchet MS"/>
                <a:cs typeface="Trebuchet MS"/>
              </a:rPr>
              <a:t>A</a:t>
            </a:r>
            <a:r>
              <a:rPr sz="3750" b="1" spc="-455" dirty="0">
                <a:solidFill>
                  <a:srgbClr val="6BE4E7"/>
                </a:solidFill>
                <a:latin typeface="Trebuchet MS"/>
                <a:cs typeface="Trebuchet MS"/>
              </a:rPr>
              <a:t>G</a:t>
            </a:r>
            <a:r>
              <a:rPr sz="3750" b="1" spc="-500" dirty="0">
                <a:solidFill>
                  <a:srgbClr val="6BE4E7"/>
                </a:solidFill>
                <a:latin typeface="Trebuchet MS"/>
                <a:cs typeface="Trebuchet MS"/>
              </a:rPr>
              <a:t>O</a:t>
            </a:r>
            <a:endParaRPr sz="37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5873" y="2495961"/>
            <a:ext cx="2863850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ev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 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,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1300" spc="6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1300" spc="60" dirty="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r>
              <a:rPr sz="1300" spc="-11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300" spc="114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300" spc="-229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300" spc="8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1300" spc="-11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300" spc="90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r>
              <a:rPr sz="1300" spc="114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.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Q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bb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  e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ll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eve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i 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,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i 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nn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vendite.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74726" y="1830842"/>
            <a:ext cx="1621155" cy="601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750" b="1" spc="-390" dirty="0">
                <a:solidFill>
                  <a:srgbClr val="6BE4E7"/>
                </a:solidFill>
                <a:latin typeface="Trebuchet MS"/>
                <a:cs typeface="Trebuchet MS"/>
              </a:rPr>
              <a:t>AGO-SET</a:t>
            </a:r>
            <a:endParaRPr sz="37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74726" y="2495961"/>
            <a:ext cx="290195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nu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tt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mb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,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una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1300" spc="-229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300" spc="8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1300" spc="-11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300" spc="-229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r>
              <a:rPr sz="1300" spc="8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1300" spc="-11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300" spc="90" dirty="0">
                <a:solidFill>
                  <a:srgbClr val="FFFFFF"/>
                </a:solidFill>
                <a:latin typeface="Tahoma"/>
                <a:cs typeface="Tahoma"/>
              </a:rPr>
              <a:t>45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.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Q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nu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potrebbe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riflettere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una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normale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fase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di </a:t>
            </a:r>
            <a:r>
              <a:rPr sz="1300" spc="-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tt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nu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pe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5873" y="4792731"/>
            <a:ext cx="1537335" cy="601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750" b="1" spc="-140" dirty="0">
                <a:solidFill>
                  <a:srgbClr val="6BE4E7"/>
                </a:solidFill>
                <a:latin typeface="Trebuchet MS"/>
                <a:cs typeface="Trebuchet MS"/>
              </a:rPr>
              <a:t>S</a:t>
            </a:r>
            <a:r>
              <a:rPr sz="3750" b="1" spc="-470" dirty="0">
                <a:solidFill>
                  <a:srgbClr val="6BE4E7"/>
                </a:solidFill>
                <a:latin typeface="Trebuchet MS"/>
                <a:cs typeface="Trebuchet MS"/>
              </a:rPr>
              <a:t>E</a:t>
            </a:r>
            <a:r>
              <a:rPr sz="3750" b="1" spc="-560" dirty="0">
                <a:solidFill>
                  <a:srgbClr val="6BE4E7"/>
                </a:solidFill>
                <a:latin typeface="Trebuchet MS"/>
                <a:cs typeface="Trebuchet MS"/>
              </a:rPr>
              <a:t>T</a:t>
            </a:r>
            <a:r>
              <a:rPr sz="3750" b="1" spc="-285" dirty="0">
                <a:solidFill>
                  <a:srgbClr val="6BE4E7"/>
                </a:solidFill>
                <a:latin typeface="Trebuchet MS"/>
                <a:cs typeface="Trebuchet MS"/>
              </a:rPr>
              <a:t>-</a:t>
            </a:r>
            <a:r>
              <a:rPr sz="3750" b="1" spc="-540" dirty="0">
                <a:solidFill>
                  <a:srgbClr val="6BE4E7"/>
                </a:solidFill>
                <a:latin typeface="Trebuchet MS"/>
                <a:cs typeface="Trebuchet MS"/>
              </a:rPr>
              <a:t>O</a:t>
            </a:r>
            <a:r>
              <a:rPr sz="3750" b="1" spc="-560" dirty="0">
                <a:solidFill>
                  <a:srgbClr val="6BE4E7"/>
                </a:solidFill>
                <a:latin typeface="Trebuchet MS"/>
                <a:cs typeface="Trebuchet MS"/>
              </a:rPr>
              <a:t>T</a:t>
            </a:r>
            <a:r>
              <a:rPr sz="3750" b="1" spc="-520" dirty="0">
                <a:solidFill>
                  <a:srgbClr val="6BE4E7"/>
                </a:solidFill>
                <a:latin typeface="Trebuchet MS"/>
                <a:cs typeface="Trebuchet MS"/>
              </a:rPr>
              <a:t>T</a:t>
            </a:r>
            <a:endParaRPr sz="37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5873" y="5457849"/>
            <a:ext cx="2834640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tt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mb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tt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,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1300" spc="60" dirty="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r>
              <a:rPr sz="1300" spc="-11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300" spc="90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r>
              <a:rPr sz="1300" spc="80" dirty="0">
                <a:solidFill>
                  <a:srgbClr val="FFFFFF"/>
                </a:solidFill>
                <a:latin typeface="Tahoma"/>
                <a:cs typeface="Tahoma"/>
              </a:rPr>
              <a:t>88</a:t>
            </a:r>
            <a:r>
              <a:rPr sz="1300" spc="-11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300" spc="114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300" spc="6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.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Q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bb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essere attribuita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 una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maggiore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tt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à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mm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unn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pe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4726" y="4792731"/>
            <a:ext cx="1653539" cy="601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750" b="1" spc="-540" dirty="0">
                <a:solidFill>
                  <a:srgbClr val="6BE4E7"/>
                </a:solidFill>
                <a:latin typeface="Trebuchet MS"/>
                <a:cs typeface="Trebuchet MS"/>
              </a:rPr>
              <a:t>O</a:t>
            </a:r>
            <a:r>
              <a:rPr sz="3750" b="1" spc="-560" dirty="0">
                <a:solidFill>
                  <a:srgbClr val="6BE4E7"/>
                </a:solidFill>
                <a:latin typeface="Trebuchet MS"/>
                <a:cs typeface="Trebuchet MS"/>
              </a:rPr>
              <a:t>TT</a:t>
            </a:r>
            <a:r>
              <a:rPr sz="3750" b="1" spc="-285" dirty="0">
                <a:solidFill>
                  <a:srgbClr val="6BE4E7"/>
                </a:solidFill>
                <a:latin typeface="Trebuchet MS"/>
                <a:cs typeface="Trebuchet MS"/>
              </a:rPr>
              <a:t>-</a:t>
            </a:r>
            <a:r>
              <a:rPr sz="3750" b="1" spc="-530" dirty="0">
                <a:solidFill>
                  <a:srgbClr val="6BE4E7"/>
                </a:solidFill>
                <a:latin typeface="Trebuchet MS"/>
                <a:cs typeface="Trebuchet MS"/>
              </a:rPr>
              <a:t>N</a:t>
            </a:r>
            <a:r>
              <a:rPr sz="3750" b="1" spc="-540" dirty="0">
                <a:solidFill>
                  <a:srgbClr val="6BE4E7"/>
                </a:solidFill>
                <a:latin typeface="Trebuchet MS"/>
                <a:cs typeface="Trebuchet MS"/>
              </a:rPr>
              <a:t>O</a:t>
            </a:r>
            <a:r>
              <a:rPr sz="3750" b="1" spc="-275" dirty="0">
                <a:solidFill>
                  <a:srgbClr val="6BE4E7"/>
                </a:solidFill>
                <a:latin typeface="Trebuchet MS"/>
                <a:cs typeface="Trebuchet MS"/>
              </a:rPr>
              <a:t>V</a:t>
            </a:r>
            <a:endParaRPr sz="37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4726" y="5457849"/>
            <a:ext cx="295211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nu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tt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  n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ve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mb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,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una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1300" spc="-50" dirty="0">
                <a:solidFill>
                  <a:srgbClr val="FFFFFF"/>
                </a:solidFill>
                <a:latin typeface="Tahoma"/>
                <a:cs typeface="Tahoma"/>
              </a:rPr>
              <a:t>4.314,61.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Questa diminuzione potrebbe </a:t>
            </a:r>
            <a:r>
              <a:rPr sz="1300" spc="-3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pe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i 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si</a:t>
            </a:r>
            <a:r>
              <a:rPr sz="1300" spc="7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'a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unn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'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ve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5873" y="7907509"/>
            <a:ext cx="1595755" cy="601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750" b="1" spc="-325" dirty="0">
                <a:solidFill>
                  <a:srgbClr val="6BE4E7"/>
                </a:solidFill>
                <a:latin typeface="Trebuchet MS"/>
                <a:cs typeface="Trebuchet MS"/>
              </a:rPr>
              <a:t>NOV-DIC</a:t>
            </a:r>
            <a:endParaRPr sz="37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5873" y="8572630"/>
            <a:ext cx="287083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399"/>
              </a:lnSpc>
              <a:spcBef>
                <a:spcPts val="100"/>
              </a:spcBef>
            </a:pP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si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ve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mb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mb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,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1300" spc="90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r>
              <a:rPr sz="1300" spc="-11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300" spc="60" dirty="0">
                <a:solidFill>
                  <a:srgbClr val="FFFFFF"/>
                </a:solidFill>
                <a:latin typeface="Tahoma"/>
                <a:cs typeface="Tahoma"/>
              </a:rPr>
              <a:t>69</a:t>
            </a:r>
            <a:r>
              <a:rPr sz="1300" spc="114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300" spc="-11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300" spc="114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300" spc="90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.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Q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ò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spiegato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dalla</a:t>
            </a:r>
            <a:r>
              <a:rPr sz="13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stagione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natalizia</a:t>
            </a:r>
            <a:r>
              <a:rPr sz="13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agli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acquisti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legati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alle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festività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8242" y="7457991"/>
            <a:ext cx="3307749" cy="32385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548898" y="1611461"/>
            <a:ext cx="936625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280" dirty="0">
                <a:solidFill>
                  <a:srgbClr val="00BE62"/>
                </a:solidFill>
                <a:latin typeface="Trebuchet MS"/>
                <a:cs typeface="Trebuchet MS"/>
              </a:rPr>
              <a:t>+135,25%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49177" y="2003762"/>
            <a:ext cx="590550" cy="354330"/>
          </a:xfrm>
          <a:custGeom>
            <a:avLst/>
            <a:gdLst/>
            <a:ahLst/>
            <a:cxnLst/>
            <a:rect l="l" t="t" r="r" b="b"/>
            <a:pathLst>
              <a:path w="590550" h="354330">
                <a:moveTo>
                  <a:pt x="41760" y="354151"/>
                </a:moveTo>
                <a:lnTo>
                  <a:pt x="0" y="312391"/>
                </a:lnTo>
                <a:lnTo>
                  <a:pt x="218836" y="93554"/>
                </a:lnTo>
                <a:lnTo>
                  <a:pt x="336886" y="211605"/>
                </a:lnTo>
                <a:lnTo>
                  <a:pt x="480908" y="67731"/>
                </a:lnTo>
                <a:lnTo>
                  <a:pt x="413176" y="0"/>
                </a:lnTo>
                <a:lnTo>
                  <a:pt x="590252" y="0"/>
                </a:lnTo>
                <a:lnTo>
                  <a:pt x="590252" y="177075"/>
                </a:lnTo>
                <a:lnTo>
                  <a:pt x="522520" y="109344"/>
                </a:lnTo>
                <a:lnTo>
                  <a:pt x="336886" y="295126"/>
                </a:lnTo>
                <a:lnTo>
                  <a:pt x="218836" y="177075"/>
                </a:lnTo>
                <a:lnTo>
                  <a:pt x="41760" y="354151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41435" y="1980226"/>
            <a:ext cx="589280" cy="353695"/>
          </a:xfrm>
          <a:custGeom>
            <a:avLst/>
            <a:gdLst/>
            <a:ahLst/>
            <a:cxnLst/>
            <a:rect l="l" t="t" r="r" b="b"/>
            <a:pathLst>
              <a:path w="589279" h="353694">
                <a:moveTo>
                  <a:pt x="589111" y="353466"/>
                </a:moveTo>
                <a:lnTo>
                  <a:pt x="412377" y="353466"/>
                </a:lnTo>
                <a:lnTo>
                  <a:pt x="479978" y="285866"/>
                </a:lnTo>
                <a:lnTo>
                  <a:pt x="336235" y="142270"/>
                </a:lnTo>
                <a:lnTo>
                  <a:pt x="218413" y="260092"/>
                </a:lnTo>
                <a:lnTo>
                  <a:pt x="0" y="41679"/>
                </a:lnTo>
                <a:lnTo>
                  <a:pt x="41679" y="0"/>
                </a:lnTo>
                <a:lnTo>
                  <a:pt x="218413" y="176733"/>
                </a:lnTo>
                <a:lnTo>
                  <a:pt x="336235" y="58911"/>
                </a:lnTo>
                <a:lnTo>
                  <a:pt x="521510" y="244333"/>
                </a:lnTo>
                <a:lnTo>
                  <a:pt x="589111" y="176733"/>
                </a:lnTo>
                <a:lnTo>
                  <a:pt x="589111" y="353466"/>
                </a:lnTo>
                <a:close/>
              </a:path>
            </a:pathLst>
          </a:custGeom>
          <a:solidFill>
            <a:srgbClr val="FF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238429" y="1611461"/>
            <a:ext cx="795655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165" dirty="0">
                <a:solidFill>
                  <a:srgbClr val="FF5757"/>
                </a:solidFill>
                <a:latin typeface="Trebuchet MS"/>
                <a:cs typeface="Trebuchet MS"/>
              </a:rPr>
              <a:t>-</a:t>
            </a:r>
            <a:r>
              <a:rPr sz="2050" b="1" spc="-250" dirty="0">
                <a:solidFill>
                  <a:srgbClr val="FF5757"/>
                </a:solidFill>
                <a:latin typeface="Trebuchet MS"/>
                <a:cs typeface="Trebuchet MS"/>
              </a:rPr>
              <a:t>19</a:t>
            </a:r>
            <a:r>
              <a:rPr sz="2050" b="1" spc="-480" dirty="0">
                <a:solidFill>
                  <a:srgbClr val="FF5757"/>
                </a:solidFill>
                <a:latin typeface="Trebuchet MS"/>
                <a:cs typeface="Trebuchet MS"/>
              </a:rPr>
              <a:t>,</a:t>
            </a:r>
            <a:r>
              <a:rPr sz="2050" b="1" spc="-250" dirty="0">
                <a:solidFill>
                  <a:srgbClr val="FF5757"/>
                </a:solidFill>
                <a:latin typeface="Trebuchet MS"/>
                <a:cs typeface="Trebuchet MS"/>
              </a:rPr>
              <a:t>41</a:t>
            </a:r>
            <a:r>
              <a:rPr sz="2050" b="1" spc="-50" dirty="0">
                <a:solidFill>
                  <a:srgbClr val="FF5757"/>
                </a:solidFill>
                <a:latin typeface="Trebuchet MS"/>
                <a:cs typeface="Trebuchet MS"/>
              </a:rPr>
              <a:t>%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92678" y="4539934"/>
            <a:ext cx="692785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465" dirty="0">
                <a:solidFill>
                  <a:srgbClr val="00BE62"/>
                </a:solidFill>
                <a:latin typeface="Trebuchet MS"/>
                <a:cs typeface="Trebuchet MS"/>
              </a:rPr>
              <a:t>+</a:t>
            </a:r>
            <a:r>
              <a:rPr sz="2050" b="1" spc="-250" dirty="0">
                <a:solidFill>
                  <a:srgbClr val="00BE62"/>
                </a:solidFill>
                <a:latin typeface="Trebuchet MS"/>
                <a:cs typeface="Trebuchet MS"/>
              </a:rPr>
              <a:t>2</a:t>
            </a:r>
            <a:r>
              <a:rPr sz="2050" b="1" spc="-480" dirty="0">
                <a:solidFill>
                  <a:srgbClr val="00BE62"/>
                </a:solidFill>
                <a:latin typeface="Trebuchet MS"/>
                <a:cs typeface="Trebuchet MS"/>
              </a:rPr>
              <a:t>,</a:t>
            </a:r>
            <a:r>
              <a:rPr sz="2050" b="1" spc="-250" dirty="0">
                <a:solidFill>
                  <a:srgbClr val="00BE62"/>
                </a:solidFill>
                <a:latin typeface="Trebuchet MS"/>
                <a:cs typeface="Trebuchet MS"/>
              </a:rPr>
              <a:t>72</a:t>
            </a:r>
            <a:r>
              <a:rPr sz="2050" b="1" spc="-50" dirty="0">
                <a:solidFill>
                  <a:srgbClr val="00BE62"/>
                </a:solidFill>
                <a:latin typeface="Trebuchet MS"/>
                <a:cs typeface="Trebuchet MS"/>
              </a:rPr>
              <a:t>%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49177" y="4932235"/>
            <a:ext cx="590550" cy="354330"/>
          </a:xfrm>
          <a:custGeom>
            <a:avLst/>
            <a:gdLst/>
            <a:ahLst/>
            <a:cxnLst/>
            <a:rect l="l" t="t" r="r" b="b"/>
            <a:pathLst>
              <a:path w="590550" h="354329">
                <a:moveTo>
                  <a:pt x="41760" y="354151"/>
                </a:moveTo>
                <a:lnTo>
                  <a:pt x="0" y="312391"/>
                </a:lnTo>
                <a:lnTo>
                  <a:pt x="218836" y="93554"/>
                </a:lnTo>
                <a:lnTo>
                  <a:pt x="336886" y="211605"/>
                </a:lnTo>
                <a:lnTo>
                  <a:pt x="480908" y="67731"/>
                </a:lnTo>
                <a:lnTo>
                  <a:pt x="413176" y="0"/>
                </a:lnTo>
                <a:lnTo>
                  <a:pt x="590252" y="0"/>
                </a:lnTo>
                <a:lnTo>
                  <a:pt x="590252" y="177075"/>
                </a:lnTo>
                <a:lnTo>
                  <a:pt x="522520" y="109344"/>
                </a:lnTo>
                <a:lnTo>
                  <a:pt x="336886" y="295126"/>
                </a:lnTo>
                <a:lnTo>
                  <a:pt x="218836" y="177075"/>
                </a:lnTo>
                <a:lnTo>
                  <a:pt x="41760" y="354151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41435" y="4932881"/>
            <a:ext cx="589280" cy="353695"/>
          </a:xfrm>
          <a:custGeom>
            <a:avLst/>
            <a:gdLst/>
            <a:ahLst/>
            <a:cxnLst/>
            <a:rect l="l" t="t" r="r" b="b"/>
            <a:pathLst>
              <a:path w="589279" h="353695">
                <a:moveTo>
                  <a:pt x="589111" y="353466"/>
                </a:moveTo>
                <a:lnTo>
                  <a:pt x="412377" y="353466"/>
                </a:lnTo>
                <a:lnTo>
                  <a:pt x="479978" y="285866"/>
                </a:lnTo>
                <a:lnTo>
                  <a:pt x="336235" y="142270"/>
                </a:lnTo>
                <a:lnTo>
                  <a:pt x="218413" y="260092"/>
                </a:lnTo>
                <a:lnTo>
                  <a:pt x="0" y="41679"/>
                </a:lnTo>
                <a:lnTo>
                  <a:pt x="41679" y="0"/>
                </a:lnTo>
                <a:lnTo>
                  <a:pt x="218413" y="176733"/>
                </a:lnTo>
                <a:lnTo>
                  <a:pt x="336235" y="58911"/>
                </a:lnTo>
                <a:lnTo>
                  <a:pt x="521510" y="244333"/>
                </a:lnTo>
                <a:lnTo>
                  <a:pt x="589111" y="176733"/>
                </a:lnTo>
                <a:lnTo>
                  <a:pt x="589111" y="353466"/>
                </a:lnTo>
                <a:close/>
              </a:path>
            </a:pathLst>
          </a:custGeom>
          <a:solidFill>
            <a:srgbClr val="FF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360319" y="4564112"/>
            <a:ext cx="674370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165" dirty="0">
                <a:solidFill>
                  <a:srgbClr val="FF5757"/>
                </a:solidFill>
                <a:latin typeface="Trebuchet MS"/>
                <a:cs typeface="Trebuchet MS"/>
              </a:rPr>
              <a:t>-</a:t>
            </a:r>
            <a:r>
              <a:rPr sz="2050" b="1" spc="-250" dirty="0">
                <a:solidFill>
                  <a:srgbClr val="FF5757"/>
                </a:solidFill>
                <a:latin typeface="Trebuchet MS"/>
                <a:cs typeface="Trebuchet MS"/>
              </a:rPr>
              <a:t>5</a:t>
            </a:r>
            <a:r>
              <a:rPr sz="2050" b="1" spc="-480" dirty="0">
                <a:solidFill>
                  <a:srgbClr val="FF5757"/>
                </a:solidFill>
                <a:latin typeface="Trebuchet MS"/>
                <a:cs typeface="Trebuchet MS"/>
              </a:rPr>
              <a:t>,</a:t>
            </a:r>
            <a:r>
              <a:rPr sz="2050" b="1" spc="-250" dirty="0">
                <a:solidFill>
                  <a:srgbClr val="FF5757"/>
                </a:solidFill>
                <a:latin typeface="Trebuchet MS"/>
                <a:cs typeface="Trebuchet MS"/>
              </a:rPr>
              <a:t>88</a:t>
            </a:r>
            <a:r>
              <a:rPr sz="2050" b="1" spc="-50" dirty="0">
                <a:solidFill>
                  <a:srgbClr val="FF5757"/>
                </a:solidFill>
                <a:latin typeface="Trebuchet MS"/>
                <a:cs typeface="Trebuchet MS"/>
              </a:rPr>
              <a:t>%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70788" y="7668051"/>
            <a:ext cx="814705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285" dirty="0">
                <a:solidFill>
                  <a:srgbClr val="00BE62"/>
                </a:solidFill>
                <a:latin typeface="Trebuchet MS"/>
                <a:cs typeface="Trebuchet MS"/>
              </a:rPr>
              <a:t>+10,76%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49177" y="8060352"/>
            <a:ext cx="590550" cy="354330"/>
          </a:xfrm>
          <a:custGeom>
            <a:avLst/>
            <a:gdLst/>
            <a:ahLst/>
            <a:cxnLst/>
            <a:rect l="l" t="t" r="r" b="b"/>
            <a:pathLst>
              <a:path w="590550" h="354329">
                <a:moveTo>
                  <a:pt x="41760" y="354151"/>
                </a:moveTo>
                <a:lnTo>
                  <a:pt x="0" y="312391"/>
                </a:lnTo>
                <a:lnTo>
                  <a:pt x="218836" y="93554"/>
                </a:lnTo>
                <a:lnTo>
                  <a:pt x="336886" y="211605"/>
                </a:lnTo>
                <a:lnTo>
                  <a:pt x="480908" y="67731"/>
                </a:lnTo>
                <a:lnTo>
                  <a:pt x="413176" y="0"/>
                </a:lnTo>
                <a:lnTo>
                  <a:pt x="590252" y="0"/>
                </a:lnTo>
                <a:lnTo>
                  <a:pt x="590252" y="177075"/>
                </a:lnTo>
                <a:lnTo>
                  <a:pt x="522520" y="109344"/>
                </a:lnTo>
                <a:lnTo>
                  <a:pt x="336886" y="295126"/>
                </a:lnTo>
                <a:lnTo>
                  <a:pt x="218836" y="177075"/>
                </a:lnTo>
                <a:lnTo>
                  <a:pt x="41760" y="354151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7556500" cy="1044575"/>
          </a:xfrm>
          <a:custGeom>
            <a:avLst/>
            <a:gdLst/>
            <a:ahLst/>
            <a:cxnLst/>
            <a:rect l="l" t="t" r="r" b="b"/>
            <a:pathLst>
              <a:path w="7556500" h="1044575">
                <a:moveTo>
                  <a:pt x="7555992" y="1044382"/>
                </a:moveTo>
                <a:lnTo>
                  <a:pt x="0" y="1044382"/>
                </a:lnTo>
                <a:lnTo>
                  <a:pt x="0" y="0"/>
                </a:lnTo>
                <a:lnTo>
                  <a:pt x="7555992" y="0"/>
                </a:lnTo>
                <a:lnTo>
                  <a:pt x="7555992" y="1044382"/>
                </a:lnTo>
                <a:close/>
              </a:path>
            </a:pathLst>
          </a:custGeom>
          <a:solidFill>
            <a:srgbClr val="29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080874" y="289365"/>
            <a:ext cx="3302635" cy="499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00" spc="-270" dirty="0"/>
              <a:t>A</a:t>
            </a:r>
            <a:r>
              <a:rPr sz="3100" spc="-445" dirty="0"/>
              <a:t>N</a:t>
            </a:r>
            <a:r>
              <a:rPr sz="3100" spc="-370" dirty="0"/>
              <a:t>D</a:t>
            </a:r>
            <a:r>
              <a:rPr sz="3100" spc="-270" dirty="0"/>
              <a:t>A</a:t>
            </a:r>
            <a:r>
              <a:rPr sz="3100" spc="-320" dirty="0"/>
              <a:t>M</a:t>
            </a:r>
            <a:r>
              <a:rPr sz="3100" spc="-400" dirty="0"/>
              <a:t>E</a:t>
            </a:r>
            <a:r>
              <a:rPr sz="3100" spc="-445" dirty="0"/>
              <a:t>N</a:t>
            </a:r>
            <a:r>
              <a:rPr sz="3100" spc="-475" dirty="0"/>
              <a:t>T</a:t>
            </a:r>
            <a:r>
              <a:rPr sz="3100" spc="-420" dirty="0"/>
              <a:t>O</a:t>
            </a:r>
            <a:r>
              <a:rPr sz="3100" spc="-35" dirty="0"/>
              <a:t> </a:t>
            </a:r>
            <a:r>
              <a:rPr sz="3100" spc="-320" dirty="0"/>
              <a:t>M</a:t>
            </a:r>
            <a:r>
              <a:rPr sz="3100" spc="-400" dirty="0"/>
              <a:t>E</a:t>
            </a:r>
            <a:r>
              <a:rPr sz="3100" spc="-445" dirty="0"/>
              <a:t>N</a:t>
            </a:r>
            <a:r>
              <a:rPr sz="3100" spc="-125" dirty="0"/>
              <a:t>S</a:t>
            </a:r>
            <a:r>
              <a:rPr sz="3100" spc="50" dirty="0"/>
              <a:t>I</a:t>
            </a:r>
            <a:r>
              <a:rPr sz="3100" spc="-450" dirty="0"/>
              <a:t>L</a:t>
            </a:r>
            <a:r>
              <a:rPr sz="3100" spc="-365" dirty="0"/>
              <a:t>E</a:t>
            </a:r>
            <a:endParaRPr sz="31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6630" y="1315321"/>
            <a:ext cx="1684363" cy="167613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1303" y="4820811"/>
            <a:ext cx="1514840" cy="104228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134265" y="8058799"/>
            <a:ext cx="302260" cy="497205"/>
          </a:xfrm>
          <a:custGeom>
            <a:avLst/>
            <a:gdLst/>
            <a:ahLst/>
            <a:cxnLst/>
            <a:rect l="l" t="t" r="r" b="b"/>
            <a:pathLst>
              <a:path w="302260" h="497204">
                <a:moveTo>
                  <a:pt x="70817" y="496651"/>
                </a:moveTo>
                <a:lnTo>
                  <a:pt x="62960" y="487905"/>
                </a:lnTo>
                <a:lnTo>
                  <a:pt x="44650" y="464810"/>
                </a:lnTo>
                <a:lnTo>
                  <a:pt x="21719" y="434854"/>
                </a:lnTo>
                <a:lnTo>
                  <a:pt x="0" y="405524"/>
                </a:lnTo>
                <a:lnTo>
                  <a:pt x="408" y="396910"/>
                </a:lnTo>
                <a:lnTo>
                  <a:pt x="5372" y="323997"/>
                </a:lnTo>
                <a:lnTo>
                  <a:pt x="9826" y="273647"/>
                </a:lnTo>
                <a:lnTo>
                  <a:pt x="15660" y="220939"/>
                </a:lnTo>
                <a:lnTo>
                  <a:pt x="23470" y="166546"/>
                </a:lnTo>
                <a:lnTo>
                  <a:pt x="33853" y="111142"/>
                </a:lnTo>
                <a:lnTo>
                  <a:pt x="47404" y="55402"/>
                </a:lnTo>
                <a:lnTo>
                  <a:pt x="64719" y="0"/>
                </a:lnTo>
                <a:lnTo>
                  <a:pt x="72660" y="4881"/>
                </a:lnTo>
                <a:lnTo>
                  <a:pt x="116391" y="54058"/>
                </a:lnTo>
                <a:lnTo>
                  <a:pt x="148663" y="94173"/>
                </a:lnTo>
                <a:lnTo>
                  <a:pt x="179538" y="135692"/>
                </a:lnTo>
                <a:lnTo>
                  <a:pt x="208698" y="178135"/>
                </a:lnTo>
                <a:lnTo>
                  <a:pt x="235824" y="221026"/>
                </a:lnTo>
                <a:lnTo>
                  <a:pt x="260598" y="263886"/>
                </a:lnTo>
                <a:lnTo>
                  <a:pt x="282701" y="306237"/>
                </a:lnTo>
                <a:lnTo>
                  <a:pt x="301814" y="347601"/>
                </a:lnTo>
                <a:lnTo>
                  <a:pt x="287106" y="363135"/>
                </a:lnTo>
                <a:lnTo>
                  <a:pt x="243342" y="401448"/>
                </a:lnTo>
                <a:lnTo>
                  <a:pt x="171065" y="450099"/>
                </a:lnTo>
                <a:lnTo>
                  <a:pt x="70817" y="496651"/>
                </a:lnTo>
                <a:close/>
              </a:path>
            </a:pathLst>
          </a:custGeom>
          <a:solidFill>
            <a:srgbClr val="40B8D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015773" y="7998093"/>
            <a:ext cx="1446530" cy="1358900"/>
            <a:chOff x="1015773" y="7998093"/>
            <a:chExt cx="1446530" cy="1358900"/>
          </a:xfrm>
        </p:grpSpPr>
        <p:sp>
          <p:nvSpPr>
            <p:cNvPr id="6" name="object 6"/>
            <p:cNvSpPr/>
            <p:nvPr/>
          </p:nvSpPr>
          <p:spPr>
            <a:xfrm>
              <a:off x="1041641" y="8004276"/>
              <a:ext cx="1154430" cy="1344295"/>
            </a:xfrm>
            <a:custGeom>
              <a:avLst/>
              <a:gdLst/>
              <a:ahLst/>
              <a:cxnLst/>
              <a:rect l="l" t="t" r="r" b="b"/>
              <a:pathLst>
                <a:path w="1154430" h="1344295">
                  <a:moveTo>
                    <a:pt x="301802" y="460044"/>
                  </a:moveTo>
                  <a:lnTo>
                    <a:pt x="296443" y="378510"/>
                  </a:lnTo>
                  <a:lnTo>
                    <a:pt x="291985" y="328168"/>
                  </a:lnTo>
                  <a:lnTo>
                    <a:pt x="286156" y="275450"/>
                  </a:lnTo>
                  <a:lnTo>
                    <a:pt x="278345" y="221056"/>
                  </a:lnTo>
                  <a:lnTo>
                    <a:pt x="267957" y="165658"/>
                  </a:lnTo>
                  <a:lnTo>
                    <a:pt x="254406" y="109918"/>
                  </a:lnTo>
                  <a:lnTo>
                    <a:pt x="237096" y="54521"/>
                  </a:lnTo>
                  <a:lnTo>
                    <a:pt x="229146" y="59397"/>
                  </a:lnTo>
                  <a:lnTo>
                    <a:pt x="185420" y="108572"/>
                  </a:lnTo>
                  <a:lnTo>
                    <a:pt x="153149" y="148691"/>
                  </a:lnTo>
                  <a:lnTo>
                    <a:pt x="122275" y="190207"/>
                  </a:lnTo>
                  <a:lnTo>
                    <a:pt x="93116" y="232651"/>
                  </a:lnTo>
                  <a:lnTo>
                    <a:pt x="65989" y="275551"/>
                  </a:lnTo>
                  <a:lnTo>
                    <a:pt x="41211" y="318414"/>
                  </a:lnTo>
                  <a:lnTo>
                    <a:pt x="19113" y="360756"/>
                  </a:lnTo>
                  <a:lnTo>
                    <a:pt x="0" y="402120"/>
                  </a:lnTo>
                  <a:lnTo>
                    <a:pt x="14706" y="417664"/>
                  </a:lnTo>
                  <a:lnTo>
                    <a:pt x="58470" y="455968"/>
                  </a:lnTo>
                  <a:lnTo>
                    <a:pt x="130746" y="504621"/>
                  </a:lnTo>
                  <a:lnTo>
                    <a:pt x="230987" y="551180"/>
                  </a:lnTo>
                  <a:lnTo>
                    <a:pt x="238848" y="542442"/>
                  </a:lnTo>
                  <a:lnTo>
                    <a:pt x="257162" y="519341"/>
                  </a:lnTo>
                  <a:lnTo>
                    <a:pt x="280085" y="489381"/>
                  </a:lnTo>
                  <a:lnTo>
                    <a:pt x="301802" y="460044"/>
                  </a:lnTo>
                  <a:close/>
                </a:path>
                <a:path w="1154430" h="1344295">
                  <a:moveTo>
                    <a:pt x="1153947" y="53657"/>
                  </a:moveTo>
                  <a:lnTo>
                    <a:pt x="1153566" y="53657"/>
                  </a:lnTo>
                  <a:lnTo>
                    <a:pt x="1153185" y="53594"/>
                  </a:lnTo>
                  <a:lnTo>
                    <a:pt x="1152791" y="53594"/>
                  </a:lnTo>
                  <a:lnTo>
                    <a:pt x="1112583" y="50609"/>
                  </a:lnTo>
                  <a:lnTo>
                    <a:pt x="1059776" y="42900"/>
                  </a:lnTo>
                  <a:lnTo>
                    <a:pt x="1002766" y="31318"/>
                  </a:lnTo>
                  <a:lnTo>
                    <a:pt x="949947" y="16725"/>
                  </a:lnTo>
                  <a:lnTo>
                    <a:pt x="909751" y="0"/>
                  </a:lnTo>
                  <a:lnTo>
                    <a:pt x="909053" y="2311"/>
                  </a:lnTo>
                  <a:lnTo>
                    <a:pt x="886167" y="50126"/>
                  </a:lnTo>
                  <a:lnTo>
                    <a:pt x="861314" y="83997"/>
                  </a:lnTo>
                  <a:lnTo>
                    <a:pt x="832840" y="111696"/>
                  </a:lnTo>
                  <a:lnTo>
                    <a:pt x="767930" y="148653"/>
                  </a:lnTo>
                  <a:lnTo>
                    <a:pt x="697217" y="160972"/>
                  </a:lnTo>
                  <a:lnTo>
                    <a:pt x="661504" y="157899"/>
                  </a:lnTo>
                  <a:lnTo>
                    <a:pt x="592975" y="133273"/>
                  </a:lnTo>
                  <a:lnTo>
                    <a:pt x="533133" y="84010"/>
                  </a:lnTo>
                  <a:lnTo>
                    <a:pt x="508279" y="50139"/>
                  </a:lnTo>
                  <a:lnTo>
                    <a:pt x="487768" y="10109"/>
                  </a:lnTo>
                  <a:lnTo>
                    <a:pt x="484682" y="0"/>
                  </a:lnTo>
                  <a:lnTo>
                    <a:pt x="444487" y="16725"/>
                  </a:lnTo>
                  <a:lnTo>
                    <a:pt x="391668" y="31318"/>
                  </a:lnTo>
                  <a:lnTo>
                    <a:pt x="334657" y="42900"/>
                  </a:lnTo>
                  <a:lnTo>
                    <a:pt x="281851" y="50609"/>
                  </a:lnTo>
                  <a:lnTo>
                    <a:pt x="241642" y="53594"/>
                  </a:lnTo>
                  <a:lnTo>
                    <a:pt x="241261" y="53594"/>
                  </a:lnTo>
                  <a:lnTo>
                    <a:pt x="240868" y="53657"/>
                  </a:lnTo>
                  <a:lnTo>
                    <a:pt x="240487" y="53657"/>
                  </a:lnTo>
                  <a:lnTo>
                    <a:pt x="259448" y="101650"/>
                  </a:lnTo>
                  <a:lnTo>
                    <a:pt x="274955" y="150215"/>
                  </a:lnTo>
                  <a:lnTo>
                    <a:pt x="287489" y="198843"/>
                  </a:lnTo>
                  <a:lnTo>
                    <a:pt x="297472" y="246989"/>
                  </a:lnTo>
                  <a:lnTo>
                    <a:pt x="305371" y="294144"/>
                  </a:lnTo>
                  <a:lnTo>
                    <a:pt x="311632" y="339788"/>
                  </a:lnTo>
                  <a:lnTo>
                    <a:pt x="316712" y="383400"/>
                  </a:lnTo>
                  <a:lnTo>
                    <a:pt x="321043" y="424446"/>
                  </a:lnTo>
                  <a:lnTo>
                    <a:pt x="325361" y="487502"/>
                  </a:lnTo>
                  <a:lnTo>
                    <a:pt x="328383" y="550202"/>
                  </a:lnTo>
                  <a:lnTo>
                    <a:pt x="330161" y="612305"/>
                  </a:lnTo>
                  <a:lnTo>
                    <a:pt x="330809" y="673557"/>
                  </a:lnTo>
                  <a:lnTo>
                    <a:pt x="330377" y="733729"/>
                  </a:lnTo>
                  <a:lnTo>
                    <a:pt x="328968" y="792581"/>
                  </a:lnTo>
                  <a:lnTo>
                    <a:pt x="326656" y="849858"/>
                  </a:lnTo>
                  <a:lnTo>
                    <a:pt x="323532" y="905344"/>
                  </a:lnTo>
                  <a:lnTo>
                    <a:pt x="319659" y="958773"/>
                  </a:lnTo>
                  <a:lnTo>
                    <a:pt x="315125" y="1009904"/>
                  </a:lnTo>
                  <a:lnTo>
                    <a:pt x="310032" y="1058506"/>
                  </a:lnTo>
                  <a:lnTo>
                    <a:pt x="304431" y="1104341"/>
                  </a:lnTo>
                  <a:lnTo>
                    <a:pt x="298424" y="1147165"/>
                  </a:lnTo>
                  <a:lnTo>
                    <a:pt x="292087" y="1186738"/>
                  </a:lnTo>
                  <a:lnTo>
                    <a:pt x="278739" y="1255141"/>
                  </a:lnTo>
                  <a:lnTo>
                    <a:pt x="265049" y="1307630"/>
                  </a:lnTo>
                  <a:lnTo>
                    <a:pt x="266979" y="1308239"/>
                  </a:lnTo>
                  <a:lnTo>
                    <a:pt x="313397" y="1316291"/>
                  </a:lnTo>
                  <a:lnTo>
                    <a:pt x="361530" y="1323301"/>
                  </a:lnTo>
                  <a:lnTo>
                    <a:pt x="411137" y="1329296"/>
                  </a:lnTo>
                  <a:lnTo>
                    <a:pt x="461975" y="1334274"/>
                  </a:lnTo>
                  <a:lnTo>
                    <a:pt x="513803" y="1338224"/>
                  </a:lnTo>
                  <a:lnTo>
                    <a:pt x="566394" y="1341170"/>
                  </a:lnTo>
                  <a:lnTo>
                    <a:pt x="619506" y="1343113"/>
                  </a:lnTo>
                  <a:lnTo>
                    <a:pt x="672909" y="1344066"/>
                  </a:lnTo>
                  <a:lnTo>
                    <a:pt x="726363" y="1344002"/>
                  </a:lnTo>
                  <a:lnTo>
                    <a:pt x="779640" y="1342961"/>
                  </a:lnTo>
                  <a:lnTo>
                    <a:pt x="832485" y="1340929"/>
                  </a:lnTo>
                  <a:lnTo>
                    <a:pt x="884682" y="1337906"/>
                  </a:lnTo>
                  <a:lnTo>
                    <a:pt x="935964" y="1333919"/>
                  </a:lnTo>
                  <a:lnTo>
                    <a:pt x="986129" y="1328953"/>
                  </a:lnTo>
                  <a:lnTo>
                    <a:pt x="1034923" y="1323009"/>
                  </a:lnTo>
                  <a:lnTo>
                    <a:pt x="1082116" y="1316113"/>
                  </a:lnTo>
                  <a:lnTo>
                    <a:pt x="1127467" y="1308239"/>
                  </a:lnTo>
                  <a:lnTo>
                    <a:pt x="1129385" y="1307630"/>
                  </a:lnTo>
                  <a:lnTo>
                    <a:pt x="1122540" y="1283500"/>
                  </a:lnTo>
                  <a:lnTo>
                    <a:pt x="1115695" y="1255141"/>
                  </a:lnTo>
                  <a:lnTo>
                    <a:pt x="1102347" y="1186738"/>
                  </a:lnTo>
                  <a:lnTo>
                    <a:pt x="1096010" y="1147165"/>
                  </a:lnTo>
                  <a:lnTo>
                    <a:pt x="1090002" y="1104341"/>
                  </a:lnTo>
                  <a:lnTo>
                    <a:pt x="1084402" y="1058506"/>
                  </a:lnTo>
                  <a:lnTo>
                    <a:pt x="1079309" y="1009904"/>
                  </a:lnTo>
                  <a:lnTo>
                    <a:pt x="1074775" y="958773"/>
                  </a:lnTo>
                  <a:lnTo>
                    <a:pt x="1070914" y="905344"/>
                  </a:lnTo>
                  <a:lnTo>
                    <a:pt x="1067777" y="849858"/>
                  </a:lnTo>
                  <a:lnTo>
                    <a:pt x="1065466" y="792581"/>
                  </a:lnTo>
                  <a:lnTo>
                    <a:pt x="1064056" y="733729"/>
                  </a:lnTo>
                  <a:lnTo>
                    <a:pt x="1063637" y="673557"/>
                  </a:lnTo>
                  <a:lnTo>
                    <a:pt x="1064272" y="612305"/>
                  </a:lnTo>
                  <a:lnTo>
                    <a:pt x="1066063" y="550202"/>
                  </a:lnTo>
                  <a:lnTo>
                    <a:pt x="1069073" y="487502"/>
                  </a:lnTo>
                  <a:lnTo>
                    <a:pt x="1073404" y="424446"/>
                  </a:lnTo>
                  <a:lnTo>
                    <a:pt x="1077734" y="383400"/>
                  </a:lnTo>
                  <a:lnTo>
                    <a:pt x="1082814" y="339788"/>
                  </a:lnTo>
                  <a:lnTo>
                    <a:pt x="1089088" y="294144"/>
                  </a:lnTo>
                  <a:lnTo>
                    <a:pt x="1096987" y="246989"/>
                  </a:lnTo>
                  <a:lnTo>
                    <a:pt x="1106982" y="198843"/>
                  </a:lnTo>
                  <a:lnTo>
                    <a:pt x="1119505" y="150215"/>
                  </a:lnTo>
                  <a:lnTo>
                    <a:pt x="1135011" y="101650"/>
                  </a:lnTo>
                  <a:lnTo>
                    <a:pt x="1153947" y="53657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0733" y="8003803"/>
              <a:ext cx="416559" cy="143510"/>
            </a:xfrm>
            <a:custGeom>
              <a:avLst/>
              <a:gdLst/>
              <a:ahLst/>
              <a:cxnLst/>
              <a:rect l="l" t="t" r="r" b="b"/>
              <a:pathLst>
                <a:path w="416560" h="143509">
                  <a:moveTo>
                    <a:pt x="210045" y="142891"/>
                  </a:moveTo>
                  <a:lnTo>
                    <a:pt x="135446" y="128833"/>
                  </a:lnTo>
                  <a:lnTo>
                    <a:pt x="99517" y="110331"/>
                  </a:lnTo>
                  <a:lnTo>
                    <a:pt x="65318" y="84063"/>
                  </a:lnTo>
                  <a:lnTo>
                    <a:pt x="33461" y="49941"/>
                  </a:lnTo>
                  <a:lnTo>
                    <a:pt x="4557" y="7875"/>
                  </a:lnTo>
                  <a:lnTo>
                    <a:pt x="0" y="0"/>
                  </a:lnTo>
                  <a:lnTo>
                    <a:pt x="153" y="79"/>
                  </a:lnTo>
                  <a:lnTo>
                    <a:pt x="384" y="230"/>
                  </a:lnTo>
                  <a:lnTo>
                    <a:pt x="538" y="313"/>
                  </a:lnTo>
                  <a:lnTo>
                    <a:pt x="52700" y="30059"/>
                  </a:lnTo>
                  <a:lnTo>
                    <a:pt x="96845" y="46508"/>
                  </a:lnTo>
                  <a:lnTo>
                    <a:pt x="143231" y="57212"/>
                  </a:lnTo>
                  <a:lnTo>
                    <a:pt x="190914" y="62163"/>
                  </a:lnTo>
                  <a:lnTo>
                    <a:pt x="238949" y="61352"/>
                  </a:lnTo>
                  <a:lnTo>
                    <a:pt x="286391" y="54771"/>
                  </a:lnTo>
                  <a:lnTo>
                    <a:pt x="332296" y="42409"/>
                  </a:lnTo>
                  <a:lnTo>
                    <a:pt x="375719" y="24260"/>
                  </a:lnTo>
                  <a:lnTo>
                    <a:pt x="415715" y="313"/>
                  </a:lnTo>
                  <a:lnTo>
                    <a:pt x="415878" y="230"/>
                  </a:lnTo>
                  <a:lnTo>
                    <a:pt x="416109" y="79"/>
                  </a:lnTo>
                  <a:lnTo>
                    <a:pt x="416260" y="0"/>
                  </a:lnTo>
                  <a:lnTo>
                    <a:pt x="416029" y="464"/>
                  </a:lnTo>
                  <a:lnTo>
                    <a:pt x="414799" y="2699"/>
                  </a:lnTo>
                  <a:lnTo>
                    <a:pt x="383973" y="48319"/>
                  </a:lnTo>
                  <a:lnTo>
                    <a:pt x="353072" y="81705"/>
                  </a:lnTo>
                  <a:lnTo>
                    <a:pt x="319616" y="107943"/>
                  </a:lnTo>
                  <a:lnTo>
                    <a:pt x="284219" y="126946"/>
                  </a:lnTo>
                  <a:lnTo>
                    <a:pt x="247491" y="138625"/>
                  </a:lnTo>
                  <a:lnTo>
                    <a:pt x="210045" y="142891"/>
                  </a:lnTo>
                  <a:close/>
                </a:path>
              </a:pathLst>
            </a:custGeom>
            <a:solidFill>
              <a:srgbClr val="DEDD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15773" y="7998093"/>
              <a:ext cx="1446530" cy="1358900"/>
            </a:xfrm>
            <a:custGeom>
              <a:avLst/>
              <a:gdLst/>
              <a:ahLst/>
              <a:cxnLst/>
              <a:rect l="l" t="t" r="r" b="b"/>
              <a:pathLst>
                <a:path w="1446530" h="1358900">
                  <a:moveTo>
                    <a:pt x="307717" y="50799"/>
                  </a:moveTo>
                  <a:lnTo>
                    <a:pt x="263040" y="50799"/>
                  </a:lnTo>
                  <a:lnTo>
                    <a:pt x="314157" y="38099"/>
                  </a:lnTo>
                  <a:lnTo>
                    <a:pt x="425521" y="12699"/>
                  </a:lnTo>
                  <a:lnTo>
                    <a:pt x="473847" y="0"/>
                  </a:lnTo>
                  <a:lnTo>
                    <a:pt x="510556" y="0"/>
                  </a:lnTo>
                  <a:lnTo>
                    <a:pt x="470356" y="12699"/>
                  </a:lnTo>
                  <a:lnTo>
                    <a:pt x="417545" y="25399"/>
                  </a:lnTo>
                  <a:lnTo>
                    <a:pt x="360529" y="38099"/>
                  </a:lnTo>
                  <a:lnTo>
                    <a:pt x="307717" y="50799"/>
                  </a:lnTo>
                  <a:close/>
                </a:path>
                <a:path w="1446530" h="1358900">
                  <a:moveTo>
                    <a:pt x="793800" y="152399"/>
                  </a:moveTo>
                  <a:lnTo>
                    <a:pt x="652383" y="152399"/>
                  </a:lnTo>
                  <a:lnTo>
                    <a:pt x="618839" y="126999"/>
                  </a:lnTo>
                  <a:lnTo>
                    <a:pt x="587469" y="114299"/>
                  </a:lnTo>
                  <a:lnTo>
                    <a:pt x="558997" y="88899"/>
                  </a:lnTo>
                  <a:lnTo>
                    <a:pt x="534147" y="50799"/>
                  </a:lnTo>
                  <a:lnTo>
                    <a:pt x="513644" y="12699"/>
                  </a:lnTo>
                  <a:lnTo>
                    <a:pt x="512408" y="0"/>
                  </a:lnTo>
                  <a:lnTo>
                    <a:pt x="516270" y="0"/>
                  </a:lnTo>
                  <a:lnTo>
                    <a:pt x="519514" y="12699"/>
                  </a:lnTo>
                  <a:lnTo>
                    <a:pt x="548418" y="50799"/>
                  </a:lnTo>
                  <a:lnTo>
                    <a:pt x="580275" y="88899"/>
                  </a:lnTo>
                  <a:lnTo>
                    <a:pt x="614474" y="114299"/>
                  </a:lnTo>
                  <a:lnTo>
                    <a:pt x="650403" y="126999"/>
                  </a:lnTo>
                  <a:lnTo>
                    <a:pt x="687449" y="139699"/>
                  </a:lnTo>
                  <a:lnTo>
                    <a:pt x="810571" y="139699"/>
                  </a:lnTo>
                  <a:lnTo>
                    <a:pt x="793800" y="152399"/>
                  </a:lnTo>
                  <a:close/>
                </a:path>
                <a:path w="1446530" h="1358900">
                  <a:moveTo>
                    <a:pt x="729621" y="50799"/>
                  </a:moveTo>
                  <a:lnTo>
                    <a:pt x="611802" y="50799"/>
                  </a:lnTo>
                  <a:lnTo>
                    <a:pt x="567657" y="25399"/>
                  </a:lnTo>
                  <a:lnTo>
                    <a:pt x="526698" y="12699"/>
                  </a:lnTo>
                  <a:lnTo>
                    <a:pt x="519130" y="0"/>
                  </a:lnTo>
                  <a:lnTo>
                    <a:pt x="529167" y="0"/>
                  </a:lnTo>
                  <a:lnTo>
                    <a:pt x="578509" y="25399"/>
                  </a:lnTo>
                  <a:lnTo>
                    <a:pt x="628536" y="38099"/>
                  </a:lnTo>
                  <a:lnTo>
                    <a:pt x="678992" y="38099"/>
                  </a:lnTo>
                  <a:lnTo>
                    <a:pt x="729621" y="50799"/>
                  </a:lnTo>
                  <a:close/>
                </a:path>
                <a:path w="1446530" h="1358900">
                  <a:moveTo>
                    <a:pt x="929668" y="340"/>
                  </a:moveTo>
                  <a:lnTo>
                    <a:pt x="929750" y="0"/>
                  </a:lnTo>
                  <a:lnTo>
                    <a:pt x="930827" y="0"/>
                  </a:lnTo>
                  <a:lnTo>
                    <a:pt x="930691" y="85"/>
                  </a:lnTo>
                  <a:lnTo>
                    <a:pt x="929668" y="340"/>
                  </a:lnTo>
                  <a:close/>
                </a:path>
                <a:path w="1446530" h="1358900">
                  <a:moveTo>
                    <a:pt x="810571" y="139699"/>
                  </a:moveTo>
                  <a:lnTo>
                    <a:pt x="762446" y="139699"/>
                  </a:lnTo>
                  <a:lnTo>
                    <a:pt x="799174" y="126999"/>
                  </a:lnTo>
                  <a:lnTo>
                    <a:pt x="834571" y="101599"/>
                  </a:lnTo>
                  <a:lnTo>
                    <a:pt x="868026" y="76199"/>
                  </a:lnTo>
                  <a:lnTo>
                    <a:pt x="898928" y="50799"/>
                  </a:lnTo>
                  <a:lnTo>
                    <a:pt x="926663" y="12699"/>
                  </a:lnTo>
                  <a:lnTo>
                    <a:pt x="929555" y="804"/>
                  </a:lnTo>
                  <a:lnTo>
                    <a:pt x="930691" y="85"/>
                  </a:lnTo>
                  <a:lnTo>
                    <a:pt x="931036" y="0"/>
                  </a:lnTo>
                  <a:lnTo>
                    <a:pt x="934237" y="0"/>
                  </a:lnTo>
                  <a:lnTo>
                    <a:pt x="933450" y="12699"/>
                  </a:lnTo>
                  <a:lnTo>
                    <a:pt x="932536" y="12699"/>
                  </a:lnTo>
                  <a:lnTo>
                    <a:pt x="912034" y="50799"/>
                  </a:lnTo>
                  <a:lnTo>
                    <a:pt x="887184" y="88899"/>
                  </a:lnTo>
                  <a:lnTo>
                    <a:pt x="858712" y="114299"/>
                  </a:lnTo>
                  <a:lnTo>
                    <a:pt x="827343" y="126999"/>
                  </a:lnTo>
                  <a:lnTo>
                    <a:pt x="810571" y="139699"/>
                  </a:lnTo>
                  <a:close/>
                </a:path>
                <a:path w="1446530" h="1358900">
                  <a:moveTo>
                    <a:pt x="1183131" y="50799"/>
                  </a:moveTo>
                  <a:lnTo>
                    <a:pt x="1138459" y="50799"/>
                  </a:lnTo>
                  <a:lnTo>
                    <a:pt x="1085650" y="38099"/>
                  </a:lnTo>
                  <a:lnTo>
                    <a:pt x="1028634" y="25399"/>
                  </a:lnTo>
                  <a:lnTo>
                    <a:pt x="975820" y="12699"/>
                  </a:lnTo>
                  <a:lnTo>
                    <a:pt x="935615" y="0"/>
                  </a:lnTo>
                  <a:lnTo>
                    <a:pt x="972330" y="0"/>
                  </a:lnTo>
                  <a:lnTo>
                    <a:pt x="1020654" y="12699"/>
                  </a:lnTo>
                  <a:lnTo>
                    <a:pt x="1132015" y="38099"/>
                  </a:lnTo>
                  <a:lnTo>
                    <a:pt x="1183131" y="50799"/>
                  </a:lnTo>
                  <a:close/>
                </a:path>
                <a:path w="1446530" h="1358900">
                  <a:moveTo>
                    <a:pt x="929555" y="804"/>
                  </a:moveTo>
                  <a:lnTo>
                    <a:pt x="929668" y="340"/>
                  </a:lnTo>
                  <a:lnTo>
                    <a:pt x="930691" y="85"/>
                  </a:lnTo>
                  <a:lnTo>
                    <a:pt x="929555" y="804"/>
                  </a:lnTo>
                  <a:close/>
                </a:path>
                <a:path w="1446530" h="1358900">
                  <a:moveTo>
                    <a:pt x="753907" y="63499"/>
                  </a:moveTo>
                  <a:lnTo>
                    <a:pt x="705872" y="63499"/>
                  </a:lnTo>
                  <a:lnTo>
                    <a:pt x="658189" y="50799"/>
                  </a:lnTo>
                  <a:lnTo>
                    <a:pt x="729621" y="50799"/>
                  </a:lnTo>
                  <a:lnTo>
                    <a:pt x="780167" y="38099"/>
                  </a:lnTo>
                  <a:lnTo>
                    <a:pt x="830374" y="38099"/>
                  </a:lnTo>
                  <a:lnTo>
                    <a:pt x="879985" y="12699"/>
                  </a:lnTo>
                  <a:lnTo>
                    <a:pt x="929668" y="340"/>
                  </a:lnTo>
                  <a:lnTo>
                    <a:pt x="929555" y="804"/>
                  </a:lnTo>
                  <a:lnTo>
                    <a:pt x="890677" y="25399"/>
                  </a:lnTo>
                  <a:lnTo>
                    <a:pt x="847254" y="38099"/>
                  </a:lnTo>
                  <a:lnTo>
                    <a:pt x="753907" y="63499"/>
                  </a:lnTo>
                  <a:close/>
                </a:path>
                <a:path w="1446530" h="1358900">
                  <a:moveTo>
                    <a:pt x="260260" y="571499"/>
                  </a:moveTo>
                  <a:lnTo>
                    <a:pt x="259722" y="571499"/>
                  </a:lnTo>
                  <a:lnTo>
                    <a:pt x="211597" y="546099"/>
                  </a:lnTo>
                  <a:lnTo>
                    <a:pt x="161683" y="533399"/>
                  </a:lnTo>
                  <a:lnTo>
                    <a:pt x="112774" y="495299"/>
                  </a:lnTo>
                  <a:lnTo>
                    <a:pt x="67662" y="469899"/>
                  </a:lnTo>
                  <a:lnTo>
                    <a:pt x="29139" y="444499"/>
                  </a:lnTo>
                  <a:lnTo>
                    <a:pt x="0" y="406399"/>
                  </a:lnTo>
                  <a:lnTo>
                    <a:pt x="13452" y="380999"/>
                  </a:lnTo>
                  <a:lnTo>
                    <a:pt x="52766" y="304799"/>
                  </a:lnTo>
                  <a:lnTo>
                    <a:pt x="116378" y="203199"/>
                  </a:lnTo>
                  <a:lnTo>
                    <a:pt x="202723" y="101599"/>
                  </a:lnTo>
                  <a:lnTo>
                    <a:pt x="231117" y="63499"/>
                  </a:lnTo>
                  <a:lnTo>
                    <a:pt x="246047" y="50799"/>
                  </a:lnTo>
                  <a:lnTo>
                    <a:pt x="262963" y="50799"/>
                  </a:lnTo>
                  <a:lnTo>
                    <a:pt x="255021" y="63499"/>
                  </a:lnTo>
                  <a:lnTo>
                    <a:pt x="244718" y="63499"/>
                  </a:lnTo>
                  <a:lnTo>
                    <a:pt x="230621" y="88899"/>
                  </a:lnTo>
                  <a:lnTo>
                    <a:pt x="211297" y="114299"/>
                  </a:lnTo>
                  <a:lnTo>
                    <a:pt x="179024" y="152399"/>
                  </a:lnTo>
                  <a:lnTo>
                    <a:pt x="148147" y="190499"/>
                  </a:lnTo>
                  <a:lnTo>
                    <a:pt x="118985" y="228599"/>
                  </a:lnTo>
                  <a:lnTo>
                    <a:pt x="91858" y="279399"/>
                  </a:lnTo>
                  <a:lnTo>
                    <a:pt x="67083" y="317499"/>
                  </a:lnTo>
                  <a:lnTo>
                    <a:pt x="44981" y="355599"/>
                  </a:lnTo>
                  <a:lnTo>
                    <a:pt x="25871" y="406399"/>
                  </a:lnTo>
                  <a:lnTo>
                    <a:pt x="84344" y="457199"/>
                  </a:lnTo>
                  <a:lnTo>
                    <a:pt x="156619" y="507999"/>
                  </a:lnTo>
                  <a:lnTo>
                    <a:pt x="256862" y="546099"/>
                  </a:lnTo>
                  <a:lnTo>
                    <a:pt x="278183" y="546099"/>
                  </a:lnTo>
                  <a:lnTo>
                    <a:pt x="269308" y="558799"/>
                  </a:lnTo>
                  <a:lnTo>
                    <a:pt x="260260" y="571499"/>
                  </a:lnTo>
                  <a:close/>
                </a:path>
                <a:path w="1446530" h="1358900">
                  <a:moveTo>
                    <a:pt x="278183" y="546099"/>
                  </a:moveTo>
                  <a:lnTo>
                    <a:pt x="264724" y="546099"/>
                  </a:lnTo>
                  <a:lnTo>
                    <a:pt x="283032" y="520699"/>
                  </a:lnTo>
                  <a:lnTo>
                    <a:pt x="305960" y="495299"/>
                  </a:lnTo>
                  <a:lnTo>
                    <a:pt x="327680" y="457199"/>
                  </a:lnTo>
                  <a:lnTo>
                    <a:pt x="322312" y="380999"/>
                  </a:lnTo>
                  <a:lnTo>
                    <a:pt x="317857" y="330199"/>
                  </a:lnTo>
                  <a:lnTo>
                    <a:pt x="312022" y="279399"/>
                  </a:lnTo>
                  <a:lnTo>
                    <a:pt x="304211" y="215899"/>
                  </a:lnTo>
                  <a:lnTo>
                    <a:pt x="293828" y="165099"/>
                  </a:lnTo>
                  <a:lnTo>
                    <a:pt x="280277" y="114299"/>
                  </a:lnTo>
                  <a:lnTo>
                    <a:pt x="262963" y="50799"/>
                  </a:lnTo>
                  <a:lnTo>
                    <a:pt x="266361" y="50799"/>
                  </a:lnTo>
                  <a:lnTo>
                    <a:pt x="285315" y="101599"/>
                  </a:lnTo>
                  <a:lnTo>
                    <a:pt x="300830" y="152399"/>
                  </a:lnTo>
                  <a:lnTo>
                    <a:pt x="313357" y="203199"/>
                  </a:lnTo>
                  <a:lnTo>
                    <a:pt x="323346" y="241299"/>
                  </a:lnTo>
                  <a:lnTo>
                    <a:pt x="331246" y="292099"/>
                  </a:lnTo>
                  <a:lnTo>
                    <a:pt x="337507" y="342899"/>
                  </a:lnTo>
                  <a:lnTo>
                    <a:pt x="342579" y="380999"/>
                  </a:lnTo>
                  <a:lnTo>
                    <a:pt x="346912" y="419099"/>
                  </a:lnTo>
                  <a:lnTo>
                    <a:pt x="351236" y="482599"/>
                  </a:lnTo>
                  <a:lnTo>
                    <a:pt x="328451" y="482599"/>
                  </a:lnTo>
                  <a:lnTo>
                    <a:pt x="308457" y="507999"/>
                  </a:lnTo>
                  <a:lnTo>
                    <a:pt x="287058" y="533399"/>
                  </a:lnTo>
                  <a:lnTo>
                    <a:pt x="278183" y="546099"/>
                  </a:lnTo>
                  <a:close/>
                </a:path>
                <a:path w="1446530" h="1358900">
                  <a:moveTo>
                    <a:pt x="1158662" y="1308099"/>
                  </a:moveTo>
                  <a:lnTo>
                    <a:pt x="1155255" y="1308099"/>
                  </a:lnTo>
                  <a:lnTo>
                    <a:pt x="1141564" y="1257299"/>
                  </a:lnTo>
                  <a:lnTo>
                    <a:pt x="1134808" y="1219199"/>
                  </a:lnTo>
                  <a:lnTo>
                    <a:pt x="1128219" y="1181099"/>
                  </a:lnTo>
                  <a:lnTo>
                    <a:pt x="1121879" y="1142999"/>
                  </a:lnTo>
                  <a:lnTo>
                    <a:pt x="1115870" y="1104899"/>
                  </a:lnTo>
                  <a:lnTo>
                    <a:pt x="1110274" y="1054099"/>
                  </a:lnTo>
                  <a:lnTo>
                    <a:pt x="1105172" y="1015999"/>
                  </a:lnTo>
                  <a:lnTo>
                    <a:pt x="1100645" y="952499"/>
                  </a:lnTo>
                  <a:lnTo>
                    <a:pt x="1096776" y="901699"/>
                  </a:lnTo>
                  <a:lnTo>
                    <a:pt x="1093645" y="850899"/>
                  </a:lnTo>
                  <a:lnTo>
                    <a:pt x="1091335" y="787399"/>
                  </a:lnTo>
                  <a:lnTo>
                    <a:pt x="1089927" y="736599"/>
                  </a:lnTo>
                  <a:lnTo>
                    <a:pt x="1089502" y="673099"/>
                  </a:lnTo>
                  <a:lnTo>
                    <a:pt x="1090142" y="609599"/>
                  </a:lnTo>
                  <a:lnTo>
                    <a:pt x="1091929" y="546099"/>
                  </a:lnTo>
                  <a:lnTo>
                    <a:pt x="1094944" y="482599"/>
                  </a:lnTo>
                  <a:lnTo>
                    <a:pt x="1099269" y="419099"/>
                  </a:lnTo>
                  <a:lnTo>
                    <a:pt x="1103605" y="380999"/>
                  </a:lnTo>
                  <a:lnTo>
                    <a:pt x="1108684" y="342899"/>
                  </a:lnTo>
                  <a:lnTo>
                    <a:pt x="1114954" y="292099"/>
                  </a:lnTo>
                  <a:lnTo>
                    <a:pt x="1122862" y="241299"/>
                  </a:lnTo>
                  <a:lnTo>
                    <a:pt x="1132855" y="203199"/>
                  </a:lnTo>
                  <a:lnTo>
                    <a:pt x="1145380" y="152399"/>
                  </a:lnTo>
                  <a:lnTo>
                    <a:pt x="1160885" y="101599"/>
                  </a:lnTo>
                  <a:lnTo>
                    <a:pt x="1179816" y="50799"/>
                  </a:lnTo>
                  <a:lnTo>
                    <a:pt x="1183214" y="50799"/>
                  </a:lnTo>
                  <a:lnTo>
                    <a:pt x="1165899" y="114299"/>
                  </a:lnTo>
                  <a:lnTo>
                    <a:pt x="1152347" y="165099"/>
                  </a:lnTo>
                  <a:lnTo>
                    <a:pt x="1141963" y="215899"/>
                  </a:lnTo>
                  <a:lnTo>
                    <a:pt x="1134151" y="279399"/>
                  </a:lnTo>
                  <a:lnTo>
                    <a:pt x="1128316" y="330199"/>
                  </a:lnTo>
                  <a:lnTo>
                    <a:pt x="1123861" y="380999"/>
                  </a:lnTo>
                  <a:lnTo>
                    <a:pt x="1120192" y="431799"/>
                  </a:lnTo>
                  <a:lnTo>
                    <a:pt x="1119746" y="431799"/>
                  </a:lnTo>
                  <a:lnTo>
                    <a:pt x="1118495" y="457199"/>
                  </a:lnTo>
                  <a:lnTo>
                    <a:pt x="1132975" y="482599"/>
                  </a:lnTo>
                  <a:lnTo>
                    <a:pt x="1117726" y="482599"/>
                  </a:lnTo>
                  <a:lnTo>
                    <a:pt x="1115844" y="533399"/>
                  </a:lnTo>
                  <a:lnTo>
                    <a:pt x="1114672" y="596899"/>
                  </a:lnTo>
                  <a:lnTo>
                    <a:pt x="1114185" y="647699"/>
                  </a:lnTo>
                  <a:lnTo>
                    <a:pt x="1114357" y="711199"/>
                  </a:lnTo>
                  <a:lnTo>
                    <a:pt x="1115163" y="774699"/>
                  </a:lnTo>
                  <a:lnTo>
                    <a:pt x="1116578" y="825499"/>
                  </a:lnTo>
                  <a:lnTo>
                    <a:pt x="1118577" y="888999"/>
                  </a:lnTo>
                  <a:lnTo>
                    <a:pt x="1121134" y="952499"/>
                  </a:lnTo>
                  <a:lnTo>
                    <a:pt x="1124224" y="1003299"/>
                  </a:lnTo>
                  <a:lnTo>
                    <a:pt x="1127822" y="1054099"/>
                  </a:lnTo>
                  <a:lnTo>
                    <a:pt x="1131903" y="1104899"/>
                  </a:lnTo>
                  <a:lnTo>
                    <a:pt x="1136441" y="1155699"/>
                  </a:lnTo>
                  <a:lnTo>
                    <a:pt x="1141411" y="1193799"/>
                  </a:lnTo>
                  <a:lnTo>
                    <a:pt x="1146789" y="1244599"/>
                  </a:lnTo>
                  <a:lnTo>
                    <a:pt x="1152547" y="1269999"/>
                  </a:lnTo>
                  <a:lnTo>
                    <a:pt x="1158662" y="1308099"/>
                  </a:lnTo>
                  <a:close/>
                </a:path>
                <a:path w="1446530" h="1358900">
                  <a:moveTo>
                    <a:pt x="1234579" y="546099"/>
                  </a:moveTo>
                  <a:lnTo>
                    <a:pt x="1189316" y="546099"/>
                  </a:lnTo>
                  <a:lnTo>
                    <a:pt x="1289559" y="507999"/>
                  </a:lnTo>
                  <a:lnTo>
                    <a:pt x="1361835" y="457199"/>
                  </a:lnTo>
                  <a:lnTo>
                    <a:pt x="1420309" y="406399"/>
                  </a:lnTo>
                  <a:lnTo>
                    <a:pt x="1401195" y="355599"/>
                  </a:lnTo>
                  <a:lnTo>
                    <a:pt x="1379091" y="317499"/>
                  </a:lnTo>
                  <a:lnTo>
                    <a:pt x="1354316" y="279399"/>
                  </a:lnTo>
                  <a:lnTo>
                    <a:pt x="1327190" y="228599"/>
                  </a:lnTo>
                  <a:lnTo>
                    <a:pt x="1298029" y="190499"/>
                  </a:lnTo>
                  <a:lnTo>
                    <a:pt x="1267153" y="152399"/>
                  </a:lnTo>
                  <a:lnTo>
                    <a:pt x="1234880" y="114299"/>
                  </a:lnTo>
                  <a:lnTo>
                    <a:pt x="1215557" y="88899"/>
                  </a:lnTo>
                  <a:lnTo>
                    <a:pt x="1201461" y="63499"/>
                  </a:lnTo>
                  <a:lnTo>
                    <a:pt x="1191157" y="63499"/>
                  </a:lnTo>
                  <a:lnTo>
                    <a:pt x="1183214" y="50799"/>
                  </a:lnTo>
                  <a:lnTo>
                    <a:pt x="1200132" y="50799"/>
                  </a:lnTo>
                  <a:lnTo>
                    <a:pt x="1215065" y="63499"/>
                  </a:lnTo>
                  <a:lnTo>
                    <a:pt x="1243448" y="101599"/>
                  </a:lnTo>
                  <a:lnTo>
                    <a:pt x="1329797" y="203199"/>
                  </a:lnTo>
                  <a:lnTo>
                    <a:pt x="1393410" y="304799"/>
                  </a:lnTo>
                  <a:lnTo>
                    <a:pt x="1432723" y="380999"/>
                  </a:lnTo>
                  <a:lnTo>
                    <a:pt x="1446175" y="406399"/>
                  </a:lnTo>
                  <a:lnTo>
                    <a:pt x="1417037" y="444499"/>
                  </a:lnTo>
                  <a:lnTo>
                    <a:pt x="1378515" y="469899"/>
                  </a:lnTo>
                  <a:lnTo>
                    <a:pt x="1333402" y="495299"/>
                  </a:lnTo>
                  <a:lnTo>
                    <a:pt x="1284492" y="533399"/>
                  </a:lnTo>
                  <a:lnTo>
                    <a:pt x="1234579" y="546099"/>
                  </a:lnTo>
                  <a:close/>
                </a:path>
                <a:path w="1446530" h="1358900">
                  <a:moveTo>
                    <a:pt x="723091" y="165099"/>
                  </a:moveTo>
                  <a:lnTo>
                    <a:pt x="687375" y="152399"/>
                  </a:lnTo>
                  <a:lnTo>
                    <a:pt x="758808" y="152399"/>
                  </a:lnTo>
                  <a:lnTo>
                    <a:pt x="723091" y="165099"/>
                  </a:lnTo>
                  <a:close/>
                </a:path>
                <a:path w="1446530" h="1358900">
                  <a:moveTo>
                    <a:pt x="290922" y="1308099"/>
                  </a:moveTo>
                  <a:lnTo>
                    <a:pt x="287521" y="1308099"/>
                  </a:lnTo>
                  <a:lnTo>
                    <a:pt x="293636" y="1269999"/>
                  </a:lnTo>
                  <a:lnTo>
                    <a:pt x="299395" y="1244599"/>
                  </a:lnTo>
                  <a:lnTo>
                    <a:pt x="304771" y="1193799"/>
                  </a:lnTo>
                  <a:lnTo>
                    <a:pt x="309741" y="1155699"/>
                  </a:lnTo>
                  <a:lnTo>
                    <a:pt x="314278" y="1104899"/>
                  </a:lnTo>
                  <a:lnTo>
                    <a:pt x="318358" y="1054099"/>
                  </a:lnTo>
                  <a:lnTo>
                    <a:pt x="321956" y="1003299"/>
                  </a:lnTo>
                  <a:lnTo>
                    <a:pt x="325045" y="952499"/>
                  </a:lnTo>
                  <a:lnTo>
                    <a:pt x="327602" y="888999"/>
                  </a:lnTo>
                  <a:lnTo>
                    <a:pt x="329600" y="825499"/>
                  </a:lnTo>
                  <a:lnTo>
                    <a:pt x="331014" y="774699"/>
                  </a:lnTo>
                  <a:lnTo>
                    <a:pt x="331820" y="711199"/>
                  </a:lnTo>
                  <a:lnTo>
                    <a:pt x="331992" y="647699"/>
                  </a:lnTo>
                  <a:lnTo>
                    <a:pt x="331505" y="596899"/>
                  </a:lnTo>
                  <a:lnTo>
                    <a:pt x="330333" y="533399"/>
                  </a:lnTo>
                  <a:lnTo>
                    <a:pt x="328451" y="482599"/>
                  </a:lnTo>
                  <a:lnTo>
                    <a:pt x="351236" y="482599"/>
                  </a:lnTo>
                  <a:lnTo>
                    <a:pt x="354250" y="546099"/>
                  </a:lnTo>
                  <a:lnTo>
                    <a:pt x="356036" y="609599"/>
                  </a:lnTo>
                  <a:lnTo>
                    <a:pt x="356676" y="673099"/>
                  </a:lnTo>
                  <a:lnTo>
                    <a:pt x="356250" y="736599"/>
                  </a:lnTo>
                  <a:lnTo>
                    <a:pt x="354841" y="787399"/>
                  </a:lnTo>
                  <a:lnTo>
                    <a:pt x="352530" y="850899"/>
                  </a:lnTo>
                  <a:lnTo>
                    <a:pt x="349399" y="901699"/>
                  </a:lnTo>
                  <a:lnTo>
                    <a:pt x="345529" y="952499"/>
                  </a:lnTo>
                  <a:lnTo>
                    <a:pt x="341002" y="1015999"/>
                  </a:lnTo>
                  <a:lnTo>
                    <a:pt x="335899" y="1054099"/>
                  </a:lnTo>
                  <a:lnTo>
                    <a:pt x="330303" y="1104899"/>
                  </a:lnTo>
                  <a:lnTo>
                    <a:pt x="324294" y="1142999"/>
                  </a:lnTo>
                  <a:lnTo>
                    <a:pt x="317955" y="1181099"/>
                  </a:lnTo>
                  <a:lnTo>
                    <a:pt x="311366" y="1219199"/>
                  </a:lnTo>
                  <a:lnTo>
                    <a:pt x="304610" y="1257299"/>
                  </a:lnTo>
                  <a:lnTo>
                    <a:pt x="290922" y="1308099"/>
                  </a:lnTo>
                  <a:close/>
                </a:path>
                <a:path w="1446530" h="1358900">
                  <a:moveTo>
                    <a:pt x="1186456" y="571499"/>
                  </a:moveTo>
                  <a:lnTo>
                    <a:pt x="1185918" y="571499"/>
                  </a:lnTo>
                  <a:lnTo>
                    <a:pt x="1176868" y="558799"/>
                  </a:lnTo>
                  <a:lnTo>
                    <a:pt x="1159117" y="533399"/>
                  </a:lnTo>
                  <a:lnTo>
                    <a:pt x="1137718" y="507999"/>
                  </a:lnTo>
                  <a:lnTo>
                    <a:pt x="1117726" y="482599"/>
                  </a:lnTo>
                  <a:lnTo>
                    <a:pt x="1132975" y="482599"/>
                  </a:lnTo>
                  <a:lnTo>
                    <a:pt x="1140215" y="495299"/>
                  </a:lnTo>
                  <a:lnTo>
                    <a:pt x="1163146" y="520699"/>
                  </a:lnTo>
                  <a:lnTo>
                    <a:pt x="1181456" y="546099"/>
                  </a:lnTo>
                  <a:lnTo>
                    <a:pt x="1234579" y="546099"/>
                  </a:lnTo>
                  <a:lnTo>
                    <a:pt x="1186456" y="571499"/>
                  </a:lnTo>
                  <a:close/>
                </a:path>
                <a:path w="1446530" h="1358900">
                  <a:moveTo>
                    <a:pt x="339274" y="1320799"/>
                  </a:moveTo>
                  <a:lnTo>
                    <a:pt x="288062" y="1320799"/>
                  </a:lnTo>
                  <a:lnTo>
                    <a:pt x="286519" y="1308099"/>
                  </a:lnTo>
                  <a:lnTo>
                    <a:pt x="292850" y="1308099"/>
                  </a:lnTo>
                  <a:lnTo>
                    <a:pt x="339274" y="1320799"/>
                  </a:lnTo>
                  <a:close/>
                </a:path>
                <a:path w="1446530" h="1358900">
                  <a:moveTo>
                    <a:pt x="1158115" y="1320799"/>
                  </a:moveTo>
                  <a:lnTo>
                    <a:pt x="1107983" y="1320799"/>
                  </a:lnTo>
                  <a:lnTo>
                    <a:pt x="1153330" y="1308099"/>
                  </a:lnTo>
                  <a:lnTo>
                    <a:pt x="1159659" y="1308099"/>
                  </a:lnTo>
                  <a:lnTo>
                    <a:pt x="1158115" y="1320799"/>
                  </a:lnTo>
                  <a:close/>
                </a:path>
                <a:path w="1446530" h="1358900">
                  <a:moveTo>
                    <a:pt x="592265" y="1346199"/>
                  </a:moveTo>
                  <a:lnTo>
                    <a:pt x="426999" y="1346199"/>
                  </a:lnTo>
                  <a:lnTo>
                    <a:pt x="378871" y="1333499"/>
                  </a:lnTo>
                  <a:lnTo>
                    <a:pt x="333597" y="1320799"/>
                  </a:lnTo>
                  <a:lnTo>
                    <a:pt x="387405" y="1320799"/>
                  </a:lnTo>
                  <a:lnTo>
                    <a:pt x="437006" y="1333499"/>
                  </a:lnTo>
                  <a:lnTo>
                    <a:pt x="539672" y="1333499"/>
                  </a:lnTo>
                  <a:lnTo>
                    <a:pt x="592265" y="1346199"/>
                  </a:lnTo>
                  <a:close/>
                </a:path>
                <a:path w="1446530" h="1358900">
                  <a:moveTo>
                    <a:pt x="1019176" y="1346199"/>
                  </a:moveTo>
                  <a:lnTo>
                    <a:pt x="858359" y="1346199"/>
                  </a:lnTo>
                  <a:lnTo>
                    <a:pt x="910547" y="1333499"/>
                  </a:lnTo>
                  <a:lnTo>
                    <a:pt x="1012002" y="1333499"/>
                  </a:lnTo>
                  <a:lnTo>
                    <a:pt x="1060795" y="1320799"/>
                  </a:lnTo>
                  <a:lnTo>
                    <a:pt x="1112578" y="1320799"/>
                  </a:lnTo>
                  <a:lnTo>
                    <a:pt x="1067304" y="1333499"/>
                  </a:lnTo>
                  <a:lnTo>
                    <a:pt x="1019176" y="1346199"/>
                  </a:lnTo>
                  <a:close/>
                </a:path>
                <a:path w="1446530" h="1358900">
                  <a:moveTo>
                    <a:pt x="862064" y="1358899"/>
                  </a:moveTo>
                  <a:lnTo>
                    <a:pt x="584113" y="1358899"/>
                  </a:lnTo>
                  <a:lnTo>
                    <a:pt x="530059" y="1346199"/>
                  </a:lnTo>
                  <a:lnTo>
                    <a:pt x="916117" y="1346199"/>
                  </a:lnTo>
                  <a:lnTo>
                    <a:pt x="862064" y="1358899"/>
                  </a:lnTo>
                  <a:close/>
                </a:path>
              </a:pathLst>
            </a:custGeom>
            <a:solidFill>
              <a:srgbClr val="1D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3412781" y="0"/>
            <a:ext cx="4143375" cy="10696575"/>
          </a:xfrm>
          <a:custGeom>
            <a:avLst/>
            <a:gdLst/>
            <a:ahLst/>
            <a:cxnLst/>
            <a:rect l="l" t="t" r="r" b="b"/>
            <a:pathLst>
              <a:path w="4143375" h="10696575">
                <a:moveTo>
                  <a:pt x="4143210" y="10696575"/>
                </a:moveTo>
                <a:lnTo>
                  <a:pt x="0" y="10696575"/>
                </a:lnTo>
                <a:lnTo>
                  <a:pt x="0" y="0"/>
                </a:lnTo>
                <a:lnTo>
                  <a:pt x="4143210" y="0"/>
                </a:lnTo>
                <a:lnTo>
                  <a:pt x="4143210" y="10696575"/>
                </a:lnTo>
                <a:close/>
              </a:path>
            </a:pathLst>
          </a:custGeom>
          <a:solidFill>
            <a:srgbClr val="29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767299" y="212881"/>
            <a:ext cx="3325495" cy="499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00" spc="-235" dirty="0"/>
              <a:t>C</a:t>
            </a:r>
            <a:r>
              <a:rPr sz="3100" spc="-270" dirty="0"/>
              <a:t>A</a:t>
            </a:r>
            <a:r>
              <a:rPr sz="3100" spc="-475" dirty="0"/>
              <a:t>T</a:t>
            </a:r>
            <a:r>
              <a:rPr sz="3100" spc="-400" dirty="0"/>
              <a:t>E</a:t>
            </a:r>
            <a:r>
              <a:rPr sz="3100" spc="-385" dirty="0"/>
              <a:t>G</a:t>
            </a:r>
            <a:r>
              <a:rPr sz="3100" spc="-455" dirty="0"/>
              <a:t>O</a:t>
            </a:r>
            <a:r>
              <a:rPr sz="3100" spc="-480" dirty="0"/>
              <a:t>R</a:t>
            </a:r>
            <a:r>
              <a:rPr sz="3100" spc="50" dirty="0"/>
              <a:t>I</a:t>
            </a:r>
            <a:r>
              <a:rPr sz="3100" spc="-365" dirty="0"/>
              <a:t>E</a:t>
            </a:r>
            <a:r>
              <a:rPr sz="3100" spc="-35" dirty="0"/>
              <a:t> </a:t>
            </a:r>
            <a:r>
              <a:rPr sz="3100" spc="-405" dirty="0"/>
              <a:t>P</a:t>
            </a:r>
            <a:r>
              <a:rPr sz="3100" spc="-480" dirty="0"/>
              <a:t>R</a:t>
            </a:r>
            <a:r>
              <a:rPr sz="3100" spc="-455" dirty="0"/>
              <a:t>O</a:t>
            </a:r>
            <a:r>
              <a:rPr sz="3100" spc="-370" dirty="0"/>
              <a:t>D</a:t>
            </a:r>
            <a:r>
              <a:rPr sz="3100" spc="-455" dirty="0"/>
              <a:t>O</a:t>
            </a:r>
            <a:r>
              <a:rPr sz="3100" spc="-475" dirty="0"/>
              <a:t>TT</a:t>
            </a:r>
            <a:r>
              <a:rPr sz="3100" spc="85" dirty="0"/>
              <a:t>I</a:t>
            </a:r>
            <a:endParaRPr sz="3100"/>
          </a:p>
        </p:txBody>
      </p:sp>
      <p:sp>
        <p:nvSpPr>
          <p:cNvPr id="11" name="object 11"/>
          <p:cNvSpPr txBox="1"/>
          <p:nvPr/>
        </p:nvSpPr>
        <p:spPr>
          <a:xfrm>
            <a:off x="3652249" y="883073"/>
            <a:ext cx="3448050" cy="923480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800" b="1" spc="-190" dirty="0">
                <a:solidFill>
                  <a:srgbClr val="980A78"/>
                </a:solidFill>
                <a:latin typeface="Trebuchet MS"/>
                <a:cs typeface="Trebuchet MS"/>
              </a:rPr>
              <a:t>Elettronica</a:t>
            </a:r>
            <a:r>
              <a:rPr sz="1800" b="1" spc="-19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12700" marR="22225">
              <a:lnSpc>
                <a:spcPct val="116100"/>
              </a:lnSpc>
              <a:spcBef>
                <a:spcPts val="145"/>
              </a:spcBef>
            </a:pP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go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pp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elemento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chiave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del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portafoglio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Trebuchet MS"/>
                <a:cs typeface="Trebuchet MS"/>
              </a:rPr>
              <a:t>prodotti.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Offre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un 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assortimento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diversificato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dispositivi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tecnologici </a:t>
            </a:r>
            <a:r>
              <a:rPr sz="1400" spc="-4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3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21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1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30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215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co</a:t>
            </a:r>
            <a:r>
              <a:rPr sz="1400" spc="-21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nn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3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lli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  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tecnologiche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all'avanguardia,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 garantendo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ai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 clienti 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cc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à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ff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ili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à 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prestazionale.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b="1" spc="-210" dirty="0">
                <a:solidFill>
                  <a:srgbClr val="FFFFFF"/>
                </a:solidFill>
                <a:latin typeface="Trebuchet MS"/>
                <a:cs typeface="Trebuchet MS"/>
              </a:rPr>
              <a:t>Libri:</a:t>
            </a:r>
            <a:endParaRPr sz="1800">
              <a:latin typeface="Trebuchet MS"/>
              <a:cs typeface="Trebuchet MS"/>
            </a:endParaRPr>
          </a:p>
          <a:p>
            <a:pPr marL="12700" marR="43180">
              <a:lnSpc>
                <a:spcPct val="116100"/>
              </a:lnSpc>
              <a:spcBef>
                <a:spcPts val="145"/>
              </a:spcBef>
            </a:pP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categoria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dei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 libri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costituisce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pilastro 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21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'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21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3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co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'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21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selezione 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opere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letterarie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che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spaziano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dai 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co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21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30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a  v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è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co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dd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215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265" dirty="0">
                <a:solidFill>
                  <a:srgbClr val="FFFFFF"/>
                </a:solidFill>
                <a:latin typeface="Trebuchet MS"/>
                <a:cs typeface="Trebuchet MS"/>
              </a:rPr>
              <a:t>,  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promuovendo 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conoscenza,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l'intrattenimento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e 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la </a:t>
            </a:r>
            <a:r>
              <a:rPr sz="1400" spc="-40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30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21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co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r  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selezione 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accurata,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si 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garantisce 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ai</a:t>
            </a:r>
            <a:r>
              <a:rPr sz="1400" spc="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clienti 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accesso 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privilegiato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contenuti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culturalmente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significativi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Trebuchet MS"/>
                <a:cs typeface="Trebuchet MS"/>
              </a:rPr>
              <a:t>stimolanti.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800" b="1" spc="-195" dirty="0">
                <a:solidFill>
                  <a:srgbClr val="40B8D5"/>
                </a:solidFill>
                <a:latin typeface="Trebuchet MS"/>
                <a:cs typeface="Trebuchet MS"/>
              </a:rPr>
              <a:t>Abbigliamento: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16100"/>
              </a:lnSpc>
              <a:spcBef>
                <a:spcPts val="145"/>
              </a:spcBef>
            </a:pP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400" spc="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categoria</a:t>
            </a:r>
            <a:r>
              <a:rPr sz="1400" spc="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1400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abbigliamento</a:t>
            </a:r>
            <a:r>
              <a:rPr sz="1400" spc="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riflette</a:t>
            </a:r>
            <a:r>
              <a:rPr sz="1400" spc="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l'impegno 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'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3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à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à</a:t>
            </a:r>
            <a:r>
              <a:rPr sz="1400" spc="-30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215" dirty="0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il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co</a:t>
            </a:r>
            <a:r>
              <a:rPr sz="1400" spc="-21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265" dirty="0">
                <a:solidFill>
                  <a:srgbClr val="FFFFFF"/>
                </a:solidFill>
                <a:latin typeface="Trebuchet MS"/>
                <a:cs typeface="Trebuchet MS"/>
              </a:rPr>
              <a:t>, 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21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1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30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ù  </a:t>
            </a:r>
            <a:r>
              <a:rPr sz="1400" spc="-145" dirty="0">
                <a:solidFill>
                  <a:srgbClr val="FFFFFF"/>
                </a:solidFill>
                <a:latin typeface="Trebuchet MS"/>
                <a:cs typeface="Trebuchet MS"/>
              </a:rPr>
              <a:t>contemporanei,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offrendo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varietà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opzioni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per </a:t>
            </a:r>
            <a:r>
              <a:rPr sz="1400" spc="-4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dd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il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30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e   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à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1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14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400" spc="-3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 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21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60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'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pp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1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compromessi.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56500" cy="1081405"/>
          </a:xfrm>
          <a:custGeom>
            <a:avLst/>
            <a:gdLst/>
            <a:ahLst/>
            <a:cxnLst/>
            <a:rect l="l" t="t" r="r" b="b"/>
            <a:pathLst>
              <a:path w="7556500" h="1081405">
                <a:moveTo>
                  <a:pt x="7555991" y="1081370"/>
                </a:moveTo>
                <a:lnTo>
                  <a:pt x="0" y="1081370"/>
                </a:lnTo>
                <a:lnTo>
                  <a:pt x="0" y="0"/>
                </a:lnTo>
                <a:lnTo>
                  <a:pt x="7555991" y="0"/>
                </a:lnTo>
                <a:lnTo>
                  <a:pt x="7555991" y="1081370"/>
                </a:lnTo>
                <a:close/>
              </a:path>
            </a:pathLst>
          </a:custGeom>
          <a:solidFill>
            <a:srgbClr val="29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299" y="289215"/>
            <a:ext cx="5791200" cy="499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00" spc="-570" dirty="0"/>
              <a:t>F</a:t>
            </a:r>
            <a:r>
              <a:rPr sz="3100" spc="-270" dirty="0"/>
              <a:t>A</a:t>
            </a:r>
            <a:r>
              <a:rPr sz="3100" spc="-475" dirty="0"/>
              <a:t>TT</a:t>
            </a:r>
            <a:r>
              <a:rPr sz="3100" spc="-440" dirty="0"/>
              <a:t>U</a:t>
            </a:r>
            <a:r>
              <a:rPr sz="3100" spc="-480" dirty="0"/>
              <a:t>R</a:t>
            </a:r>
            <a:r>
              <a:rPr sz="3100" spc="-270" dirty="0"/>
              <a:t>A</a:t>
            </a:r>
            <a:r>
              <a:rPr sz="3100" spc="-475" dirty="0"/>
              <a:t>T</a:t>
            </a:r>
            <a:r>
              <a:rPr sz="3100" spc="-420" dirty="0"/>
              <a:t>O</a:t>
            </a:r>
            <a:r>
              <a:rPr sz="3100" spc="-35" dirty="0"/>
              <a:t> </a:t>
            </a:r>
            <a:r>
              <a:rPr sz="3100" spc="-270" dirty="0"/>
              <a:t>A</a:t>
            </a:r>
            <a:r>
              <a:rPr sz="3100" spc="-445" dirty="0"/>
              <a:t>NN</a:t>
            </a:r>
            <a:r>
              <a:rPr sz="3100" spc="-440" dirty="0"/>
              <a:t>U</a:t>
            </a:r>
            <a:r>
              <a:rPr sz="3100" spc="-270" dirty="0"/>
              <a:t>A</a:t>
            </a:r>
            <a:r>
              <a:rPr sz="3100" spc="-450" dirty="0"/>
              <a:t>L</a:t>
            </a:r>
            <a:r>
              <a:rPr sz="3100" spc="-365" dirty="0"/>
              <a:t>E</a:t>
            </a:r>
            <a:r>
              <a:rPr sz="3100" spc="-35" dirty="0"/>
              <a:t> </a:t>
            </a:r>
            <a:r>
              <a:rPr sz="3100" spc="-405" dirty="0"/>
              <a:t>P</a:t>
            </a:r>
            <a:r>
              <a:rPr sz="3100" spc="-400" dirty="0"/>
              <a:t>E</a:t>
            </a:r>
            <a:r>
              <a:rPr sz="3100" spc="-445" dirty="0"/>
              <a:t>R</a:t>
            </a:r>
            <a:r>
              <a:rPr sz="3100" spc="-35" dirty="0"/>
              <a:t> </a:t>
            </a:r>
            <a:r>
              <a:rPr sz="3100" spc="-235" dirty="0"/>
              <a:t>C</a:t>
            </a:r>
            <a:r>
              <a:rPr sz="3100" spc="-270" dirty="0"/>
              <a:t>A</a:t>
            </a:r>
            <a:r>
              <a:rPr sz="3100" spc="-475" dirty="0"/>
              <a:t>T</a:t>
            </a:r>
            <a:r>
              <a:rPr sz="3100" spc="-400" dirty="0"/>
              <a:t>E</a:t>
            </a:r>
            <a:r>
              <a:rPr sz="3100" spc="-385" dirty="0"/>
              <a:t>G</a:t>
            </a:r>
            <a:r>
              <a:rPr sz="3100" spc="-455" dirty="0"/>
              <a:t>O</a:t>
            </a:r>
            <a:r>
              <a:rPr sz="3100" spc="-480" dirty="0"/>
              <a:t>R</a:t>
            </a:r>
            <a:r>
              <a:rPr sz="3100" spc="50" dirty="0"/>
              <a:t>I</a:t>
            </a:r>
            <a:r>
              <a:rPr sz="3100" spc="-235" dirty="0"/>
              <a:t>A</a:t>
            </a:r>
            <a:endParaRPr sz="3100"/>
          </a:p>
        </p:txBody>
      </p:sp>
      <p:sp>
        <p:nvSpPr>
          <p:cNvPr id="4" name="object 4"/>
          <p:cNvSpPr txBox="1"/>
          <p:nvPr/>
        </p:nvSpPr>
        <p:spPr>
          <a:xfrm>
            <a:off x="325265" y="1436833"/>
            <a:ext cx="323215" cy="46926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70"/>
              </a:lnSpc>
            </a:pPr>
            <a:r>
              <a:rPr sz="1750" dirty="0">
                <a:solidFill>
                  <a:srgbClr val="DEDDDA"/>
                </a:solidFill>
                <a:latin typeface="Trebuchet MS"/>
                <a:cs typeface="Trebuchet MS"/>
              </a:rPr>
              <a:t>5,000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007" y="1337863"/>
            <a:ext cx="323215" cy="57213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70"/>
              </a:lnSpc>
            </a:pPr>
            <a:r>
              <a:rPr sz="1750" dirty="0">
                <a:solidFill>
                  <a:srgbClr val="DEDDDA"/>
                </a:solidFill>
                <a:latin typeface="Trebuchet MS"/>
                <a:cs typeface="Trebuchet MS"/>
              </a:rPr>
              <a:t>10,000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6748" y="1337863"/>
            <a:ext cx="323215" cy="57213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70"/>
              </a:lnSpc>
            </a:pPr>
            <a:r>
              <a:rPr sz="1750" dirty="0">
                <a:solidFill>
                  <a:srgbClr val="DEDDDA"/>
                </a:solidFill>
                <a:latin typeface="Trebuchet MS"/>
                <a:cs typeface="Trebuchet MS"/>
              </a:rPr>
              <a:t>15,000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32489" y="1337863"/>
            <a:ext cx="323215" cy="57213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70"/>
              </a:lnSpc>
            </a:pPr>
            <a:r>
              <a:rPr sz="1750" dirty="0">
                <a:solidFill>
                  <a:srgbClr val="DEDDDA"/>
                </a:solidFill>
                <a:latin typeface="Trebuchet MS"/>
                <a:cs typeface="Trebuchet MS"/>
              </a:rPr>
              <a:t>20,000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68230" y="1337863"/>
            <a:ext cx="323215" cy="57213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70"/>
              </a:lnSpc>
            </a:pPr>
            <a:r>
              <a:rPr sz="1750" dirty="0">
                <a:solidFill>
                  <a:srgbClr val="DEDDDA"/>
                </a:solidFill>
                <a:latin typeface="Trebuchet MS"/>
                <a:cs typeface="Trebuchet MS"/>
              </a:rPr>
              <a:t>25,000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03971" y="1337863"/>
            <a:ext cx="323215" cy="57213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70"/>
              </a:lnSpc>
            </a:pPr>
            <a:r>
              <a:rPr sz="1750" dirty="0">
                <a:solidFill>
                  <a:srgbClr val="DEDDDA"/>
                </a:solidFill>
                <a:latin typeface="Trebuchet MS"/>
                <a:cs typeface="Trebuchet MS"/>
              </a:rPr>
              <a:t>30,000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6889" y="2081196"/>
            <a:ext cx="9525" cy="8382000"/>
          </a:xfrm>
          <a:custGeom>
            <a:avLst/>
            <a:gdLst/>
            <a:ahLst/>
            <a:cxnLst/>
            <a:rect l="l" t="t" r="r" b="b"/>
            <a:pathLst>
              <a:path w="9525" h="8382000">
                <a:moveTo>
                  <a:pt x="9524" y="0"/>
                </a:moveTo>
                <a:lnTo>
                  <a:pt x="9524" y="8381666"/>
                </a:lnTo>
                <a:lnTo>
                  <a:pt x="0" y="8381666"/>
                </a:lnTo>
                <a:lnTo>
                  <a:pt x="0" y="0"/>
                </a:lnTo>
                <a:lnTo>
                  <a:pt x="9524" y="0"/>
                </a:lnTo>
                <a:close/>
              </a:path>
            </a:pathLst>
          </a:custGeom>
          <a:solidFill>
            <a:srgbClr val="DEDDDA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22630" y="2081196"/>
            <a:ext cx="9525" cy="8382000"/>
          </a:xfrm>
          <a:custGeom>
            <a:avLst/>
            <a:gdLst/>
            <a:ahLst/>
            <a:cxnLst/>
            <a:rect l="l" t="t" r="r" b="b"/>
            <a:pathLst>
              <a:path w="9525" h="8382000">
                <a:moveTo>
                  <a:pt x="9524" y="0"/>
                </a:moveTo>
                <a:lnTo>
                  <a:pt x="9524" y="8381666"/>
                </a:lnTo>
                <a:lnTo>
                  <a:pt x="0" y="8381666"/>
                </a:lnTo>
                <a:lnTo>
                  <a:pt x="0" y="0"/>
                </a:lnTo>
                <a:lnTo>
                  <a:pt x="9524" y="0"/>
                </a:lnTo>
                <a:close/>
              </a:path>
            </a:pathLst>
          </a:custGeom>
          <a:solidFill>
            <a:srgbClr val="DEDDDA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58371" y="2081196"/>
            <a:ext cx="9525" cy="8382000"/>
          </a:xfrm>
          <a:custGeom>
            <a:avLst/>
            <a:gdLst/>
            <a:ahLst/>
            <a:cxnLst/>
            <a:rect l="l" t="t" r="r" b="b"/>
            <a:pathLst>
              <a:path w="9525" h="8382000">
                <a:moveTo>
                  <a:pt x="9524" y="0"/>
                </a:moveTo>
                <a:lnTo>
                  <a:pt x="9524" y="8381666"/>
                </a:lnTo>
                <a:lnTo>
                  <a:pt x="0" y="8381666"/>
                </a:lnTo>
                <a:lnTo>
                  <a:pt x="0" y="0"/>
                </a:lnTo>
                <a:lnTo>
                  <a:pt x="9524" y="0"/>
                </a:lnTo>
                <a:close/>
              </a:path>
            </a:pathLst>
          </a:custGeom>
          <a:solidFill>
            <a:srgbClr val="DEDDDA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94112" y="2081196"/>
            <a:ext cx="9525" cy="8382000"/>
          </a:xfrm>
          <a:custGeom>
            <a:avLst/>
            <a:gdLst/>
            <a:ahLst/>
            <a:cxnLst/>
            <a:rect l="l" t="t" r="r" b="b"/>
            <a:pathLst>
              <a:path w="9525" h="8382000">
                <a:moveTo>
                  <a:pt x="9524" y="0"/>
                </a:moveTo>
                <a:lnTo>
                  <a:pt x="9524" y="8381666"/>
                </a:lnTo>
                <a:lnTo>
                  <a:pt x="0" y="8381666"/>
                </a:lnTo>
                <a:lnTo>
                  <a:pt x="0" y="0"/>
                </a:lnTo>
                <a:lnTo>
                  <a:pt x="9524" y="0"/>
                </a:lnTo>
                <a:close/>
              </a:path>
            </a:pathLst>
          </a:custGeom>
          <a:solidFill>
            <a:srgbClr val="DEDDDA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29853" y="2081196"/>
            <a:ext cx="9525" cy="8382000"/>
          </a:xfrm>
          <a:custGeom>
            <a:avLst/>
            <a:gdLst/>
            <a:ahLst/>
            <a:cxnLst/>
            <a:rect l="l" t="t" r="r" b="b"/>
            <a:pathLst>
              <a:path w="9525" h="8382000">
                <a:moveTo>
                  <a:pt x="9524" y="0"/>
                </a:moveTo>
                <a:lnTo>
                  <a:pt x="9524" y="8381666"/>
                </a:lnTo>
                <a:lnTo>
                  <a:pt x="0" y="8381666"/>
                </a:lnTo>
                <a:lnTo>
                  <a:pt x="0" y="0"/>
                </a:lnTo>
                <a:lnTo>
                  <a:pt x="9524" y="0"/>
                </a:lnTo>
                <a:close/>
              </a:path>
            </a:pathLst>
          </a:custGeom>
          <a:solidFill>
            <a:srgbClr val="DEDDDA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65594" y="2081196"/>
            <a:ext cx="9525" cy="8382000"/>
          </a:xfrm>
          <a:custGeom>
            <a:avLst/>
            <a:gdLst/>
            <a:ahLst/>
            <a:cxnLst/>
            <a:rect l="l" t="t" r="r" b="b"/>
            <a:pathLst>
              <a:path w="9525" h="8382000">
                <a:moveTo>
                  <a:pt x="9524" y="0"/>
                </a:moveTo>
                <a:lnTo>
                  <a:pt x="9524" y="8381666"/>
                </a:lnTo>
                <a:lnTo>
                  <a:pt x="0" y="8381666"/>
                </a:lnTo>
                <a:lnTo>
                  <a:pt x="0" y="0"/>
                </a:lnTo>
                <a:lnTo>
                  <a:pt x="9524" y="0"/>
                </a:lnTo>
                <a:close/>
              </a:path>
            </a:pathLst>
          </a:custGeom>
          <a:solidFill>
            <a:srgbClr val="DEDDDA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0" y="2081196"/>
            <a:ext cx="3309620" cy="561975"/>
            <a:chOff x="0" y="2081196"/>
            <a:chExt cx="3309620" cy="561975"/>
          </a:xfrm>
        </p:grpSpPr>
        <p:sp>
          <p:nvSpPr>
            <p:cNvPr id="17" name="object 17"/>
            <p:cNvSpPr/>
            <p:nvPr/>
          </p:nvSpPr>
          <p:spPr>
            <a:xfrm>
              <a:off x="0" y="2081196"/>
              <a:ext cx="804545" cy="180975"/>
            </a:xfrm>
            <a:custGeom>
              <a:avLst/>
              <a:gdLst/>
              <a:ahLst/>
              <a:cxnLst/>
              <a:rect l="l" t="t" r="r" b="b"/>
              <a:pathLst>
                <a:path w="804545" h="180975">
                  <a:moveTo>
                    <a:pt x="0" y="180962"/>
                  </a:moveTo>
                  <a:lnTo>
                    <a:pt x="0" y="0"/>
                  </a:lnTo>
                  <a:lnTo>
                    <a:pt x="783566" y="0"/>
                  </a:lnTo>
                  <a:lnTo>
                    <a:pt x="803969" y="20405"/>
                  </a:lnTo>
                  <a:lnTo>
                    <a:pt x="803969" y="160556"/>
                  </a:lnTo>
                  <a:lnTo>
                    <a:pt x="0" y="180962"/>
                  </a:lnTo>
                  <a:close/>
                </a:path>
              </a:pathLst>
            </a:custGeom>
            <a:solidFill>
              <a:srgbClr val="980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2271683"/>
              <a:ext cx="3309620" cy="180975"/>
            </a:xfrm>
            <a:custGeom>
              <a:avLst/>
              <a:gdLst/>
              <a:ahLst/>
              <a:cxnLst/>
              <a:rect l="l" t="t" r="r" b="b"/>
              <a:pathLst>
                <a:path w="3309620" h="180975">
                  <a:moveTo>
                    <a:pt x="0" y="180961"/>
                  </a:moveTo>
                  <a:lnTo>
                    <a:pt x="0" y="0"/>
                  </a:lnTo>
                  <a:lnTo>
                    <a:pt x="3288744" y="0"/>
                  </a:lnTo>
                  <a:lnTo>
                    <a:pt x="3309148" y="20404"/>
                  </a:lnTo>
                  <a:lnTo>
                    <a:pt x="3309148" y="160556"/>
                  </a:lnTo>
                  <a:lnTo>
                    <a:pt x="0" y="1809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2462169"/>
              <a:ext cx="1610995" cy="180975"/>
            </a:xfrm>
            <a:custGeom>
              <a:avLst/>
              <a:gdLst/>
              <a:ahLst/>
              <a:cxnLst/>
              <a:rect l="l" t="t" r="r" b="b"/>
              <a:pathLst>
                <a:path w="1610995" h="180975">
                  <a:moveTo>
                    <a:pt x="0" y="180962"/>
                  </a:moveTo>
                  <a:lnTo>
                    <a:pt x="0" y="0"/>
                  </a:lnTo>
                  <a:lnTo>
                    <a:pt x="1589995" y="0"/>
                  </a:lnTo>
                  <a:lnTo>
                    <a:pt x="1610399" y="20405"/>
                  </a:lnTo>
                  <a:lnTo>
                    <a:pt x="1610399" y="160556"/>
                  </a:lnTo>
                  <a:lnTo>
                    <a:pt x="0" y="180962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0" y="2792507"/>
            <a:ext cx="1542415" cy="561975"/>
            <a:chOff x="0" y="2792507"/>
            <a:chExt cx="1542415" cy="561975"/>
          </a:xfrm>
        </p:grpSpPr>
        <p:sp>
          <p:nvSpPr>
            <p:cNvPr id="21" name="object 21"/>
            <p:cNvSpPr/>
            <p:nvPr/>
          </p:nvSpPr>
          <p:spPr>
            <a:xfrm>
              <a:off x="0" y="2792507"/>
              <a:ext cx="1009015" cy="180975"/>
            </a:xfrm>
            <a:custGeom>
              <a:avLst/>
              <a:gdLst/>
              <a:ahLst/>
              <a:cxnLst/>
              <a:rect l="l" t="t" r="r" b="b"/>
              <a:pathLst>
                <a:path w="1009015" h="180975">
                  <a:moveTo>
                    <a:pt x="0" y="180962"/>
                  </a:moveTo>
                  <a:lnTo>
                    <a:pt x="0" y="0"/>
                  </a:lnTo>
                  <a:lnTo>
                    <a:pt x="988161" y="0"/>
                  </a:lnTo>
                  <a:lnTo>
                    <a:pt x="1008565" y="20405"/>
                  </a:lnTo>
                  <a:lnTo>
                    <a:pt x="1008565" y="160556"/>
                  </a:lnTo>
                  <a:lnTo>
                    <a:pt x="0" y="180962"/>
                  </a:lnTo>
                  <a:close/>
                </a:path>
              </a:pathLst>
            </a:custGeom>
            <a:solidFill>
              <a:srgbClr val="980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2982994"/>
              <a:ext cx="1533525" cy="180975"/>
            </a:xfrm>
            <a:custGeom>
              <a:avLst/>
              <a:gdLst/>
              <a:ahLst/>
              <a:cxnLst/>
              <a:rect l="l" t="t" r="r" b="b"/>
              <a:pathLst>
                <a:path w="1533525" h="180975">
                  <a:moveTo>
                    <a:pt x="0" y="180962"/>
                  </a:moveTo>
                  <a:lnTo>
                    <a:pt x="0" y="0"/>
                  </a:lnTo>
                  <a:lnTo>
                    <a:pt x="1512669" y="0"/>
                  </a:lnTo>
                  <a:lnTo>
                    <a:pt x="1533073" y="20405"/>
                  </a:lnTo>
                  <a:lnTo>
                    <a:pt x="1533073" y="160556"/>
                  </a:lnTo>
                  <a:lnTo>
                    <a:pt x="0" y="1809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3173481"/>
              <a:ext cx="1542415" cy="180975"/>
            </a:xfrm>
            <a:custGeom>
              <a:avLst/>
              <a:gdLst/>
              <a:ahLst/>
              <a:cxnLst/>
              <a:rect l="l" t="t" r="r" b="b"/>
              <a:pathLst>
                <a:path w="1542415" h="180975">
                  <a:moveTo>
                    <a:pt x="0" y="180962"/>
                  </a:moveTo>
                  <a:lnTo>
                    <a:pt x="0" y="0"/>
                  </a:lnTo>
                  <a:lnTo>
                    <a:pt x="1521883" y="0"/>
                  </a:lnTo>
                  <a:lnTo>
                    <a:pt x="1542287" y="20405"/>
                  </a:lnTo>
                  <a:lnTo>
                    <a:pt x="1542287" y="160556"/>
                  </a:lnTo>
                  <a:lnTo>
                    <a:pt x="0" y="180962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0" y="3503818"/>
            <a:ext cx="3349625" cy="561975"/>
            <a:chOff x="0" y="3503818"/>
            <a:chExt cx="3349625" cy="561975"/>
          </a:xfrm>
        </p:grpSpPr>
        <p:sp>
          <p:nvSpPr>
            <p:cNvPr id="25" name="object 25"/>
            <p:cNvSpPr/>
            <p:nvPr/>
          </p:nvSpPr>
          <p:spPr>
            <a:xfrm>
              <a:off x="0" y="3503818"/>
              <a:ext cx="1609090" cy="180975"/>
            </a:xfrm>
            <a:custGeom>
              <a:avLst/>
              <a:gdLst/>
              <a:ahLst/>
              <a:cxnLst/>
              <a:rect l="l" t="t" r="r" b="b"/>
              <a:pathLst>
                <a:path w="1609090" h="180975">
                  <a:moveTo>
                    <a:pt x="0" y="180962"/>
                  </a:moveTo>
                  <a:lnTo>
                    <a:pt x="0" y="0"/>
                  </a:lnTo>
                  <a:lnTo>
                    <a:pt x="1588221" y="0"/>
                  </a:lnTo>
                  <a:lnTo>
                    <a:pt x="1608624" y="20405"/>
                  </a:lnTo>
                  <a:lnTo>
                    <a:pt x="1608624" y="160556"/>
                  </a:lnTo>
                  <a:lnTo>
                    <a:pt x="0" y="180962"/>
                  </a:lnTo>
                  <a:close/>
                </a:path>
              </a:pathLst>
            </a:custGeom>
            <a:solidFill>
              <a:srgbClr val="980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3694305"/>
              <a:ext cx="3349625" cy="180975"/>
            </a:xfrm>
            <a:custGeom>
              <a:avLst/>
              <a:gdLst/>
              <a:ahLst/>
              <a:cxnLst/>
              <a:rect l="l" t="t" r="r" b="b"/>
              <a:pathLst>
                <a:path w="3349625" h="180975">
                  <a:moveTo>
                    <a:pt x="0" y="180961"/>
                  </a:moveTo>
                  <a:lnTo>
                    <a:pt x="0" y="0"/>
                  </a:lnTo>
                  <a:lnTo>
                    <a:pt x="3328904" y="0"/>
                  </a:lnTo>
                  <a:lnTo>
                    <a:pt x="3349306" y="20404"/>
                  </a:lnTo>
                  <a:lnTo>
                    <a:pt x="3349306" y="160556"/>
                  </a:lnTo>
                  <a:lnTo>
                    <a:pt x="0" y="1809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3884792"/>
              <a:ext cx="2750185" cy="180975"/>
            </a:xfrm>
            <a:custGeom>
              <a:avLst/>
              <a:gdLst/>
              <a:ahLst/>
              <a:cxnLst/>
              <a:rect l="l" t="t" r="r" b="b"/>
              <a:pathLst>
                <a:path w="2750185" h="180975">
                  <a:moveTo>
                    <a:pt x="0" y="180962"/>
                  </a:moveTo>
                  <a:lnTo>
                    <a:pt x="0" y="0"/>
                  </a:lnTo>
                  <a:lnTo>
                    <a:pt x="2729595" y="0"/>
                  </a:lnTo>
                  <a:lnTo>
                    <a:pt x="2749998" y="20404"/>
                  </a:lnTo>
                  <a:lnTo>
                    <a:pt x="2749998" y="160556"/>
                  </a:lnTo>
                  <a:lnTo>
                    <a:pt x="0" y="180962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0" y="4215130"/>
            <a:ext cx="3167380" cy="561975"/>
            <a:chOff x="0" y="4215130"/>
            <a:chExt cx="3167380" cy="561975"/>
          </a:xfrm>
        </p:grpSpPr>
        <p:sp>
          <p:nvSpPr>
            <p:cNvPr id="29" name="object 29"/>
            <p:cNvSpPr/>
            <p:nvPr/>
          </p:nvSpPr>
          <p:spPr>
            <a:xfrm>
              <a:off x="0" y="4215130"/>
              <a:ext cx="2417445" cy="180975"/>
            </a:xfrm>
            <a:custGeom>
              <a:avLst/>
              <a:gdLst/>
              <a:ahLst/>
              <a:cxnLst/>
              <a:rect l="l" t="t" r="r" b="b"/>
              <a:pathLst>
                <a:path w="2417445" h="180975">
                  <a:moveTo>
                    <a:pt x="0" y="180961"/>
                  </a:moveTo>
                  <a:lnTo>
                    <a:pt x="0" y="0"/>
                  </a:lnTo>
                  <a:lnTo>
                    <a:pt x="2396973" y="0"/>
                  </a:lnTo>
                  <a:lnTo>
                    <a:pt x="2417376" y="20405"/>
                  </a:lnTo>
                  <a:lnTo>
                    <a:pt x="2417376" y="160556"/>
                  </a:lnTo>
                  <a:lnTo>
                    <a:pt x="0" y="180961"/>
                  </a:lnTo>
                  <a:close/>
                </a:path>
              </a:pathLst>
            </a:custGeom>
            <a:solidFill>
              <a:srgbClr val="980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4405617"/>
              <a:ext cx="2050414" cy="180975"/>
            </a:xfrm>
            <a:custGeom>
              <a:avLst/>
              <a:gdLst/>
              <a:ahLst/>
              <a:cxnLst/>
              <a:rect l="l" t="t" r="r" b="b"/>
              <a:pathLst>
                <a:path w="2050414" h="180975">
                  <a:moveTo>
                    <a:pt x="0" y="180961"/>
                  </a:moveTo>
                  <a:lnTo>
                    <a:pt x="0" y="0"/>
                  </a:lnTo>
                  <a:lnTo>
                    <a:pt x="2029527" y="0"/>
                  </a:lnTo>
                  <a:lnTo>
                    <a:pt x="2049929" y="20404"/>
                  </a:lnTo>
                  <a:lnTo>
                    <a:pt x="2049929" y="160556"/>
                  </a:lnTo>
                  <a:lnTo>
                    <a:pt x="0" y="1809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4596103"/>
              <a:ext cx="3167380" cy="180975"/>
            </a:xfrm>
            <a:custGeom>
              <a:avLst/>
              <a:gdLst/>
              <a:ahLst/>
              <a:cxnLst/>
              <a:rect l="l" t="t" r="r" b="b"/>
              <a:pathLst>
                <a:path w="3167380" h="180975">
                  <a:moveTo>
                    <a:pt x="0" y="180962"/>
                  </a:moveTo>
                  <a:lnTo>
                    <a:pt x="0" y="0"/>
                  </a:lnTo>
                  <a:lnTo>
                    <a:pt x="3146794" y="0"/>
                  </a:lnTo>
                  <a:lnTo>
                    <a:pt x="3167196" y="20404"/>
                  </a:lnTo>
                  <a:lnTo>
                    <a:pt x="3167196" y="160556"/>
                  </a:lnTo>
                  <a:lnTo>
                    <a:pt x="0" y="180962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0" y="4926441"/>
            <a:ext cx="2746375" cy="561975"/>
            <a:chOff x="0" y="4926441"/>
            <a:chExt cx="2746375" cy="561975"/>
          </a:xfrm>
        </p:grpSpPr>
        <p:sp>
          <p:nvSpPr>
            <p:cNvPr id="33" name="object 33"/>
            <p:cNvSpPr/>
            <p:nvPr/>
          </p:nvSpPr>
          <p:spPr>
            <a:xfrm>
              <a:off x="0" y="4926441"/>
              <a:ext cx="2371090" cy="180975"/>
            </a:xfrm>
            <a:custGeom>
              <a:avLst/>
              <a:gdLst/>
              <a:ahLst/>
              <a:cxnLst/>
              <a:rect l="l" t="t" r="r" b="b"/>
              <a:pathLst>
                <a:path w="2371090" h="180975">
                  <a:moveTo>
                    <a:pt x="0" y="180962"/>
                  </a:moveTo>
                  <a:lnTo>
                    <a:pt x="0" y="0"/>
                  </a:lnTo>
                  <a:lnTo>
                    <a:pt x="2350498" y="0"/>
                  </a:lnTo>
                  <a:lnTo>
                    <a:pt x="2370901" y="20404"/>
                  </a:lnTo>
                  <a:lnTo>
                    <a:pt x="2370901" y="160556"/>
                  </a:lnTo>
                  <a:lnTo>
                    <a:pt x="0" y="180962"/>
                  </a:lnTo>
                  <a:close/>
                </a:path>
              </a:pathLst>
            </a:custGeom>
            <a:solidFill>
              <a:srgbClr val="980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5116928"/>
              <a:ext cx="2600960" cy="180975"/>
            </a:xfrm>
            <a:custGeom>
              <a:avLst/>
              <a:gdLst/>
              <a:ahLst/>
              <a:cxnLst/>
              <a:rect l="l" t="t" r="r" b="b"/>
              <a:pathLst>
                <a:path w="2600960" h="180975">
                  <a:moveTo>
                    <a:pt x="0" y="180961"/>
                  </a:moveTo>
                  <a:lnTo>
                    <a:pt x="0" y="0"/>
                  </a:lnTo>
                  <a:lnTo>
                    <a:pt x="2580093" y="0"/>
                  </a:lnTo>
                  <a:lnTo>
                    <a:pt x="2600495" y="20404"/>
                  </a:lnTo>
                  <a:lnTo>
                    <a:pt x="2600495" y="160556"/>
                  </a:lnTo>
                  <a:lnTo>
                    <a:pt x="0" y="1809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5307414"/>
              <a:ext cx="2746375" cy="180975"/>
            </a:xfrm>
            <a:custGeom>
              <a:avLst/>
              <a:gdLst/>
              <a:ahLst/>
              <a:cxnLst/>
              <a:rect l="l" t="t" r="r" b="b"/>
              <a:pathLst>
                <a:path w="2746375" h="180975">
                  <a:moveTo>
                    <a:pt x="0" y="180962"/>
                  </a:moveTo>
                  <a:lnTo>
                    <a:pt x="0" y="0"/>
                  </a:lnTo>
                  <a:lnTo>
                    <a:pt x="2725746" y="0"/>
                  </a:lnTo>
                  <a:lnTo>
                    <a:pt x="2746149" y="20404"/>
                  </a:lnTo>
                  <a:lnTo>
                    <a:pt x="2746149" y="160556"/>
                  </a:lnTo>
                  <a:lnTo>
                    <a:pt x="0" y="180962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0" y="5637752"/>
            <a:ext cx="3173095" cy="561975"/>
            <a:chOff x="0" y="5637752"/>
            <a:chExt cx="3173095" cy="561975"/>
          </a:xfrm>
        </p:grpSpPr>
        <p:sp>
          <p:nvSpPr>
            <p:cNvPr id="37" name="object 37"/>
            <p:cNvSpPr/>
            <p:nvPr/>
          </p:nvSpPr>
          <p:spPr>
            <a:xfrm>
              <a:off x="0" y="5637752"/>
              <a:ext cx="3173095" cy="180975"/>
            </a:xfrm>
            <a:custGeom>
              <a:avLst/>
              <a:gdLst/>
              <a:ahLst/>
              <a:cxnLst/>
              <a:rect l="l" t="t" r="r" b="b"/>
              <a:pathLst>
                <a:path w="3173095" h="180975">
                  <a:moveTo>
                    <a:pt x="0" y="180962"/>
                  </a:moveTo>
                  <a:lnTo>
                    <a:pt x="0" y="0"/>
                  </a:lnTo>
                  <a:lnTo>
                    <a:pt x="3152098" y="0"/>
                  </a:lnTo>
                  <a:lnTo>
                    <a:pt x="3172499" y="20404"/>
                  </a:lnTo>
                  <a:lnTo>
                    <a:pt x="3172499" y="160556"/>
                  </a:lnTo>
                  <a:lnTo>
                    <a:pt x="0" y="180962"/>
                  </a:lnTo>
                  <a:close/>
                </a:path>
              </a:pathLst>
            </a:custGeom>
            <a:solidFill>
              <a:srgbClr val="980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5828239"/>
              <a:ext cx="1750060" cy="180975"/>
            </a:xfrm>
            <a:custGeom>
              <a:avLst/>
              <a:gdLst/>
              <a:ahLst/>
              <a:cxnLst/>
              <a:rect l="l" t="t" r="r" b="b"/>
              <a:pathLst>
                <a:path w="1750060" h="180975">
                  <a:moveTo>
                    <a:pt x="0" y="180962"/>
                  </a:moveTo>
                  <a:lnTo>
                    <a:pt x="0" y="0"/>
                  </a:lnTo>
                  <a:lnTo>
                    <a:pt x="1729157" y="0"/>
                  </a:lnTo>
                  <a:lnTo>
                    <a:pt x="1749559" y="20404"/>
                  </a:lnTo>
                  <a:lnTo>
                    <a:pt x="1749559" y="160556"/>
                  </a:lnTo>
                  <a:lnTo>
                    <a:pt x="0" y="1809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6018726"/>
              <a:ext cx="1829435" cy="180975"/>
            </a:xfrm>
            <a:custGeom>
              <a:avLst/>
              <a:gdLst/>
              <a:ahLst/>
              <a:cxnLst/>
              <a:rect l="l" t="t" r="r" b="b"/>
              <a:pathLst>
                <a:path w="1829435" h="180975">
                  <a:moveTo>
                    <a:pt x="0" y="180962"/>
                  </a:moveTo>
                  <a:lnTo>
                    <a:pt x="0" y="0"/>
                  </a:lnTo>
                  <a:lnTo>
                    <a:pt x="1808441" y="0"/>
                  </a:lnTo>
                  <a:lnTo>
                    <a:pt x="1828844" y="20404"/>
                  </a:lnTo>
                  <a:lnTo>
                    <a:pt x="1828844" y="160556"/>
                  </a:lnTo>
                  <a:lnTo>
                    <a:pt x="0" y="180962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0" y="6349063"/>
            <a:ext cx="1680210" cy="561975"/>
            <a:chOff x="0" y="6349063"/>
            <a:chExt cx="1680210" cy="561975"/>
          </a:xfrm>
        </p:grpSpPr>
        <p:sp>
          <p:nvSpPr>
            <p:cNvPr id="41" name="object 41"/>
            <p:cNvSpPr/>
            <p:nvPr/>
          </p:nvSpPr>
          <p:spPr>
            <a:xfrm>
              <a:off x="0" y="6349063"/>
              <a:ext cx="642620" cy="180975"/>
            </a:xfrm>
            <a:custGeom>
              <a:avLst/>
              <a:gdLst/>
              <a:ahLst/>
              <a:cxnLst/>
              <a:rect l="l" t="t" r="r" b="b"/>
              <a:pathLst>
                <a:path w="642620" h="180975">
                  <a:moveTo>
                    <a:pt x="0" y="180962"/>
                  </a:moveTo>
                  <a:lnTo>
                    <a:pt x="0" y="0"/>
                  </a:lnTo>
                  <a:lnTo>
                    <a:pt x="622178" y="0"/>
                  </a:lnTo>
                  <a:lnTo>
                    <a:pt x="642580" y="20404"/>
                  </a:lnTo>
                  <a:lnTo>
                    <a:pt x="642580" y="160556"/>
                  </a:lnTo>
                  <a:lnTo>
                    <a:pt x="0" y="180962"/>
                  </a:lnTo>
                  <a:close/>
                </a:path>
              </a:pathLst>
            </a:custGeom>
            <a:solidFill>
              <a:srgbClr val="980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6539551"/>
              <a:ext cx="1680210" cy="180975"/>
            </a:xfrm>
            <a:custGeom>
              <a:avLst/>
              <a:gdLst/>
              <a:ahLst/>
              <a:cxnLst/>
              <a:rect l="l" t="t" r="r" b="b"/>
              <a:pathLst>
                <a:path w="1680210" h="180975">
                  <a:moveTo>
                    <a:pt x="0" y="180961"/>
                  </a:moveTo>
                  <a:lnTo>
                    <a:pt x="0" y="0"/>
                  </a:lnTo>
                  <a:lnTo>
                    <a:pt x="1659641" y="0"/>
                  </a:lnTo>
                  <a:lnTo>
                    <a:pt x="1680040" y="20404"/>
                  </a:lnTo>
                  <a:lnTo>
                    <a:pt x="1680040" y="160555"/>
                  </a:lnTo>
                  <a:lnTo>
                    <a:pt x="0" y="1809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6730037"/>
              <a:ext cx="913130" cy="180975"/>
            </a:xfrm>
            <a:custGeom>
              <a:avLst/>
              <a:gdLst/>
              <a:ahLst/>
              <a:cxnLst/>
              <a:rect l="l" t="t" r="r" b="b"/>
              <a:pathLst>
                <a:path w="913130" h="180975">
                  <a:moveTo>
                    <a:pt x="0" y="180961"/>
                  </a:moveTo>
                  <a:lnTo>
                    <a:pt x="0" y="0"/>
                  </a:lnTo>
                  <a:lnTo>
                    <a:pt x="892291" y="0"/>
                  </a:lnTo>
                  <a:lnTo>
                    <a:pt x="912690" y="20404"/>
                  </a:lnTo>
                  <a:lnTo>
                    <a:pt x="912690" y="160555"/>
                  </a:lnTo>
                  <a:lnTo>
                    <a:pt x="0" y="180961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0" y="7060375"/>
            <a:ext cx="3211830" cy="561975"/>
            <a:chOff x="0" y="7060375"/>
            <a:chExt cx="3211830" cy="561975"/>
          </a:xfrm>
        </p:grpSpPr>
        <p:sp>
          <p:nvSpPr>
            <p:cNvPr id="45" name="object 45"/>
            <p:cNvSpPr/>
            <p:nvPr/>
          </p:nvSpPr>
          <p:spPr>
            <a:xfrm>
              <a:off x="0" y="7060375"/>
              <a:ext cx="3211830" cy="180975"/>
            </a:xfrm>
            <a:custGeom>
              <a:avLst/>
              <a:gdLst/>
              <a:ahLst/>
              <a:cxnLst/>
              <a:rect l="l" t="t" r="r" b="b"/>
              <a:pathLst>
                <a:path w="3211830" h="180975">
                  <a:moveTo>
                    <a:pt x="0" y="180961"/>
                  </a:moveTo>
                  <a:lnTo>
                    <a:pt x="0" y="0"/>
                  </a:lnTo>
                  <a:lnTo>
                    <a:pt x="3191015" y="0"/>
                  </a:lnTo>
                  <a:lnTo>
                    <a:pt x="3211414" y="20404"/>
                  </a:lnTo>
                  <a:lnTo>
                    <a:pt x="3211414" y="160555"/>
                  </a:lnTo>
                  <a:lnTo>
                    <a:pt x="0" y="180961"/>
                  </a:lnTo>
                  <a:close/>
                </a:path>
              </a:pathLst>
            </a:custGeom>
            <a:solidFill>
              <a:srgbClr val="980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0" y="7250861"/>
              <a:ext cx="1964689" cy="180975"/>
            </a:xfrm>
            <a:custGeom>
              <a:avLst/>
              <a:gdLst/>
              <a:ahLst/>
              <a:cxnLst/>
              <a:rect l="l" t="t" r="r" b="b"/>
              <a:pathLst>
                <a:path w="1964689" h="180975">
                  <a:moveTo>
                    <a:pt x="0" y="180961"/>
                  </a:moveTo>
                  <a:lnTo>
                    <a:pt x="0" y="0"/>
                  </a:lnTo>
                  <a:lnTo>
                    <a:pt x="1943711" y="0"/>
                  </a:lnTo>
                  <a:lnTo>
                    <a:pt x="1964110" y="20404"/>
                  </a:lnTo>
                  <a:lnTo>
                    <a:pt x="1964110" y="160555"/>
                  </a:lnTo>
                  <a:lnTo>
                    <a:pt x="0" y="1809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7441348"/>
              <a:ext cx="3020695" cy="180975"/>
            </a:xfrm>
            <a:custGeom>
              <a:avLst/>
              <a:gdLst/>
              <a:ahLst/>
              <a:cxnLst/>
              <a:rect l="l" t="t" r="r" b="b"/>
              <a:pathLst>
                <a:path w="3020695" h="180975">
                  <a:moveTo>
                    <a:pt x="0" y="180962"/>
                  </a:moveTo>
                  <a:lnTo>
                    <a:pt x="0" y="0"/>
                  </a:lnTo>
                  <a:lnTo>
                    <a:pt x="2999739" y="0"/>
                  </a:lnTo>
                  <a:lnTo>
                    <a:pt x="3020142" y="20405"/>
                  </a:lnTo>
                  <a:lnTo>
                    <a:pt x="3020142" y="160555"/>
                  </a:lnTo>
                  <a:lnTo>
                    <a:pt x="0" y="180962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0" y="7771685"/>
            <a:ext cx="2557780" cy="561975"/>
            <a:chOff x="0" y="7771685"/>
            <a:chExt cx="2557780" cy="561975"/>
          </a:xfrm>
        </p:grpSpPr>
        <p:sp>
          <p:nvSpPr>
            <p:cNvPr id="49" name="object 49"/>
            <p:cNvSpPr/>
            <p:nvPr/>
          </p:nvSpPr>
          <p:spPr>
            <a:xfrm>
              <a:off x="0" y="7771685"/>
              <a:ext cx="2157730" cy="180975"/>
            </a:xfrm>
            <a:custGeom>
              <a:avLst/>
              <a:gdLst/>
              <a:ahLst/>
              <a:cxnLst/>
              <a:rect l="l" t="t" r="r" b="b"/>
              <a:pathLst>
                <a:path w="2157730" h="180975">
                  <a:moveTo>
                    <a:pt x="0" y="180962"/>
                  </a:moveTo>
                  <a:lnTo>
                    <a:pt x="0" y="0"/>
                  </a:lnTo>
                  <a:lnTo>
                    <a:pt x="2136805" y="0"/>
                  </a:lnTo>
                  <a:lnTo>
                    <a:pt x="2157208" y="20405"/>
                  </a:lnTo>
                  <a:lnTo>
                    <a:pt x="2157208" y="160555"/>
                  </a:lnTo>
                  <a:lnTo>
                    <a:pt x="0" y="180962"/>
                  </a:lnTo>
                  <a:close/>
                </a:path>
              </a:pathLst>
            </a:custGeom>
            <a:solidFill>
              <a:srgbClr val="980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7962171"/>
              <a:ext cx="2557780" cy="180975"/>
            </a:xfrm>
            <a:custGeom>
              <a:avLst/>
              <a:gdLst/>
              <a:ahLst/>
              <a:cxnLst/>
              <a:rect l="l" t="t" r="r" b="b"/>
              <a:pathLst>
                <a:path w="2557780" h="180975">
                  <a:moveTo>
                    <a:pt x="0" y="180962"/>
                  </a:moveTo>
                  <a:lnTo>
                    <a:pt x="0" y="0"/>
                  </a:lnTo>
                  <a:lnTo>
                    <a:pt x="2536815" y="0"/>
                  </a:lnTo>
                  <a:lnTo>
                    <a:pt x="2557220" y="20405"/>
                  </a:lnTo>
                  <a:lnTo>
                    <a:pt x="2557220" y="160556"/>
                  </a:lnTo>
                  <a:lnTo>
                    <a:pt x="0" y="1809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8152660"/>
              <a:ext cx="1806575" cy="180975"/>
            </a:xfrm>
            <a:custGeom>
              <a:avLst/>
              <a:gdLst/>
              <a:ahLst/>
              <a:cxnLst/>
              <a:rect l="l" t="t" r="r" b="b"/>
              <a:pathLst>
                <a:path w="1806575" h="180975">
                  <a:moveTo>
                    <a:pt x="0" y="180961"/>
                  </a:moveTo>
                  <a:lnTo>
                    <a:pt x="0" y="0"/>
                  </a:lnTo>
                  <a:lnTo>
                    <a:pt x="1785987" y="0"/>
                  </a:lnTo>
                  <a:lnTo>
                    <a:pt x="1806385" y="20404"/>
                  </a:lnTo>
                  <a:lnTo>
                    <a:pt x="1806385" y="160555"/>
                  </a:lnTo>
                  <a:lnTo>
                    <a:pt x="0" y="180961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0" y="8482996"/>
            <a:ext cx="3216910" cy="561975"/>
            <a:chOff x="0" y="8482996"/>
            <a:chExt cx="3216910" cy="561975"/>
          </a:xfrm>
        </p:grpSpPr>
        <p:sp>
          <p:nvSpPr>
            <p:cNvPr id="53" name="object 53"/>
            <p:cNvSpPr/>
            <p:nvPr/>
          </p:nvSpPr>
          <p:spPr>
            <a:xfrm>
              <a:off x="0" y="8482996"/>
              <a:ext cx="1328420" cy="180975"/>
            </a:xfrm>
            <a:custGeom>
              <a:avLst/>
              <a:gdLst/>
              <a:ahLst/>
              <a:cxnLst/>
              <a:rect l="l" t="t" r="r" b="b"/>
              <a:pathLst>
                <a:path w="1328420" h="180975">
                  <a:moveTo>
                    <a:pt x="0" y="180962"/>
                  </a:moveTo>
                  <a:lnTo>
                    <a:pt x="0" y="0"/>
                  </a:lnTo>
                  <a:lnTo>
                    <a:pt x="1307970" y="0"/>
                  </a:lnTo>
                  <a:lnTo>
                    <a:pt x="1328374" y="20405"/>
                  </a:lnTo>
                  <a:lnTo>
                    <a:pt x="1328374" y="160555"/>
                  </a:lnTo>
                  <a:lnTo>
                    <a:pt x="0" y="180962"/>
                  </a:lnTo>
                  <a:close/>
                </a:path>
              </a:pathLst>
            </a:custGeom>
            <a:solidFill>
              <a:srgbClr val="980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8673484"/>
              <a:ext cx="3216910" cy="180975"/>
            </a:xfrm>
            <a:custGeom>
              <a:avLst/>
              <a:gdLst/>
              <a:ahLst/>
              <a:cxnLst/>
              <a:rect l="l" t="t" r="r" b="b"/>
              <a:pathLst>
                <a:path w="3216910" h="180975">
                  <a:moveTo>
                    <a:pt x="0" y="180962"/>
                  </a:moveTo>
                  <a:lnTo>
                    <a:pt x="0" y="0"/>
                  </a:lnTo>
                  <a:lnTo>
                    <a:pt x="3196316" y="0"/>
                  </a:lnTo>
                  <a:lnTo>
                    <a:pt x="3216717" y="20404"/>
                  </a:lnTo>
                  <a:lnTo>
                    <a:pt x="3216717" y="160555"/>
                  </a:lnTo>
                  <a:lnTo>
                    <a:pt x="0" y="1809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8863971"/>
              <a:ext cx="2165350" cy="180975"/>
            </a:xfrm>
            <a:custGeom>
              <a:avLst/>
              <a:gdLst/>
              <a:ahLst/>
              <a:cxnLst/>
              <a:rect l="l" t="t" r="r" b="b"/>
              <a:pathLst>
                <a:path w="2165350" h="180975">
                  <a:moveTo>
                    <a:pt x="0" y="180961"/>
                  </a:moveTo>
                  <a:lnTo>
                    <a:pt x="0" y="0"/>
                  </a:lnTo>
                  <a:lnTo>
                    <a:pt x="2144522" y="0"/>
                  </a:lnTo>
                  <a:lnTo>
                    <a:pt x="2164922" y="20404"/>
                  </a:lnTo>
                  <a:lnTo>
                    <a:pt x="2164922" y="160555"/>
                  </a:lnTo>
                  <a:lnTo>
                    <a:pt x="0" y="180961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0" y="9194308"/>
            <a:ext cx="2566035" cy="561975"/>
            <a:chOff x="0" y="9194308"/>
            <a:chExt cx="2566035" cy="561975"/>
          </a:xfrm>
        </p:grpSpPr>
        <p:sp>
          <p:nvSpPr>
            <p:cNvPr id="57" name="object 57"/>
            <p:cNvSpPr/>
            <p:nvPr/>
          </p:nvSpPr>
          <p:spPr>
            <a:xfrm>
              <a:off x="0" y="9194308"/>
              <a:ext cx="2088514" cy="180975"/>
            </a:xfrm>
            <a:custGeom>
              <a:avLst/>
              <a:gdLst/>
              <a:ahLst/>
              <a:cxnLst/>
              <a:rect l="l" t="t" r="r" b="b"/>
              <a:pathLst>
                <a:path w="2088514" h="180975">
                  <a:moveTo>
                    <a:pt x="0" y="180961"/>
                  </a:moveTo>
                  <a:lnTo>
                    <a:pt x="0" y="0"/>
                  </a:lnTo>
                  <a:lnTo>
                    <a:pt x="2067875" y="0"/>
                  </a:lnTo>
                  <a:lnTo>
                    <a:pt x="2088276" y="20404"/>
                  </a:lnTo>
                  <a:lnTo>
                    <a:pt x="2088276" y="160556"/>
                  </a:lnTo>
                  <a:lnTo>
                    <a:pt x="0" y="180961"/>
                  </a:lnTo>
                  <a:close/>
                </a:path>
              </a:pathLst>
            </a:custGeom>
            <a:solidFill>
              <a:srgbClr val="980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9384795"/>
              <a:ext cx="2566035" cy="180975"/>
            </a:xfrm>
            <a:custGeom>
              <a:avLst/>
              <a:gdLst/>
              <a:ahLst/>
              <a:cxnLst/>
              <a:rect l="l" t="t" r="r" b="b"/>
              <a:pathLst>
                <a:path w="2566035" h="180975">
                  <a:moveTo>
                    <a:pt x="0" y="180961"/>
                  </a:moveTo>
                  <a:lnTo>
                    <a:pt x="0" y="0"/>
                  </a:lnTo>
                  <a:lnTo>
                    <a:pt x="2545319" y="0"/>
                  </a:lnTo>
                  <a:lnTo>
                    <a:pt x="2565720" y="20404"/>
                  </a:lnTo>
                  <a:lnTo>
                    <a:pt x="2565720" y="160555"/>
                  </a:lnTo>
                  <a:lnTo>
                    <a:pt x="0" y="1809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9575282"/>
              <a:ext cx="1636395" cy="180975"/>
            </a:xfrm>
            <a:custGeom>
              <a:avLst/>
              <a:gdLst/>
              <a:ahLst/>
              <a:cxnLst/>
              <a:rect l="l" t="t" r="r" b="b"/>
              <a:pathLst>
                <a:path w="1636395" h="180975">
                  <a:moveTo>
                    <a:pt x="0" y="180961"/>
                  </a:moveTo>
                  <a:lnTo>
                    <a:pt x="0" y="0"/>
                  </a:lnTo>
                  <a:lnTo>
                    <a:pt x="1615442" y="0"/>
                  </a:lnTo>
                  <a:lnTo>
                    <a:pt x="1635843" y="20404"/>
                  </a:lnTo>
                  <a:lnTo>
                    <a:pt x="1635843" y="160555"/>
                  </a:lnTo>
                  <a:lnTo>
                    <a:pt x="0" y="180961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0" y="9905619"/>
            <a:ext cx="3326129" cy="557530"/>
            <a:chOff x="0" y="9905619"/>
            <a:chExt cx="3326129" cy="557530"/>
          </a:xfrm>
        </p:grpSpPr>
        <p:sp>
          <p:nvSpPr>
            <p:cNvPr id="61" name="object 61"/>
            <p:cNvSpPr/>
            <p:nvPr/>
          </p:nvSpPr>
          <p:spPr>
            <a:xfrm>
              <a:off x="0" y="9905619"/>
              <a:ext cx="1503045" cy="180975"/>
            </a:xfrm>
            <a:custGeom>
              <a:avLst/>
              <a:gdLst/>
              <a:ahLst/>
              <a:cxnLst/>
              <a:rect l="l" t="t" r="r" b="b"/>
              <a:pathLst>
                <a:path w="1503045" h="180975">
                  <a:moveTo>
                    <a:pt x="0" y="180961"/>
                  </a:moveTo>
                  <a:lnTo>
                    <a:pt x="0" y="0"/>
                  </a:lnTo>
                  <a:lnTo>
                    <a:pt x="1482541" y="0"/>
                  </a:lnTo>
                  <a:lnTo>
                    <a:pt x="1502942" y="20404"/>
                  </a:lnTo>
                  <a:lnTo>
                    <a:pt x="1502942" y="160555"/>
                  </a:lnTo>
                  <a:lnTo>
                    <a:pt x="0" y="180961"/>
                  </a:lnTo>
                  <a:close/>
                </a:path>
              </a:pathLst>
            </a:custGeom>
            <a:solidFill>
              <a:srgbClr val="980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0" y="10096106"/>
              <a:ext cx="2185035" cy="180975"/>
            </a:xfrm>
            <a:custGeom>
              <a:avLst/>
              <a:gdLst/>
              <a:ahLst/>
              <a:cxnLst/>
              <a:rect l="l" t="t" r="r" b="b"/>
              <a:pathLst>
                <a:path w="2185035" h="180975">
                  <a:moveTo>
                    <a:pt x="0" y="180961"/>
                  </a:moveTo>
                  <a:lnTo>
                    <a:pt x="0" y="0"/>
                  </a:lnTo>
                  <a:lnTo>
                    <a:pt x="2164053" y="0"/>
                  </a:lnTo>
                  <a:lnTo>
                    <a:pt x="2184456" y="20404"/>
                  </a:lnTo>
                  <a:lnTo>
                    <a:pt x="2184456" y="160555"/>
                  </a:lnTo>
                  <a:lnTo>
                    <a:pt x="0" y="1809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0" y="10286593"/>
              <a:ext cx="3326129" cy="176530"/>
            </a:xfrm>
            <a:custGeom>
              <a:avLst/>
              <a:gdLst/>
              <a:ahLst/>
              <a:cxnLst/>
              <a:rect l="l" t="t" r="r" b="b"/>
              <a:pathLst>
                <a:path w="3326129" h="176529">
                  <a:moveTo>
                    <a:pt x="0" y="176269"/>
                  </a:moveTo>
                  <a:lnTo>
                    <a:pt x="0" y="0"/>
                  </a:lnTo>
                  <a:lnTo>
                    <a:pt x="3305520" y="0"/>
                  </a:lnTo>
                  <a:lnTo>
                    <a:pt x="3325920" y="20404"/>
                  </a:lnTo>
                  <a:lnTo>
                    <a:pt x="3325920" y="160555"/>
                  </a:lnTo>
                  <a:lnTo>
                    <a:pt x="3325323" y="163555"/>
                  </a:lnTo>
                  <a:lnTo>
                    <a:pt x="3322935" y="169319"/>
                  </a:lnTo>
                  <a:lnTo>
                    <a:pt x="3321236" y="171864"/>
                  </a:lnTo>
                  <a:lnTo>
                    <a:pt x="3316831" y="176269"/>
                  </a:lnTo>
                  <a:lnTo>
                    <a:pt x="0" y="176269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3848037" y="2091878"/>
            <a:ext cx="268343" cy="40259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GE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848037" y="2837209"/>
            <a:ext cx="268343" cy="427088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FE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848037" y="3533130"/>
            <a:ext cx="268343" cy="532637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MA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848037" y="4236938"/>
            <a:ext cx="268343" cy="3892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AP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848037" y="4969172"/>
            <a:ext cx="268343" cy="457834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MA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848037" y="5695751"/>
            <a:ext cx="268343" cy="36957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GI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848037" y="6408191"/>
            <a:ext cx="268343" cy="39751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LU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848037" y="7074495"/>
            <a:ext cx="268343" cy="43688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AG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848037" y="7854205"/>
            <a:ext cx="268343" cy="36766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848037" y="8564860"/>
            <a:ext cx="268343" cy="480086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OT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848037" y="9227145"/>
            <a:ext cx="268343" cy="42799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848037" y="9923809"/>
            <a:ext cx="268343" cy="3638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endParaRPr sz="1600" dirty="0">
              <a:latin typeface="Trebuchet MS"/>
              <a:cs typeface="Trebuchet MS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5020901" y="1538909"/>
            <a:ext cx="1673860" cy="1673860"/>
            <a:chOff x="5020901" y="1538909"/>
            <a:chExt cx="1673860" cy="1673860"/>
          </a:xfrm>
        </p:grpSpPr>
        <p:sp>
          <p:nvSpPr>
            <p:cNvPr id="77" name="object 77"/>
            <p:cNvSpPr/>
            <p:nvPr/>
          </p:nvSpPr>
          <p:spPr>
            <a:xfrm>
              <a:off x="5857603" y="1538909"/>
              <a:ext cx="836930" cy="1047750"/>
            </a:xfrm>
            <a:custGeom>
              <a:avLst/>
              <a:gdLst/>
              <a:ahLst/>
              <a:cxnLst/>
              <a:rect l="l" t="t" r="r" b="b"/>
              <a:pathLst>
                <a:path w="836929" h="1047750">
                  <a:moveTo>
                    <a:pt x="809808" y="1047142"/>
                  </a:moveTo>
                  <a:lnTo>
                    <a:pt x="404904" y="941923"/>
                  </a:lnTo>
                  <a:lnTo>
                    <a:pt x="406904" y="934223"/>
                  </a:lnTo>
                  <a:lnTo>
                    <a:pt x="408684" y="926473"/>
                  </a:lnTo>
                  <a:lnTo>
                    <a:pt x="415360" y="887277"/>
                  </a:lnTo>
                  <a:lnTo>
                    <a:pt x="418417" y="839673"/>
                  </a:lnTo>
                  <a:lnTo>
                    <a:pt x="418398" y="831721"/>
                  </a:lnTo>
                  <a:lnTo>
                    <a:pt x="416036" y="792030"/>
                  </a:lnTo>
                  <a:lnTo>
                    <a:pt x="408247" y="744968"/>
                  </a:lnTo>
                  <a:lnTo>
                    <a:pt x="395153" y="699099"/>
                  </a:lnTo>
                  <a:lnTo>
                    <a:pt x="376924" y="655017"/>
                  </a:lnTo>
                  <a:lnTo>
                    <a:pt x="353795" y="613298"/>
                  </a:lnTo>
                  <a:lnTo>
                    <a:pt x="326069" y="574481"/>
                  </a:lnTo>
                  <a:lnTo>
                    <a:pt x="294104" y="539073"/>
                  </a:lnTo>
                  <a:lnTo>
                    <a:pt x="258317" y="507533"/>
                  </a:lnTo>
                  <a:lnTo>
                    <a:pt x="219173" y="480271"/>
                  </a:lnTo>
                  <a:lnTo>
                    <a:pt x="177181" y="457641"/>
                  </a:lnTo>
                  <a:lnTo>
                    <a:pt x="132885" y="439938"/>
                  </a:lnTo>
                  <a:lnTo>
                    <a:pt x="86863" y="427391"/>
                  </a:lnTo>
                  <a:lnTo>
                    <a:pt x="39712" y="420165"/>
                  </a:lnTo>
                  <a:lnTo>
                    <a:pt x="7955" y="418352"/>
                  </a:lnTo>
                  <a:lnTo>
                    <a:pt x="0" y="418352"/>
                  </a:lnTo>
                  <a:lnTo>
                    <a:pt x="0" y="0"/>
                  </a:lnTo>
                  <a:lnTo>
                    <a:pt x="47693" y="1360"/>
                  </a:lnTo>
                  <a:lnTo>
                    <a:pt x="95231" y="5437"/>
                  </a:lnTo>
                  <a:lnTo>
                    <a:pt x="142460" y="12217"/>
                  </a:lnTo>
                  <a:lnTo>
                    <a:pt x="189225" y="21678"/>
                  </a:lnTo>
                  <a:lnTo>
                    <a:pt x="235375" y="33789"/>
                  </a:lnTo>
                  <a:lnTo>
                    <a:pt x="280760" y="48511"/>
                  </a:lnTo>
                  <a:lnTo>
                    <a:pt x="325231" y="65796"/>
                  </a:lnTo>
                  <a:lnTo>
                    <a:pt x="368645" y="85588"/>
                  </a:lnTo>
                  <a:lnTo>
                    <a:pt x="410861" y="107823"/>
                  </a:lnTo>
                  <a:lnTo>
                    <a:pt x="451740" y="132428"/>
                  </a:lnTo>
                  <a:lnTo>
                    <a:pt x="491150" y="159323"/>
                  </a:lnTo>
                  <a:lnTo>
                    <a:pt x="528963" y="188420"/>
                  </a:lnTo>
                  <a:lnTo>
                    <a:pt x="565056" y="219626"/>
                  </a:lnTo>
                  <a:lnTo>
                    <a:pt x="599312" y="252838"/>
                  </a:lnTo>
                  <a:lnTo>
                    <a:pt x="631618" y="287949"/>
                  </a:lnTo>
                  <a:lnTo>
                    <a:pt x="661871" y="324845"/>
                  </a:lnTo>
                  <a:lnTo>
                    <a:pt x="689972" y="363405"/>
                  </a:lnTo>
                  <a:lnTo>
                    <a:pt x="715829" y="403504"/>
                  </a:lnTo>
                  <a:lnTo>
                    <a:pt x="739358" y="445011"/>
                  </a:lnTo>
                  <a:lnTo>
                    <a:pt x="760483" y="487793"/>
                  </a:lnTo>
                  <a:lnTo>
                    <a:pt x="779135" y="531709"/>
                  </a:lnTo>
                  <a:lnTo>
                    <a:pt x="795253" y="576616"/>
                  </a:lnTo>
                  <a:lnTo>
                    <a:pt x="808785" y="622370"/>
                  </a:lnTo>
                  <a:lnTo>
                    <a:pt x="819688" y="668820"/>
                  </a:lnTo>
                  <a:lnTo>
                    <a:pt x="827925" y="715817"/>
                  </a:lnTo>
                  <a:lnTo>
                    <a:pt x="833469" y="763206"/>
                  </a:lnTo>
                  <a:lnTo>
                    <a:pt x="836304" y="810835"/>
                  </a:lnTo>
                  <a:lnTo>
                    <a:pt x="836701" y="834690"/>
                  </a:lnTo>
                  <a:lnTo>
                    <a:pt x="836645" y="846619"/>
                  </a:lnTo>
                  <a:lnTo>
                    <a:pt x="834719" y="894292"/>
                  </a:lnTo>
                  <a:lnTo>
                    <a:pt x="830080" y="941779"/>
                  </a:lnTo>
                  <a:lnTo>
                    <a:pt x="822741" y="988924"/>
                  </a:lnTo>
                  <a:lnTo>
                    <a:pt x="812726" y="1035574"/>
                  </a:lnTo>
                  <a:lnTo>
                    <a:pt x="809808" y="1047142"/>
                  </a:lnTo>
                  <a:close/>
                </a:path>
              </a:pathLst>
            </a:custGeom>
            <a:solidFill>
              <a:srgbClr val="980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241781" y="2480833"/>
              <a:ext cx="1426210" cy="731520"/>
            </a:xfrm>
            <a:custGeom>
              <a:avLst/>
              <a:gdLst/>
              <a:ahLst/>
              <a:cxnLst/>
              <a:rect l="l" t="t" r="r" b="b"/>
              <a:pathLst>
                <a:path w="1426209" h="731519">
                  <a:moveTo>
                    <a:pt x="624398" y="731442"/>
                  </a:moveTo>
                  <a:lnTo>
                    <a:pt x="568340" y="730137"/>
                  </a:lnTo>
                  <a:lnTo>
                    <a:pt x="512559" y="725089"/>
                  </a:lnTo>
                  <a:lnTo>
                    <a:pt x="457178" y="716308"/>
                  </a:lnTo>
                  <a:lnTo>
                    <a:pt x="402570" y="703854"/>
                  </a:lnTo>
                  <a:lnTo>
                    <a:pt x="348858" y="687754"/>
                  </a:lnTo>
                  <a:lnTo>
                    <a:pt x="296404" y="668116"/>
                  </a:lnTo>
                  <a:lnTo>
                    <a:pt x="245324" y="644985"/>
                  </a:lnTo>
                  <a:lnTo>
                    <a:pt x="195963" y="618517"/>
                  </a:lnTo>
                  <a:lnTo>
                    <a:pt x="148431" y="588770"/>
                  </a:lnTo>
                  <a:lnTo>
                    <a:pt x="103048" y="555945"/>
                  </a:lnTo>
                  <a:lnTo>
                    <a:pt x="59916" y="520116"/>
                  </a:lnTo>
                  <a:lnTo>
                    <a:pt x="19324" y="481523"/>
                  </a:lnTo>
                  <a:lnTo>
                    <a:pt x="0" y="461205"/>
                  </a:lnTo>
                  <a:lnTo>
                    <a:pt x="307910" y="177993"/>
                  </a:lnTo>
                  <a:lnTo>
                    <a:pt x="317573" y="188151"/>
                  </a:lnTo>
                  <a:lnTo>
                    <a:pt x="327559" y="197970"/>
                  </a:lnTo>
                  <a:lnTo>
                    <a:pt x="359435" y="225363"/>
                  </a:lnTo>
                  <a:lnTo>
                    <a:pt x="393885" y="249411"/>
                  </a:lnTo>
                  <a:lnTo>
                    <a:pt x="430573" y="269883"/>
                  </a:lnTo>
                  <a:lnTo>
                    <a:pt x="469144" y="286577"/>
                  </a:lnTo>
                  <a:lnTo>
                    <a:pt x="509196" y="299317"/>
                  </a:lnTo>
                  <a:lnTo>
                    <a:pt x="550308" y="307971"/>
                  </a:lnTo>
                  <a:lnTo>
                    <a:pt x="592081" y="312459"/>
                  </a:lnTo>
                  <a:lnTo>
                    <a:pt x="620110" y="313111"/>
                  </a:lnTo>
                  <a:lnTo>
                    <a:pt x="634109" y="312733"/>
                  </a:lnTo>
                  <a:lnTo>
                    <a:pt x="675953" y="308789"/>
                  </a:lnTo>
                  <a:lnTo>
                    <a:pt x="717174" y="300669"/>
                  </a:lnTo>
                  <a:lnTo>
                    <a:pt x="757373" y="288458"/>
                  </a:lnTo>
                  <a:lnTo>
                    <a:pt x="796159" y="272269"/>
                  </a:lnTo>
                  <a:lnTo>
                    <a:pt x="833125" y="252269"/>
                  </a:lnTo>
                  <a:lnTo>
                    <a:pt x="867884" y="228671"/>
                  </a:lnTo>
                  <a:lnTo>
                    <a:pt x="900102" y="201706"/>
                  </a:lnTo>
                  <a:lnTo>
                    <a:pt x="929464" y="171633"/>
                  </a:lnTo>
                  <a:lnTo>
                    <a:pt x="955659" y="138766"/>
                  </a:lnTo>
                  <a:lnTo>
                    <a:pt x="978416" y="103450"/>
                  </a:lnTo>
                  <a:lnTo>
                    <a:pt x="997518" y="66031"/>
                  </a:lnTo>
                  <a:lnTo>
                    <a:pt x="1012775" y="26868"/>
                  </a:lnTo>
                  <a:lnTo>
                    <a:pt x="1020725" y="0"/>
                  </a:lnTo>
                  <a:lnTo>
                    <a:pt x="1425629" y="105219"/>
                  </a:lnTo>
                  <a:lnTo>
                    <a:pt x="1409728" y="158957"/>
                  </a:lnTo>
                  <a:lnTo>
                    <a:pt x="1390261" y="211508"/>
                  </a:lnTo>
                  <a:lnTo>
                    <a:pt x="1367324" y="262641"/>
                  </a:lnTo>
                  <a:lnTo>
                    <a:pt x="1341011" y="312121"/>
                  </a:lnTo>
                  <a:lnTo>
                    <a:pt x="1311449" y="359731"/>
                  </a:lnTo>
                  <a:lnTo>
                    <a:pt x="1278763" y="405252"/>
                  </a:lnTo>
                  <a:lnTo>
                    <a:pt x="1243106" y="448487"/>
                  </a:lnTo>
                  <a:lnTo>
                    <a:pt x="1204632" y="489234"/>
                  </a:lnTo>
                  <a:lnTo>
                    <a:pt x="1163519" y="527318"/>
                  </a:lnTo>
                  <a:lnTo>
                    <a:pt x="1119947" y="562561"/>
                  </a:lnTo>
                  <a:lnTo>
                    <a:pt x="1074115" y="594812"/>
                  </a:lnTo>
                  <a:lnTo>
                    <a:pt x="1026226" y="623918"/>
                  </a:lnTo>
                  <a:lnTo>
                    <a:pt x="976497" y="649757"/>
                  </a:lnTo>
                  <a:lnTo>
                    <a:pt x="925148" y="672206"/>
                  </a:lnTo>
                  <a:lnTo>
                    <a:pt x="872413" y="691171"/>
                  </a:lnTo>
                  <a:lnTo>
                    <a:pt x="818526" y="706559"/>
                  </a:lnTo>
                  <a:lnTo>
                    <a:pt x="763731" y="718309"/>
                  </a:lnTo>
                  <a:lnTo>
                    <a:pt x="708271" y="726361"/>
                  </a:lnTo>
                  <a:lnTo>
                    <a:pt x="652397" y="730687"/>
                  </a:lnTo>
                  <a:lnTo>
                    <a:pt x="624398" y="731442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020901" y="1538909"/>
              <a:ext cx="836930" cy="1403350"/>
            </a:xfrm>
            <a:custGeom>
              <a:avLst/>
              <a:gdLst/>
              <a:ahLst/>
              <a:cxnLst/>
              <a:rect l="l" t="t" r="r" b="b"/>
              <a:pathLst>
                <a:path w="836929" h="1403350">
                  <a:moveTo>
                    <a:pt x="220880" y="1403129"/>
                  </a:moveTo>
                  <a:lnTo>
                    <a:pt x="191078" y="1368910"/>
                  </a:lnTo>
                  <a:lnTo>
                    <a:pt x="163172" y="1333123"/>
                  </a:lnTo>
                  <a:lnTo>
                    <a:pt x="137248" y="1295875"/>
                  </a:lnTo>
                  <a:lnTo>
                    <a:pt x="113383" y="1257280"/>
                  </a:lnTo>
                  <a:lnTo>
                    <a:pt x="91646" y="1217448"/>
                  </a:lnTo>
                  <a:lnTo>
                    <a:pt x="72099" y="1176493"/>
                  </a:lnTo>
                  <a:lnTo>
                    <a:pt x="54801" y="1134537"/>
                  </a:lnTo>
                  <a:lnTo>
                    <a:pt x="39804" y="1091710"/>
                  </a:lnTo>
                  <a:lnTo>
                    <a:pt x="27151" y="1048133"/>
                  </a:lnTo>
                  <a:lnTo>
                    <a:pt x="16879" y="1003929"/>
                  </a:lnTo>
                  <a:lnTo>
                    <a:pt x="9018" y="959234"/>
                  </a:lnTo>
                  <a:lnTo>
                    <a:pt x="3592" y="914182"/>
                  </a:lnTo>
                  <a:lnTo>
                    <a:pt x="617" y="868903"/>
                  </a:lnTo>
                  <a:lnTo>
                    <a:pt x="0" y="838650"/>
                  </a:lnTo>
                  <a:lnTo>
                    <a:pt x="101" y="823525"/>
                  </a:lnTo>
                  <a:lnTo>
                    <a:pt x="2046" y="778185"/>
                  </a:lnTo>
                  <a:lnTo>
                    <a:pt x="6446" y="733022"/>
                  </a:lnTo>
                  <a:lnTo>
                    <a:pt x="13288" y="688164"/>
                  </a:lnTo>
                  <a:lnTo>
                    <a:pt x="22553" y="643738"/>
                  </a:lnTo>
                  <a:lnTo>
                    <a:pt x="34213" y="599880"/>
                  </a:lnTo>
                  <a:lnTo>
                    <a:pt x="48232" y="556723"/>
                  </a:lnTo>
                  <a:lnTo>
                    <a:pt x="64570" y="514390"/>
                  </a:lnTo>
                  <a:lnTo>
                    <a:pt x="83181" y="473000"/>
                  </a:lnTo>
                  <a:lnTo>
                    <a:pt x="104009" y="432680"/>
                  </a:lnTo>
                  <a:lnTo>
                    <a:pt x="126990" y="393553"/>
                  </a:lnTo>
                  <a:lnTo>
                    <a:pt x="152057" y="355729"/>
                  </a:lnTo>
                  <a:lnTo>
                    <a:pt x="179142" y="319316"/>
                  </a:lnTo>
                  <a:lnTo>
                    <a:pt x="208162" y="284425"/>
                  </a:lnTo>
                  <a:lnTo>
                    <a:pt x="239027" y="251163"/>
                  </a:lnTo>
                  <a:lnTo>
                    <a:pt x="271649" y="219622"/>
                  </a:lnTo>
                  <a:lnTo>
                    <a:pt x="305938" y="189893"/>
                  </a:lnTo>
                  <a:lnTo>
                    <a:pt x="341787" y="162067"/>
                  </a:lnTo>
                  <a:lnTo>
                    <a:pt x="379089" y="136229"/>
                  </a:lnTo>
                  <a:lnTo>
                    <a:pt x="417737" y="112451"/>
                  </a:lnTo>
                  <a:lnTo>
                    <a:pt x="457621" y="90800"/>
                  </a:lnTo>
                  <a:lnTo>
                    <a:pt x="498620" y="71344"/>
                  </a:lnTo>
                  <a:lnTo>
                    <a:pt x="540610" y="54141"/>
                  </a:lnTo>
                  <a:lnTo>
                    <a:pt x="583470" y="39240"/>
                  </a:lnTo>
                  <a:lnTo>
                    <a:pt x="627080" y="26683"/>
                  </a:lnTo>
                  <a:lnTo>
                    <a:pt x="671306" y="16509"/>
                  </a:lnTo>
                  <a:lnTo>
                    <a:pt x="716014" y="8749"/>
                  </a:lnTo>
                  <a:lnTo>
                    <a:pt x="761078" y="3424"/>
                  </a:lnTo>
                  <a:lnTo>
                    <a:pt x="806368" y="549"/>
                  </a:lnTo>
                  <a:lnTo>
                    <a:pt x="836618" y="0"/>
                  </a:lnTo>
                  <a:lnTo>
                    <a:pt x="836660" y="418352"/>
                  </a:lnTo>
                  <a:lnTo>
                    <a:pt x="821525" y="418626"/>
                  </a:lnTo>
                  <a:lnTo>
                    <a:pt x="806430" y="419447"/>
                  </a:lnTo>
                  <a:lnTo>
                    <a:pt x="761421" y="425180"/>
                  </a:lnTo>
                  <a:lnTo>
                    <a:pt x="717317" y="435748"/>
                  </a:lnTo>
                  <a:lnTo>
                    <a:pt x="674615" y="451026"/>
                  </a:lnTo>
                  <a:lnTo>
                    <a:pt x="633801" y="470847"/>
                  </a:lnTo>
                  <a:lnTo>
                    <a:pt x="595374" y="494973"/>
                  </a:lnTo>
                  <a:lnTo>
                    <a:pt x="559801" y="523105"/>
                  </a:lnTo>
                  <a:lnTo>
                    <a:pt x="527481" y="554921"/>
                  </a:lnTo>
                  <a:lnTo>
                    <a:pt x="498783" y="590065"/>
                  </a:lnTo>
                  <a:lnTo>
                    <a:pt x="474061" y="628111"/>
                  </a:lnTo>
                  <a:lnTo>
                    <a:pt x="453613" y="668592"/>
                  </a:lnTo>
                  <a:lnTo>
                    <a:pt x="437665" y="711048"/>
                  </a:lnTo>
                  <a:lnTo>
                    <a:pt x="426404" y="755001"/>
                  </a:lnTo>
                  <a:lnTo>
                    <a:pt x="419969" y="799915"/>
                  </a:lnTo>
                  <a:lnTo>
                    <a:pt x="418401" y="830104"/>
                  </a:lnTo>
                  <a:lnTo>
                    <a:pt x="418437" y="845242"/>
                  </a:lnTo>
                  <a:lnTo>
                    <a:pt x="421818" y="890468"/>
                  </a:lnTo>
                  <a:lnTo>
                    <a:pt x="430080" y="935082"/>
                  </a:lnTo>
                  <a:lnTo>
                    <a:pt x="443126" y="978538"/>
                  </a:lnTo>
                  <a:lnTo>
                    <a:pt x="460792" y="1020309"/>
                  </a:lnTo>
                  <a:lnTo>
                    <a:pt x="482876" y="1059922"/>
                  </a:lnTo>
                  <a:lnTo>
                    <a:pt x="509130" y="1096927"/>
                  </a:lnTo>
                  <a:lnTo>
                    <a:pt x="528791" y="1119916"/>
                  </a:lnTo>
                  <a:lnTo>
                    <a:pt x="220880" y="14031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4604089" y="1713310"/>
            <a:ext cx="461009" cy="3822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indent="66675">
              <a:lnSpc>
                <a:spcPct val="100800"/>
              </a:lnSpc>
              <a:spcBef>
                <a:spcPts val="114"/>
              </a:spcBef>
            </a:pPr>
            <a:r>
              <a:rPr sz="1150" spc="5" dirty="0">
                <a:solidFill>
                  <a:srgbClr val="FFFFFF"/>
                </a:solidFill>
                <a:latin typeface="Trebuchet MS"/>
                <a:cs typeface="Trebuchet MS"/>
              </a:rPr>
              <a:t>Libri </a:t>
            </a:r>
            <a:r>
              <a:rPr sz="115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50" spc="10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1150" spc="10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r>
              <a:rPr sz="1150" spc="-16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150" spc="114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sz="1150" spc="335" dirty="0">
                <a:solidFill>
                  <a:srgbClr val="FFFFFF"/>
                </a:solidFill>
                <a:latin typeface="Trebuchet MS"/>
                <a:cs typeface="Trebuchet MS"/>
              </a:rPr>
              <a:t>%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454264" y="1407158"/>
            <a:ext cx="760095" cy="3822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23520" marR="5080" indent="-211454">
              <a:lnSpc>
                <a:spcPct val="100800"/>
              </a:lnSpc>
              <a:spcBef>
                <a:spcPts val="114"/>
              </a:spcBef>
            </a:pPr>
            <a:r>
              <a:rPr sz="1150" spc="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50" spc="-3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150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50" spc="-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150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150" spc="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150" spc="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150" spc="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150" spc="-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150" spc="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150" spc="10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1150" spc="185" dirty="0">
                <a:solidFill>
                  <a:srgbClr val="FFFFFF"/>
                </a:solidFill>
                <a:latin typeface="Trebuchet MS"/>
                <a:cs typeface="Trebuchet MS"/>
              </a:rPr>
              <a:t>29%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697173" y="3155887"/>
            <a:ext cx="2487930" cy="73288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13485" marR="575310" indent="-287655">
              <a:lnSpc>
                <a:spcPct val="109600"/>
              </a:lnSpc>
              <a:spcBef>
                <a:spcPts val="95"/>
              </a:spcBef>
            </a:pPr>
            <a:endParaRPr lang="it-IT" sz="1150" spc="12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13485" marR="575310" indent="-287655">
              <a:lnSpc>
                <a:spcPct val="109600"/>
              </a:lnSpc>
              <a:spcBef>
                <a:spcPts val="95"/>
              </a:spcBef>
            </a:pPr>
            <a:r>
              <a:rPr sz="1150" spc="120" dirty="0" err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150" spc="20" dirty="0" err="1">
                <a:solidFill>
                  <a:srgbClr val="FFFFFF"/>
                </a:solidFill>
                <a:latin typeface="Trebuchet MS"/>
                <a:cs typeface="Trebuchet MS"/>
              </a:rPr>
              <a:t>bb</a:t>
            </a:r>
            <a:r>
              <a:rPr sz="1150" spc="-30" dirty="0" err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150" spc="85" dirty="0" err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150" spc="-35" dirty="0" err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150" spc="-30" dirty="0" err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150" spc="15" dirty="0" err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150" spc="35" dirty="0" err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150" spc="5" dirty="0" err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50" spc="35" dirty="0" err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150" spc="-30" dirty="0" err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150" spc="25" dirty="0" err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150" spc="2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150" spc="50" dirty="0">
                <a:solidFill>
                  <a:srgbClr val="FFFFFF"/>
                </a:solidFill>
                <a:latin typeface="Trebuchet MS"/>
                <a:cs typeface="Trebuchet MS"/>
              </a:rPr>
              <a:t>34.1%</a:t>
            </a:r>
            <a:endParaRPr sz="11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 marL="12700" marR="5080">
              <a:lnSpc>
                <a:spcPts val="1880"/>
              </a:lnSpc>
              <a:spcBef>
                <a:spcPts val="1285"/>
              </a:spcBef>
            </a:pP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7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17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7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65" dirty="0">
                <a:solidFill>
                  <a:srgbClr val="FFFFFF"/>
                </a:solidFill>
                <a:latin typeface="Trebuchet MS"/>
                <a:cs typeface="Trebuchet MS"/>
              </a:rPr>
              <a:t>è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700" spc="-145" dirty="0">
                <a:solidFill>
                  <a:srgbClr val="FFFFFF"/>
                </a:solidFill>
                <a:latin typeface="Trebuchet MS"/>
                <a:cs typeface="Trebuchet MS"/>
              </a:rPr>
              <a:t>i  </a:t>
            </a:r>
            <a:r>
              <a:rPr sz="1700" b="1" spc="-204" dirty="0">
                <a:solidFill>
                  <a:srgbClr val="FFFFFF"/>
                </a:solidFill>
                <a:latin typeface="Trebuchet MS"/>
                <a:cs typeface="Trebuchet MS"/>
              </a:rPr>
              <a:t>650</a:t>
            </a:r>
            <a:r>
              <a:rPr sz="1700" b="1" spc="-40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700" b="1" spc="-204" dirty="0">
                <a:solidFill>
                  <a:srgbClr val="FFFFFF"/>
                </a:solidFill>
                <a:latin typeface="Trebuchet MS"/>
                <a:cs typeface="Trebuchet MS"/>
              </a:rPr>
              <a:t>976</a:t>
            </a:r>
            <a:r>
              <a:rPr sz="1700" b="1" spc="-4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700" b="1" spc="-204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1700" b="1" spc="-18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17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00" spc="-37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co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1700" spc="-2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-204" dirty="0">
                <a:solidFill>
                  <a:srgbClr val="FFFFFF"/>
                </a:solidFill>
                <a:latin typeface="Trebuchet MS"/>
                <a:cs typeface="Trebuchet MS"/>
              </a:rPr>
              <a:t>1783</a:t>
            </a:r>
            <a:r>
              <a:rPr sz="1700" b="1" spc="-4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700" b="1" spc="-204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1700" b="1" spc="-18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17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00" spc="-1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l  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00" spc="-37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go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9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125" dirty="0">
                <a:solidFill>
                  <a:srgbClr val="FFFFFF"/>
                </a:solidFill>
                <a:latin typeface="Trebuchet MS"/>
                <a:cs typeface="Trebuchet MS"/>
              </a:rPr>
              <a:t>ù  </a:t>
            </a:r>
            <a:r>
              <a:rPr sz="1700" spc="-1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ndu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65" dirty="0">
                <a:solidFill>
                  <a:srgbClr val="FFFFFF"/>
                </a:solidFill>
                <a:latin typeface="Trebuchet MS"/>
                <a:cs typeface="Trebuchet MS"/>
              </a:rPr>
              <a:t>è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700" spc="-80" dirty="0">
                <a:solidFill>
                  <a:srgbClr val="FFFFFF"/>
                </a:solidFill>
                <a:latin typeface="Trebuchet MS"/>
                <a:cs typeface="Trebuchet MS"/>
              </a:rPr>
              <a:t>'</a:t>
            </a:r>
            <a:r>
              <a:rPr sz="1700" b="1" spc="-215" dirty="0">
                <a:solidFill>
                  <a:srgbClr val="40B8D5"/>
                </a:solidFill>
                <a:latin typeface="Trebuchet MS"/>
                <a:cs typeface="Trebuchet MS"/>
              </a:rPr>
              <a:t>a</a:t>
            </a:r>
            <a:r>
              <a:rPr sz="1700" b="1" spc="-225" dirty="0">
                <a:solidFill>
                  <a:srgbClr val="40B8D5"/>
                </a:solidFill>
                <a:latin typeface="Trebuchet MS"/>
                <a:cs typeface="Trebuchet MS"/>
              </a:rPr>
              <a:t>bb</a:t>
            </a:r>
            <a:r>
              <a:rPr sz="1700" b="1" spc="-150" dirty="0">
                <a:solidFill>
                  <a:srgbClr val="40B8D5"/>
                </a:solidFill>
                <a:latin typeface="Trebuchet MS"/>
                <a:cs typeface="Trebuchet MS"/>
              </a:rPr>
              <a:t>i</a:t>
            </a:r>
            <a:r>
              <a:rPr sz="1700" b="1" spc="-140" dirty="0">
                <a:solidFill>
                  <a:srgbClr val="40B8D5"/>
                </a:solidFill>
                <a:latin typeface="Trebuchet MS"/>
                <a:cs typeface="Trebuchet MS"/>
              </a:rPr>
              <a:t>g</a:t>
            </a:r>
            <a:r>
              <a:rPr sz="1700" b="1" spc="-110" dirty="0">
                <a:solidFill>
                  <a:srgbClr val="40B8D5"/>
                </a:solidFill>
                <a:latin typeface="Trebuchet MS"/>
                <a:cs typeface="Trebuchet MS"/>
              </a:rPr>
              <a:t>l</a:t>
            </a:r>
            <a:r>
              <a:rPr sz="1700" b="1" spc="-150" dirty="0">
                <a:solidFill>
                  <a:srgbClr val="40B8D5"/>
                </a:solidFill>
                <a:latin typeface="Trebuchet MS"/>
                <a:cs typeface="Trebuchet MS"/>
              </a:rPr>
              <a:t>i</a:t>
            </a:r>
            <a:r>
              <a:rPr sz="1700" b="1" spc="-215" dirty="0">
                <a:solidFill>
                  <a:srgbClr val="40B8D5"/>
                </a:solidFill>
                <a:latin typeface="Trebuchet MS"/>
                <a:cs typeface="Trebuchet MS"/>
              </a:rPr>
              <a:t>a</a:t>
            </a:r>
            <a:r>
              <a:rPr sz="1700" b="1" spc="-345" dirty="0">
                <a:solidFill>
                  <a:srgbClr val="40B8D5"/>
                </a:solidFill>
                <a:latin typeface="Trebuchet MS"/>
                <a:cs typeface="Trebuchet MS"/>
              </a:rPr>
              <a:t>m</a:t>
            </a:r>
            <a:r>
              <a:rPr sz="1700" b="1" spc="-220" dirty="0">
                <a:solidFill>
                  <a:srgbClr val="40B8D5"/>
                </a:solidFill>
                <a:latin typeface="Trebuchet MS"/>
                <a:cs typeface="Trebuchet MS"/>
              </a:rPr>
              <a:t>e</a:t>
            </a:r>
            <a:r>
              <a:rPr sz="1700" b="1" spc="-270" dirty="0">
                <a:solidFill>
                  <a:srgbClr val="40B8D5"/>
                </a:solidFill>
                <a:latin typeface="Trebuchet MS"/>
                <a:cs typeface="Trebuchet MS"/>
              </a:rPr>
              <a:t>n</a:t>
            </a:r>
            <a:r>
              <a:rPr sz="1700" b="1" spc="-180" dirty="0">
                <a:solidFill>
                  <a:srgbClr val="40B8D5"/>
                </a:solidFill>
                <a:latin typeface="Trebuchet MS"/>
                <a:cs typeface="Trebuchet MS"/>
              </a:rPr>
              <a:t>t</a:t>
            </a:r>
            <a:r>
              <a:rPr sz="1700" b="1" spc="-185" dirty="0">
                <a:solidFill>
                  <a:srgbClr val="40B8D5"/>
                </a:solidFill>
                <a:latin typeface="Trebuchet MS"/>
                <a:cs typeface="Trebuchet MS"/>
              </a:rPr>
              <a:t>o</a:t>
            </a:r>
            <a:r>
              <a:rPr sz="1700" spc="-37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co</a:t>
            </a:r>
            <a:r>
              <a:rPr sz="1700" spc="-125" dirty="0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7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att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1700" spc="-1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222</a:t>
            </a:r>
            <a:r>
              <a:rPr sz="1700" spc="-39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101</a:t>
            </a:r>
            <a:r>
              <a:rPr sz="1700" spc="-39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sz="1700" spc="-114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00" spc="-325" dirty="0">
                <a:solidFill>
                  <a:srgbClr val="FFFFFF"/>
                </a:solidFill>
                <a:latin typeface="Trebuchet MS"/>
                <a:cs typeface="Trebuchet MS"/>
              </a:rPr>
              <a:t>,  </a:t>
            </a:r>
            <a:r>
              <a:rPr sz="1700" spc="-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1700" spc="-80" dirty="0">
                <a:solidFill>
                  <a:srgbClr val="FFFFFF"/>
                </a:solidFill>
                <a:latin typeface="Trebuchet MS"/>
                <a:cs typeface="Trebuchet MS"/>
              </a:rPr>
              <a:t>'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co</a:t>
            </a:r>
            <a:r>
              <a:rPr sz="1700" spc="-125" dirty="0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189</a:t>
            </a:r>
            <a:r>
              <a:rPr sz="1700" spc="-39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084</a:t>
            </a:r>
            <a:r>
              <a:rPr sz="1700" spc="-39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sz="1700" spc="-114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00" spc="-1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700" spc="-19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co</a:t>
            </a:r>
            <a:r>
              <a:rPr sz="1700" spc="-125" dirty="0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239</a:t>
            </a:r>
            <a:r>
              <a:rPr sz="1700" spc="-39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789</a:t>
            </a:r>
            <a:r>
              <a:rPr sz="1700" spc="-39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sz="1700" spc="-114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00" spc="-37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700" dirty="0">
              <a:latin typeface="Trebuchet MS"/>
              <a:cs typeface="Trebuchet MS"/>
            </a:endParaRPr>
          </a:p>
          <a:p>
            <a:pPr marL="12700" marR="99060">
              <a:lnSpc>
                <a:spcPts val="1880"/>
              </a:lnSpc>
              <a:spcBef>
                <a:spcPts val="1830"/>
              </a:spcBef>
            </a:pPr>
            <a:r>
              <a:rPr sz="1700" b="1" spc="-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b="1" spc="-225" dirty="0">
                <a:solidFill>
                  <a:srgbClr val="FFFFFF"/>
                </a:solidFill>
                <a:latin typeface="Trebuchet MS"/>
                <a:cs typeface="Trebuchet MS"/>
              </a:rPr>
              <a:t>bb</a:t>
            </a:r>
            <a:r>
              <a:rPr sz="1700" b="1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b="1" spc="-14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700" b="1" spc="-11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700" b="1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b="1" spc="-2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b="1" spc="-34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700" b="1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b="1" spc="-27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700" b="1" spc="-1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700" b="1" spc="-1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00" spc="-37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go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1700" spc="-80" dirty="0">
                <a:solidFill>
                  <a:srgbClr val="FFFFFF"/>
                </a:solidFill>
                <a:latin typeface="Trebuchet MS"/>
                <a:cs typeface="Trebuchet MS"/>
              </a:rPr>
              <a:t>'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-190" dirty="0">
                <a:solidFill>
                  <a:srgbClr val="FFFFFF"/>
                </a:solidFill>
                <a:latin typeface="Trebuchet MS"/>
                <a:cs typeface="Trebuchet MS"/>
              </a:rPr>
              <a:t>bb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-2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700" spc="-1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ha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1700" spc="-90" dirty="0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-204" dirty="0">
                <a:solidFill>
                  <a:srgbClr val="FFFFFF"/>
                </a:solidFill>
                <a:latin typeface="Trebuchet MS"/>
                <a:cs typeface="Trebuchet MS"/>
              </a:rPr>
              <a:t>34</a:t>
            </a:r>
            <a:r>
              <a:rPr sz="1700" b="1" spc="-4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700" b="1" spc="-204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700" b="1" spc="-40" dirty="0">
                <a:solidFill>
                  <a:srgbClr val="FFFFFF"/>
                </a:solidFill>
                <a:latin typeface="Trebuchet MS"/>
                <a:cs typeface="Trebuchet MS"/>
              </a:rPr>
              <a:t>%</a:t>
            </a:r>
            <a:r>
              <a:rPr sz="17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17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7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700" spc="-325" dirty="0">
                <a:solidFill>
                  <a:srgbClr val="FFFFFF"/>
                </a:solidFill>
                <a:latin typeface="Trebuchet MS"/>
                <a:cs typeface="Trebuchet MS"/>
              </a:rPr>
              <a:t>,  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co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-204" dirty="0">
                <a:solidFill>
                  <a:srgbClr val="FFFFFF"/>
                </a:solidFill>
                <a:latin typeface="Trebuchet MS"/>
                <a:cs typeface="Trebuchet MS"/>
              </a:rPr>
              <a:t>608</a:t>
            </a:r>
            <a:r>
              <a:rPr sz="1700" b="1" spc="-4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700" b="1" spc="-204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1700" b="1" spc="-18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17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00" spc="-90" dirty="0">
                <a:solidFill>
                  <a:srgbClr val="FFFFFF"/>
                </a:solidFill>
                <a:latin typeface="Trebuchet MS"/>
                <a:cs typeface="Trebuchet MS"/>
              </a:rPr>
              <a:t>o  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00" spc="-37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700" dirty="0">
              <a:latin typeface="Trebuchet MS"/>
              <a:cs typeface="Trebuchet MS"/>
            </a:endParaRPr>
          </a:p>
          <a:p>
            <a:pPr marL="12700" marR="198120">
              <a:lnSpc>
                <a:spcPts val="1880"/>
              </a:lnSpc>
              <a:spcBef>
                <a:spcPts val="1850"/>
              </a:spcBef>
            </a:pPr>
            <a:r>
              <a:rPr sz="1700" b="1" spc="-2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b="1" spc="-11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700" b="1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b="1" spc="-180" dirty="0">
                <a:solidFill>
                  <a:srgbClr val="FFFFFF"/>
                </a:solidFill>
                <a:latin typeface="Trebuchet MS"/>
                <a:cs typeface="Trebuchet MS"/>
              </a:rPr>
              <a:t>ttr</a:t>
            </a:r>
            <a:r>
              <a:rPr sz="1700" b="1" spc="-1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00" b="1" spc="-27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700" b="1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b="1" spc="-1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700" b="1" spc="-2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-37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go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1700" spc="-80" dirty="0">
                <a:solidFill>
                  <a:srgbClr val="FFFFFF"/>
                </a:solidFill>
                <a:latin typeface="Trebuchet MS"/>
                <a:cs typeface="Trebuchet MS"/>
              </a:rPr>
              <a:t>'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ha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1700" spc="-1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l  </a:t>
            </a:r>
            <a:r>
              <a:rPr sz="1700" b="1" spc="-204" dirty="0">
                <a:solidFill>
                  <a:srgbClr val="FFFFFF"/>
                </a:solidFill>
                <a:latin typeface="Trebuchet MS"/>
                <a:cs typeface="Trebuchet MS"/>
              </a:rPr>
              <a:t>29</a:t>
            </a:r>
            <a:r>
              <a:rPr sz="1700" b="1" spc="-40" dirty="0">
                <a:solidFill>
                  <a:srgbClr val="FFFFFF"/>
                </a:solidFill>
                <a:latin typeface="Trebuchet MS"/>
                <a:cs typeface="Trebuchet MS"/>
              </a:rPr>
              <a:t>%</a:t>
            </a:r>
            <a:r>
              <a:rPr sz="17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17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7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700" spc="-37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co</a:t>
            </a:r>
            <a:r>
              <a:rPr sz="1700" spc="-125" dirty="0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-204" dirty="0">
                <a:solidFill>
                  <a:srgbClr val="FFFFFF"/>
                </a:solidFill>
                <a:latin typeface="Trebuchet MS"/>
                <a:cs typeface="Trebuchet MS"/>
              </a:rPr>
              <a:t>518</a:t>
            </a:r>
            <a:r>
              <a:rPr sz="1700" b="1" spc="-4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700" b="1" spc="-204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1700" b="1" spc="-18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17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00" spc="-1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l  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giorno.</a:t>
            </a:r>
            <a:endParaRPr sz="1700" dirty="0">
              <a:latin typeface="Trebuchet MS"/>
              <a:cs typeface="Trebuchet MS"/>
            </a:endParaRPr>
          </a:p>
          <a:p>
            <a:pPr marL="12700" marR="25400">
              <a:lnSpc>
                <a:spcPts val="1870"/>
              </a:lnSpc>
              <a:spcBef>
                <a:spcPts val="1860"/>
              </a:spcBef>
            </a:pPr>
            <a:r>
              <a:rPr sz="1700" b="1" spc="-2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700" b="1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b="1" spc="-22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700" b="1" spc="-18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00" b="1" spc="-1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37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go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700" spc="-19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1700" spc="-1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-204" dirty="0">
                <a:solidFill>
                  <a:srgbClr val="FFFFFF"/>
                </a:solidFill>
                <a:latin typeface="Trebuchet MS"/>
                <a:cs typeface="Trebuchet MS"/>
              </a:rPr>
              <a:t>36</a:t>
            </a:r>
            <a:r>
              <a:rPr sz="1700" b="1" spc="-4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700" b="1" spc="-204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sz="1700" b="1" spc="-40" dirty="0">
                <a:solidFill>
                  <a:srgbClr val="FFFFFF"/>
                </a:solidFill>
                <a:latin typeface="Trebuchet MS"/>
                <a:cs typeface="Trebuchet MS"/>
              </a:rPr>
              <a:t>%</a:t>
            </a:r>
            <a:r>
              <a:rPr sz="17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17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5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700" spc="-114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700" spc="-37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co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-204" dirty="0">
                <a:solidFill>
                  <a:srgbClr val="FFFFFF"/>
                </a:solidFill>
                <a:latin typeface="Trebuchet MS"/>
                <a:cs typeface="Trebuchet MS"/>
              </a:rPr>
              <a:t>656</a:t>
            </a:r>
            <a:r>
              <a:rPr sz="1700" b="1" spc="-4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700" b="1" spc="-204" dirty="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r>
              <a:rPr sz="1700" b="1" spc="-125" dirty="0">
                <a:solidFill>
                  <a:srgbClr val="FFFFFF"/>
                </a:solidFill>
                <a:latin typeface="Trebuchet MS"/>
                <a:cs typeface="Trebuchet MS"/>
              </a:rPr>
              <a:t>6  </a:t>
            </a:r>
            <a:r>
              <a:rPr sz="1700" spc="-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00" spc="-13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-14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700" spc="-1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00" spc="-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00" spc="-1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7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700" spc="-37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700" dirty="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56500" cy="1213485"/>
          </a:xfrm>
          <a:custGeom>
            <a:avLst/>
            <a:gdLst/>
            <a:ahLst/>
            <a:cxnLst/>
            <a:rect l="l" t="t" r="r" b="b"/>
            <a:pathLst>
              <a:path w="7556500" h="1213485">
                <a:moveTo>
                  <a:pt x="7555991" y="1213189"/>
                </a:moveTo>
                <a:lnTo>
                  <a:pt x="0" y="1213189"/>
                </a:lnTo>
                <a:lnTo>
                  <a:pt x="0" y="0"/>
                </a:lnTo>
                <a:lnTo>
                  <a:pt x="7555991" y="0"/>
                </a:lnTo>
                <a:lnTo>
                  <a:pt x="7555991" y="1213189"/>
                </a:lnTo>
                <a:close/>
              </a:path>
            </a:pathLst>
          </a:custGeom>
          <a:solidFill>
            <a:srgbClr val="29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603" y="130114"/>
            <a:ext cx="4692650" cy="94043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ts val="3470"/>
              </a:lnSpc>
              <a:spcBef>
                <a:spcPts val="430"/>
              </a:spcBef>
            </a:pPr>
            <a:r>
              <a:rPr sz="3100" spc="-270" dirty="0"/>
              <a:t>A</a:t>
            </a:r>
            <a:r>
              <a:rPr sz="3100" spc="-445" dirty="0"/>
              <a:t>N</a:t>
            </a:r>
            <a:r>
              <a:rPr sz="3100" spc="-370" dirty="0"/>
              <a:t>D</a:t>
            </a:r>
            <a:r>
              <a:rPr sz="3100" spc="-270" dirty="0"/>
              <a:t>A</a:t>
            </a:r>
            <a:r>
              <a:rPr sz="3100" spc="-320" dirty="0"/>
              <a:t>M</a:t>
            </a:r>
            <a:r>
              <a:rPr sz="3100" spc="-400" dirty="0"/>
              <a:t>E</a:t>
            </a:r>
            <a:r>
              <a:rPr sz="3100" spc="-445" dirty="0"/>
              <a:t>N</a:t>
            </a:r>
            <a:r>
              <a:rPr sz="3100" spc="-475" dirty="0"/>
              <a:t>T</a:t>
            </a:r>
            <a:r>
              <a:rPr sz="3100" spc="-420" dirty="0"/>
              <a:t>O</a:t>
            </a:r>
            <a:r>
              <a:rPr sz="3100" spc="-35" dirty="0"/>
              <a:t> </a:t>
            </a:r>
            <a:r>
              <a:rPr sz="3100" spc="-320" dirty="0"/>
              <a:t>M</a:t>
            </a:r>
            <a:r>
              <a:rPr sz="3100" spc="-400" dirty="0"/>
              <a:t>E</a:t>
            </a:r>
            <a:r>
              <a:rPr sz="3100" spc="-445" dirty="0"/>
              <a:t>N</a:t>
            </a:r>
            <a:r>
              <a:rPr sz="3100" spc="-125" dirty="0"/>
              <a:t>S</a:t>
            </a:r>
            <a:r>
              <a:rPr sz="3100" spc="50" dirty="0"/>
              <a:t>I</a:t>
            </a:r>
            <a:r>
              <a:rPr sz="3100" spc="-450" dirty="0"/>
              <a:t>L</a:t>
            </a:r>
            <a:r>
              <a:rPr sz="3100" spc="-365" dirty="0"/>
              <a:t>E</a:t>
            </a:r>
            <a:r>
              <a:rPr sz="3100" spc="-35" dirty="0"/>
              <a:t> </a:t>
            </a:r>
            <a:r>
              <a:rPr sz="3100" spc="-270" dirty="0"/>
              <a:t>V</a:t>
            </a:r>
            <a:r>
              <a:rPr sz="3100" spc="-400" dirty="0"/>
              <a:t>E</a:t>
            </a:r>
            <a:r>
              <a:rPr sz="3100" spc="-445" dirty="0"/>
              <a:t>N</a:t>
            </a:r>
            <a:r>
              <a:rPr sz="3100" spc="-370" dirty="0"/>
              <a:t>D</a:t>
            </a:r>
            <a:r>
              <a:rPr sz="3100" spc="50" dirty="0"/>
              <a:t>I</a:t>
            </a:r>
            <a:r>
              <a:rPr sz="3100" spc="-475" dirty="0"/>
              <a:t>T</a:t>
            </a:r>
            <a:r>
              <a:rPr sz="3100" spc="-250" dirty="0"/>
              <a:t>E  </a:t>
            </a:r>
            <a:r>
              <a:rPr sz="3100" spc="-405" dirty="0"/>
              <a:t>P</a:t>
            </a:r>
            <a:r>
              <a:rPr sz="3100" spc="-400" dirty="0"/>
              <a:t>E</a:t>
            </a:r>
            <a:r>
              <a:rPr sz="3100" spc="-445" dirty="0"/>
              <a:t>R</a:t>
            </a:r>
            <a:r>
              <a:rPr sz="3100" spc="-35" dirty="0"/>
              <a:t> </a:t>
            </a:r>
            <a:r>
              <a:rPr sz="3100" spc="-235" dirty="0"/>
              <a:t>C</a:t>
            </a:r>
            <a:r>
              <a:rPr sz="3100" spc="-270" dirty="0"/>
              <a:t>A</a:t>
            </a:r>
            <a:r>
              <a:rPr sz="3100" spc="-475" dirty="0"/>
              <a:t>T</a:t>
            </a:r>
            <a:r>
              <a:rPr sz="3100" spc="-400" dirty="0"/>
              <a:t>E</a:t>
            </a:r>
            <a:r>
              <a:rPr sz="3100" spc="-385" dirty="0"/>
              <a:t>G</a:t>
            </a:r>
            <a:r>
              <a:rPr sz="3100" spc="-455" dirty="0"/>
              <a:t>O</a:t>
            </a:r>
            <a:r>
              <a:rPr sz="3100" spc="-480" dirty="0"/>
              <a:t>R</a:t>
            </a:r>
            <a:r>
              <a:rPr sz="3100" spc="50" dirty="0"/>
              <a:t>I</a:t>
            </a:r>
            <a:r>
              <a:rPr sz="3100" spc="-235" dirty="0"/>
              <a:t>A</a:t>
            </a:r>
            <a:endParaRPr sz="3100"/>
          </a:p>
        </p:txBody>
      </p:sp>
      <p:sp>
        <p:nvSpPr>
          <p:cNvPr id="4" name="object 4"/>
          <p:cNvSpPr txBox="1"/>
          <p:nvPr/>
        </p:nvSpPr>
        <p:spPr>
          <a:xfrm>
            <a:off x="1026422" y="4788648"/>
            <a:ext cx="31813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10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350" spc="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50" spc="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6673" y="4818539"/>
            <a:ext cx="27495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-6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350" spc="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50" spc="2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4457" y="4803594"/>
            <a:ext cx="33464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4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350" spc="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50" spc="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44357" y="4788648"/>
            <a:ext cx="86423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11175" algn="l"/>
              </a:tabLst>
            </a:pPr>
            <a:r>
              <a:rPr sz="1350" spc="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50" spc="2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350" spc="10" dirty="0">
                <a:solidFill>
                  <a:srgbClr val="FFFFFF"/>
                </a:solidFill>
                <a:latin typeface="Trebuchet MS"/>
                <a:cs typeface="Trebuchet MS"/>
              </a:rPr>
              <a:t>r	</a:t>
            </a:r>
            <a:r>
              <a:rPr sz="1350" spc="4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350" spc="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50" spc="10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30764" y="4803594"/>
            <a:ext cx="79629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39115" algn="l"/>
              </a:tabLst>
            </a:pPr>
            <a:r>
              <a:rPr sz="1350" spc="10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350" spc="-3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350" spc="40" dirty="0">
                <a:solidFill>
                  <a:srgbClr val="FFFFFF"/>
                </a:solidFill>
                <a:latin typeface="Trebuchet MS"/>
                <a:cs typeface="Trebuchet MS"/>
              </a:rPr>
              <a:t>u	</a:t>
            </a:r>
            <a:r>
              <a:rPr sz="1350" spc="-4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350" spc="4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350" spc="10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73853" y="4788648"/>
            <a:ext cx="31496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50" spc="10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350" spc="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33287" y="4818539"/>
            <a:ext cx="79438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54355" algn="l"/>
              </a:tabLst>
            </a:pPr>
            <a:r>
              <a:rPr sz="1350" spc="10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350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50" spc="-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5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350" spc="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350" spc="-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350" spc="-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76843" y="4803594"/>
            <a:ext cx="31242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350" spc="45" dirty="0">
                <a:solidFill>
                  <a:srgbClr val="FFFFFF"/>
                </a:solidFill>
                <a:latin typeface="Trebuchet MS"/>
                <a:cs typeface="Trebuchet MS"/>
              </a:rPr>
              <a:t>ov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43516" y="4818539"/>
            <a:ext cx="25654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2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350" spc="-3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350" spc="2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6430" y="2467545"/>
            <a:ext cx="621665" cy="23990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30"/>
              </a:spcBef>
            </a:pPr>
            <a:r>
              <a:rPr sz="1350" spc="12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1350" spc="17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1350" spc="-18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350" spc="175" dirty="0">
                <a:solidFill>
                  <a:srgbClr val="FFFFFF"/>
                </a:solidFill>
                <a:latin typeface="Trebuchet MS"/>
                <a:cs typeface="Trebuchet MS"/>
              </a:rPr>
              <a:t>000</a:t>
            </a:r>
            <a:endParaRPr sz="1350">
              <a:latin typeface="Trebuchet MS"/>
              <a:cs typeface="Trebuchet MS"/>
            </a:endParaRPr>
          </a:p>
          <a:p>
            <a:pPr marR="6350" algn="r">
              <a:lnSpc>
                <a:spcPct val="100000"/>
              </a:lnSpc>
              <a:spcBef>
                <a:spcPts val="1220"/>
              </a:spcBef>
            </a:pPr>
            <a:r>
              <a:rPr sz="1350" spc="13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350" spc="15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1350" spc="-18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350" spc="175" dirty="0">
                <a:solidFill>
                  <a:srgbClr val="FFFFFF"/>
                </a:solidFill>
                <a:latin typeface="Trebuchet MS"/>
                <a:cs typeface="Trebuchet MS"/>
              </a:rPr>
              <a:t>000</a:t>
            </a:r>
            <a:endParaRPr sz="13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215"/>
              </a:spcBef>
            </a:pPr>
            <a:r>
              <a:rPr sz="1350" spc="105" dirty="0">
                <a:solidFill>
                  <a:srgbClr val="FFFFFF"/>
                </a:solidFill>
                <a:latin typeface="Trebuchet MS"/>
                <a:cs typeface="Trebuchet MS"/>
              </a:rPr>
              <a:t>20,000</a:t>
            </a:r>
            <a:endParaRPr sz="13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220"/>
              </a:spcBef>
            </a:pPr>
            <a:r>
              <a:rPr sz="1350" spc="50" dirty="0">
                <a:solidFill>
                  <a:srgbClr val="FFFFFF"/>
                </a:solidFill>
                <a:latin typeface="Trebuchet MS"/>
                <a:cs typeface="Trebuchet MS"/>
              </a:rPr>
              <a:t>15,000</a:t>
            </a:r>
            <a:endParaRPr sz="1350">
              <a:latin typeface="Trebuchet MS"/>
              <a:cs typeface="Trebuchet MS"/>
            </a:endParaRPr>
          </a:p>
          <a:p>
            <a:pPr marR="10795" algn="r">
              <a:lnSpc>
                <a:spcPct val="100000"/>
              </a:lnSpc>
              <a:spcBef>
                <a:spcPts val="1215"/>
              </a:spcBef>
            </a:pPr>
            <a:r>
              <a:rPr sz="1350" spc="50" dirty="0">
                <a:solidFill>
                  <a:srgbClr val="FFFFFF"/>
                </a:solidFill>
                <a:latin typeface="Trebuchet MS"/>
                <a:cs typeface="Trebuchet MS"/>
              </a:rPr>
              <a:t>10,000</a:t>
            </a:r>
            <a:endParaRPr sz="1350">
              <a:latin typeface="Trebuchet MS"/>
              <a:cs typeface="Trebuchet MS"/>
            </a:endParaRPr>
          </a:p>
          <a:p>
            <a:pPr marR="7620" algn="r">
              <a:lnSpc>
                <a:spcPct val="100000"/>
              </a:lnSpc>
              <a:spcBef>
                <a:spcPts val="1220"/>
              </a:spcBef>
            </a:pPr>
            <a:r>
              <a:rPr sz="1350" spc="95" dirty="0">
                <a:solidFill>
                  <a:srgbClr val="FFFFFF"/>
                </a:solidFill>
                <a:latin typeface="Trebuchet MS"/>
                <a:cs typeface="Trebuchet MS"/>
              </a:rPr>
              <a:t>5,000</a:t>
            </a:r>
            <a:endParaRPr sz="1350">
              <a:latin typeface="Trebuchet MS"/>
              <a:cs typeface="Trebuchet MS"/>
            </a:endParaRPr>
          </a:p>
          <a:p>
            <a:pPr marR="7620" algn="r">
              <a:lnSpc>
                <a:spcPct val="100000"/>
              </a:lnSpc>
              <a:spcBef>
                <a:spcPts val="1215"/>
              </a:spcBef>
            </a:pPr>
            <a:r>
              <a:rPr sz="1350" spc="17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7618" y="2607283"/>
            <a:ext cx="6422390" cy="0"/>
          </a:xfrm>
          <a:custGeom>
            <a:avLst/>
            <a:gdLst/>
            <a:ahLst/>
            <a:cxnLst/>
            <a:rect l="l" t="t" r="r" b="b"/>
            <a:pathLst>
              <a:path w="6422390">
                <a:moveTo>
                  <a:pt x="0" y="0"/>
                </a:moveTo>
                <a:lnTo>
                  <a:pt x="6421765" y="0"/>
                </a:lnTo>
              </a:path>
            </a:pathLst>
          </a:custGeom>
          <a:ln w="747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7618" y="4769589"/>
            <a:ext cx="6422390" cy="0"/>
          </a:xfrm>
          <a:custGeom>
            <a:avLst/>
            <a:gdLst/>
            <a:ahLst/>
            <a:cxnLst/>
            <a:rect l="l" t="t" r="r" b="b"/>
            <a:pathLst>
              <a:path w="6422390">
                <a:moveTo>
                  <a:pt x="0" y="0"/>
                </a:moveTo>
                <a:lnTo>
                  <a:pt x="6421765" y="0"/>
                </a:lnTo>
              </a:path>
            </a:pathLst>
          </a:custGeom>
          <a:ln w="747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917618" y="2815136"/>
            <a:ext cx="6422390" cy="1598295"/>
            <a:chOff x="917618" y="2815136"/>
            <a:chExt cx="6422390" cy="1598295"/>
          </a:xfrm>
        </p:grpSpPr>
        <p:sp>
          <p:nvSpPr>
            <p:cNvPr id="17" name="object 17"/>
            <p:cNvSpPr/>
            <p:nvPr/>
          </p:nvSpPr>
          <p:spPr>
            <a:xfrm>
              <a:off x="917618" y="2967667"/>
              <a:ext cx="6422390" cy="1442085"/>
            </a:xfrm>
            <a:custGeom>
              <a:avLst/>
              <a:gdLst/>
              <a:ahLst/>
              <a:cxnLst/>
              <a:rect l="l" t="t" r="r" b="b"/>
              <a:pathLst>
                <a:path w="6422390" h="1442085">
                  <a:moveTo>
                    <a:pt x="0" y="1441537"/>
                  </a:moveTo>
                  <a:lnTo>
                    <a:pt x="6421765" y="1441537"/>
                  </a:lnTo>
                </a:path>
                <a:path w="6422390" h="1442085">
                  <a:moveTo>
                    <a:pt x="0" y="1081153"/>
                  </a:moveTo>
                  <a:lnTo>
                    <a:pt x="6421765" y="1081153"/>
                  </a:lnTo>
                </a:path>
                <a:path w="6422390" h="1442085">
                  <a:moveTo>
                    <a:pt x="0" y="720768"/>
                  </a:moveTo>
                  <a:lnTo>
                    <a:pt x="6421765" y="720768"/>
                  </a:lnTo>
                </a:path>
                <a:path w="6422390" h="1442085">
                  <a:moveTo>
                    <a:pt x="0" y="360384"/>
                  </a:moveTo>
                  <a:lnTo>
                    <a:pt x="6421765" y="360384"/>
                  </a:lnTo>
                </a:path>
                <a:path w="6422390" h="1442085">
                  <a:moveTo>
                    <a:pt x="0" y="0"/>
                  </a:moveTo>
                  <a:lnTo>
                    <a:pt x="6421765" y="0"/>
                  </a:lnTo>
                </a:path>
              </a:pathLst>
            </a:custGeom>
            <a:ln w="74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2882" y="2815136"/>
              <a:ext cx="5991237" cy="1560821"/>
            </a:xfrm>
            <a:prstGeom prst="rect">
              <a:avLst/>
            </a:prstGeom>
          </p:spPr>
        </p:pic>
      </p:grp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917618" y="7464276"/>
          <a:ext cx="6431912" cy="2981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2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13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56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451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32378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50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gen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35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feb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350" spc="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mar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50" spc="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apr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5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mag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350" spc="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giu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350" spc="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lug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5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ago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350" spc="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set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35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ott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350" spc="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nov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3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dic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133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50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gen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35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feb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350" spc="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mar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50" spc="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apr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5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mag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350" spc="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giu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350" spc="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lug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5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ago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350" spc="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set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35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ott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350" spc="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nov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3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dic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2882" y="8139597"/>
            <a:ext cx="5991237" cy="1472613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86430" y="5162232"/>
            <a:ext cx="621665" cy="5093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30"/>
              </a:spcBef>
            </a:pPr>
            <a:r>
              <a:rPr sz="1350" spc="12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1350" spc="17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1350" spc="-18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350" spc="175" dirty="0">
                <a:solidFill>
                  <a:srgbClr val="FFFFFF"/>
                </a:solidFill>
                <a:latin typeface="Trebuchet MS"/>
                <a:cs typeface="Trebuchet MS"/>
              </a:rPr>
              <a:t>000</a:t>
            </a:r>
            <a:endParaRPr sz="1350">
              <a:latin typeface="Trebuchet MS"/>
              <a:cs typeface="Trebuchet MS"/>
            </a:endParaRPr>
          </a:p>
          <a:p>
            <a:pPr marR="6350" algn="r">
              <a:lnSpc>
                <a:spcPct val="100000"/>
              </a:lnSpc>
              <a:spcBef>
                <a:spcPts val="1220"/>
              </a:spcBef>
            </a:pPr>
            <a:r>
              <a:rPr sz="1350" spc="13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350" spc="15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1350" spc="-18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350" spc="175" dirty="0">
                <a:solidFill>
                  <a:srgbClr val="FFFFFF"/>
                </a:solidFill>
                <a:latin typeface="Trebuchet MS"/>
                <a:cs typeface="Trebuchet MS"/>
              </a:rPr>
              <a:t>000</a:t>
            </a:r>
            <a:endParaRPr sz="13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215"/>
              </a:spcBef>
            </a:pPr>
            <a:r>
              <a:rPr sz="1350" spc="105" dirty="0">
                <a:solidFill>
                  <a:srgbClr val="FFFFFF"/>
                </a:solidFill>
                <a:latin typeface="Trebuchet MS"/>
                <a:cs typeface="Trebuchet MS"/>
              </a:rPr>
              <a:t>20,000</a:t>
            </a:r>
            <a:endParaRPr sz="13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220"/>
              </a:spcBef>
            </a:pPr>
            <a:r>
              <a:rPr sz="1350" spc="50" dirty="0">
                <a:solidFill>
                  <a:srgbClr val="FFFFFF"/>
                </a:solidFill>
                <a:latin typeface="Trebuchet MS"/>
                <a:cs typeface="Trebuchet MS"/>
              </a:rPr>
              <a:t>15,000</a:t>
            </a:r>
            <a:endParaRPr sz="1350">
              <a:latin typeface="Trebuchet MS"/>
              <a:cs typeface="Trebuchet MS"/>
            </a:endParaRPr>
          </a:p>
          <a:p>
            <a:pPr marR="10795" algn="r">
              <a:lnSpc>
                <a:spcPct val="100000"/>
              </a:lnSpc>
              <a:spcBef>
                <a:spcPts val="1215"/>
              </a:spcBef>
            </a:pPr>
            <a:r>
              <a:rPr sz="1350" spc="50" dirty="0">
                <a:solidFill>
                  <a:srgbClr val="FFFFFF"/>
                </a:solidFill>
                <a:latin typeface="Trebuchet MS"/>
                <a:cs typeface="Trebuchet MS"/>
              </a:rPr>
              <a:t>10,000</a:t>
            </a:r>
            <a:endParaRPr sz="1350">
              <a:latin typeface="Trebuchet MS"/>
              <a:cs typeface="Trebuchet MS"/>
            </a:endParaRPr>
          </a:p>
          <a:p>
            <a:pPr marR="7620" algn="r">
              <a:lnSpc>
                <a:spcPct val="100000"/>
              </a:lnSpc>
              <a:spcBef>
                <a:spcPts val="1220"/>
              </a:spcBef>
            </a:pPr>
            <a:r>
              <a:rPr sz="1350" spc="95" dirty="0">
                <a:solidFill>
                  <a:srgbClr val="FFFFFF"/>
                </a:solidFill>
                <a:latin typeface="Trebuchet MS"/>
                <a:cs typeface="Trebuchet MS"/>
              </a:rPr>
              <a:t>5,000</a:t>
            </a:r>
            <a:endParaRPr sz="1350">
              <a:latin typeface="Trebuchet MS"/>
              <a:cs typeface="Trebuchet MS"/>
            </a:endParaRPr>
          </a:p>
          <a:p>
            <a:pPr marR="7620" algn="r">
              <a:lnSpc>
                <a:spcPct val="100000"/>
              </a:lnSpc>
              <a:spcBef>
                <a:spcPts val="1215"/>
              </a:spcBef>
            </a:pPr>
            <a:r>
              <a:rPr sz="1350" spc="17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3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rebuchet MS"/>
              <a:cs typeface="Trebuchet MS"/>
            </a:endParaRPr>
          </a:p>
          <a:p>
            <a:pPr marR="5715" algn="r">
              <a:lnSpc>
                <a:spcPct val="100000"/>
              </a:lnSpc>
            </a:pPr>
            <a:r>
              <a:rPr sz="1350" spc="12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1350" spc="17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1350" spc="-18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350" spc="175" dirty="0">
                <a:solidFill>
                  <a:srgbClr val="FFFFFF"/>
                </a:solidFill>
                <a:latin typeface="Trebuchet MS"/>
                <a:cs typeface="Trebuchet MS"/>
              </a:rPr>
              <a:t>000</a:t>
            </a:r>
            <a:endParaRPr sz="1350">
              <a:latin typeface="Trebuchet MS"/>
              <a:cs typeface="Trebuchet MS"/>
            </a:endParaRPr>
          </a:p>
          <a:p>
            <a:pPr marR="6350" algn="r">
              <a:lnSpc>
                <a:spcPct val="100000"/>
              </a:lnSpc>
              <a:spcBef>
                <a:spcPts val="1215"/>
              </a:spcBef>
            </a:pPr>
            <a:r>
              <a:rPr sz="1350" spc="13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350" spc="15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1350" spc="-18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350" spc="175" dirty="0">
                <a:solidFill>
                  <a:srgbClr val="FFFFFF"/>
                </a:solidFill>
                <a:latin typeface="Trebuchet MS"/>
                <a:cs typeface="Trebuchet MS"/>
              </a:rPr>
              <a:t>000</a:t>
            </a:r>
            <a:endParaRPr sz="13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220"/>
              </a:spcBef>
            </a:pPr>
            <a:r>
              <a:rPr sz="1350" spc="105" dirty="0">
                <a:solidFill>
                  <a:srgbClr val="FFFFFF"/>
                </a:solidFill>
                <a:latin typeface="Trebuchet MS"/>
                <a:cs typeface="Trebuchet MS"/>
              </a:rPr>
              <a:t>20,000</a:t>
            </a:r>
            <a:endParaRPr sz="13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220"/>
              </a:spcBef>
            </a:pPr>
            <a:r>
              <a:rPr sz="1350" spc="50" dirty="0">
                <a:solidFill>
                  <a:srgbClr val="FFFFFF"/>
                </a:solidFill>
                <a:latin typeface="Trebuchet MS"/>
                <a:cs typeface="Trebuchet MS"/>
              </a:rPr>
              <a:t>15,000</a:t>
            </a:r>
            <a:endParaRPr sz="1350">
              <a:latin typeface="Trebuchet MS"/>
              <a:cs typeface="Trebuchet MS"/>
            </a:endParaRPr>
          </a:p>
          <a:p>
            <a:pPr marR="10795" algn="r">
              <a:lnSpc>
                <a:spcPct val="100000"/>
              </a:lnSpc>
              <a:spcBef>
                <a:spcPts val="1215"/>
              </a:spcBef>
            </a:pPr>
            <a:r>
              <a:rPr sz="1350" spc="50" dirty="0">
                <a:solidFill>
                  <a:srgbClr val="FFFFFF"/>
                </a:solidFill>
                <a:latin typeface="Trebuchet MS"/>
                <a:cs typeface="Trebuchet MS"/>
              </a:rPr>
              <a:t>10,000</a:t>
            </a:r>
            <a:endParaRPr sz="1350">
              <a:latin typeface="Trebuchet MS"/>
              <a:cs typeface="Trebuchet MS"/>
            </a:endParaRPr>
          </a:p>
          <a:p>
            <a:pPr marR="7620" algn="r">
              <a:lnSpc>
                <a:spcPct val="100000"/>
              </a:lnSpc>
              <a:spcBef>
                <a:spcPts val="1220"/>
              </a:spcBef>
            </a:pPr>
            <a:r>
              <a:rPr sz="1350" spc="95" dirty="0">
                <a:solidFill>
                  <a:srgbClr val="FFFFFF"/>
                </a:solidFill>
                <a:latin typeface="Trebuchet MS"/>
                <a:cs typeface="Trebuchet MS"/>
              </a:rPr>
              <a:t>5,000</a:t>
            </a:r>
            <a:endParaRPr sz="1350">
              <a:latin typeface="Trebuchet MS"/>
              <a:cs typeface="Trebuchet MS"/>
            </a:endParaRPr>
          </a:p>
          <a:p>
            <a:pPr marR="7620" algn="r">
              <a:lnSpc>
                <a:spcPct val="100000"/>
              </a:lnSpc>
              <a:spcBef>
                <a:spcPts val="1215"/>
              </a:spcBef>
            </a:pPr>
            <a:r>
              <a:rPr sz="1350" spc="17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17618" y="7103891"/>
            <a:ext cx="6422390" cy="0"/>
          </a:xfrm>
          <a:custGeom>
            <a:avLst/>
            <a:gdLst/>
            <a:ahLst/>
            <a:cxnLst/>
            <a:rect l="l" t="t" r="r" b="b"/>
            <a:pathLst>
              <a:path w="6422390">
                <a:moveTo>
                  <a:pt x="0" y="0"/>
                </a:moveTo>
                <a:lnTo>
                  <a:pt x="6421765" y="0"/>
                </a:lnTo>
              </a:path>
            </a:pathLst>
          </a:custGeom>
          <a:ln w="747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7618" y="6743506"/>
            <a:ext cx="6422390" cy="0"/>
          </a:xfrm>
          <a:custGeom>
            <a:avLst/>
            <a:gdLst/>
            <a:ahLst/>
            <a:cxnLst/>
            <a:rect l="l" t="t" r="r" b="b"/>
            <a:pathLst>
              <a:path w="6422390">
                <a:moveTo>
                  <a:pt x="0" y="0"/>
                </a:moveTo>
                <a:lnTo>
                  <a:pt x="6421765" y="0"/>
                </a:lnTo>
              </a:path>
            </a:pathLst>
          </a:custGeom>
          <a:ln w="747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7618" y="5301969"/>
            <a:ext cx="6422390" cy="0"/>
          </a:xfrm>
          <a:custGeom>
            <a:avLst/>
            <a:gdLst/>
            <a:ahLst/>
            <a:cxnLst/>
            <a:rect l="l" t="t" r="r" b="b"/>
            <a:pathLst>
              <a:path w="6422390">
                <a:moveTo>
                  <a:pt x="0" y="0"/>
                </a:moveTo>
                <a:lnTo>
                  <a:pt x="6421765" y="0"/>
                </a:lnTo>
              </a:path>
            </a:pathLst>
          </a:custGeom>
          <a:ln w="747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917618" y="5431654"/>
            <a:ext cx="6422390" cy="1134745"/>
            <a:chOff x="917618" y="5431654"/>
            <a:chExt cx="6422390" cy="1134745"/>
          </a:xfrm>
        </p:grpSpPr>
        <p:sp>
          <p:nvSpPr>
            <p:cNvPr id="26" name="object 26"/>
            <p:cNvSpPr/>
            <p:nvPr/>
          </p:nvSpPr>
          <p:spPr>
            <a:xfrm>
              <a:off x="917618" y="5662353"/>
              <a:ext cx="6422390" cy="721360"/>
            </a:xfrm>
            <a:custGeom>
              <a:avLst/>
              <a:gdLst/>
              <a:ahLst/>
              <a:cxnLst/>
              <a:rect l="l" t="t" r="r" b="b"/>
              <a:pathLst>
                <a:path w="6422390" h="721360">
                  <a:moveTo>
                    <a:pt x="0" y="720768"/>
                  </a:moveTo>
                  <a:lnTo>
                    <a:pt x="6421765" y="720768"/>
                  </a:lnTo>
                </a:path>
                <a:path w="6422390" h="721360">
                  <a:moveTo>
                    <a:pt x="0" y="360384"/>
                  </a:moveTo>
                  <a:lnTo>
                    <a:pt x="6421765" y="360384"/>
                  </a:lnTo>
                </a:path>
                <a:path w="6422390" h="721360">
                  <a:moveTo>
                    <a:pt x="0" y="0"/>
                  </a:moveTo>
                  <a:lnTo>
                    <a:pt x="6421765" y="0"/>
                  </a:lnTo>
                </a:path>
              </a:pathLst>
            </a:custGeom>
            <a:ln w="74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2882" y="5431654"/>
              <a:ext cx="5991237" cy="1134192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427603" y="1354950"/>
            <a:ext cx="4794250" cy="95885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280"/>
              </a:spcBef>
            </a:pP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Dai grafici </a:t>
            </a:r>
            <a:r>
              <a:rPr sz="1600" spc="-85" dirty="0">
                <a:solidFill>
                  <a:srgbClr val="FFFFFF"/>
                </a:solidFill>
                <a:latin typeface="Trebuchet MS"/>
                <a:cs typeface="Trebuchet MS"/>
              </a:rPr>
              <a:t>si 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può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notare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che,</a:t>
            </a:r>
            <a:r>
              <a:rPr sz="16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0" dirty="0">
                <a:solidFill>
                  <a:srgbClr val="FFFFFF"/>
                </a:solidFill>
                <a:latin typeface="Trebuchet MS"/>
                <a:cs typeface="Trebuchet MS"/>
              </a:rPr>
              <a:t>grandi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90" dirty="0">
                <a:solidFill>
                  <a:srgbClr val="FFFFFF"/>
                </a:solidFill>
                <a:latin typeface="Trebuchet MS"/>
                <a:cs typeface="Trebuchet MS"/>
              </a:rPr>
              <a:t>linee,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 tutte</a:t>
            </a:r>
            <a:r>
              <a:rPr sz="16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le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categorie 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hanno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Trebuchet MS"/>
                <a:cs typeface="Trebuchet MS"/>
              </a:rPr>
              <a:t>lo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Trebuchet MS"/>
                <a:cs typeface="Trebuchet MS"/>
              </a:rPr>
              <a:t>stesso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Trebuchet MS"/>
                <a:cs typeface="Trebuchet MS"/>
              </a:rPr>
              <a:t>andamento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annuale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(una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crescita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vendita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nei </a:t>
            </a:r>
            <a:r>
              <a:rPr sz="1600" spc="-4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primi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mesi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/>
                <a:cs typeface="Trebuchet MS"/>
              </a:rPr>
              <a:t>dell’anno,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con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calo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nei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50" dirty="0">
                <a:solidFill>
                  <a:srgbClr val="FFFFFF"/>
                </a:solidFill>
                <a:latin typeface="Trebuchet MS"/>
                <a:cs typeface="Trebuchet MS"/>
              </a:rPr>
              <a:t>mesi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estivi,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ripresa </a:t>
            </a:r>
            <a:r>
              <a:rPr sz="16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16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3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00" spc="-1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spc="-1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spc="-1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spc="-19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spc="-145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600" spc="-170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r>
              <a:rPr sz="1600" spc="-34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935964" y="172626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980A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35964" y="195486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35964" y="218346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D75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259317" y="1583549"/>
            <a:ext cx="1108075" cy="730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lnSpc>
                <a:spcPts val="1860"/>
              </a:lnSpc>
              <a:spcBef>
                <a:spcPts val="120"/>
              </a:spcBef>
            </a:pPr>
            <a:r>
              <a:rPr sz="1600" b="1" spc="-170" dirty="0">
                <a:solidFill>
                  <a:srgbClr val="980A78"/>
                </a:solidFill>
                <a:latin typeface="Trebuchet MS"/>
                <a:cs typeface="Trebuchet MS"/>
              </a:rPr>
              <a:t>Elettronica</a:t>
            </a:r>
            <a:endParaRPr sz="1600">
              <a:latin typeface="Trebuchet MS"/>
              <a:cs typeface="Trebuchet MS"/>
            </a:endParaRPr>
          </a:p>
          <a:p>
            <a:pPr marL="12700" marR="5080" indent="746760" algn="r">
              <a:lnSpc>
                <a:spcPts val="1800"/>
              </a:lnSpc>
              <a:spcBef>
                <a:spcPts val="100"/>
              </a:spcBef>
            </a:pPr>
            <a:r>
              <a:rPr sz="1600" b="1" spc="-2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b="1" spc="-13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00" b="1" spc="-204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600" b="1" spc="-1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00" b="1" spc="-114" dirty="0">
                <a:solidFill>
                  <a:srgbClr val="FFFFFF"/>
                </a:solidFill>
                <a:latin typeface="Trebuchet MS"/>
                <a:cs typeface="Trebuchet MS"/>
              </a:rPr>
              <a:t>i  </a:t>
            </a:r>
            <a:r>
              <a:rPr sz="1600" b="1" spc="-130" dirty="0">
                <a:solidFill>
                  <a:srgbClr val="0D75AF"/>
                </a:solidFill>
                <a:latin typeface="Trebuchet MS"/>
                <a:cs typeface="Trebuchet MS"/>
              </a:rPr>
              <a:t>A</a:t>
            </a:r>
            <a:r>
              <a:rPr sz="1600" b="1" spc="-204" dirty="0">
                <a:solidFill>
                  <a:srgbClr val="0D75AF"/>
                </a:solidFill>
                <a:latin typeface="Trebuchet MS"/>
                <a:cs typeface="Trebuchet MS"/>
              </a:rPr>
              <a:t>bb</a:t>
            </a:r>
            <a:r>
              <a:rPr sz="1600" b="1" spc="-135" dirty="0">
                <a:solidFill>
                  <a:srgbClr val="0D75AF"/>
                </a:solidFill>
                <a:latin typeface="Trebuchet MS"/>
                <a:cs typeface="Trebuchet MS"/>
              </a:rPr>
              <a:t>i</a:t>
            </a:r>
            <a:r>
              <a:rPr sz="1600" b="1" spc="-120" dirty="0">
                <a:solidFill>
                  <a:srgbClr val="0D75AF"/>
                </a:solidFill>
                <a:latin typeface="Trebuchet MS"/>
                <a:cs typeface="Trebuchet MS"/>
              </a:rPr>
              <a:t>g</a:t>
            </a:r>
            <a:r>
              <a:rPr sz="1600" b="1" spc="-100" dirty="0">
                <a:solidFill>
                  <a:srgbClr val="0D75AF"/>
                </a:solidFill>
                <a:latin typeface="Trebuchet MS"/>
                <a:cs typeface="Trebuchet MS"/>
              </a:rPr>
              <a:t>l</a:t>
            </a:r>
            <a:r>
              <a:rPr sz="1600" b="1" spc="-135" dirty="0">
                <a:solidFill>
                  <a:srgbClr val="0D75AF"/>
                </a:solidFill>
                <a:latin typeface="Trebuchet MS"/>
                <a:cs typeface="Trebuchet MS"/>
              </a:rPr>
              <a:t>i</a:t>
            </a:r>
            <a:r>
              <a:rPr sz="1600" b="1" spc="-195" dirty="0">
                <a:solidFill>
                  <a:srgbClr val="0D75AF"/>
                </a:solidFill>
                <a:latin typeface="Trebuchet MS"/>
                <a:cs typeface="Trebuchet MS"/>
              </a:rPr>
              <a:t>a</a:t>
            </a:r>
            <a:r>
              <a:rPr sz="1600" b="1" spc="-310" dirty="0">
                <a:solidFill>
                  <a:srgbClr val="0D75AF"/>
                </a:solidFill>
                <a:latin typeface="Trebuchet MS"/>
                <a:cs typeface="Trebuchet MS"/>
              </a:rPr>
              <a:t>m</a:t>
            </a:r>
            <a:r>
              <a:rPr sz="1600" b="1" spc="-200" dirty="0">
                <a:solidFill>
                  <a:srgbClr val="0D75AF"/>
                </a:solidFill>
                <a:latin typeface="Trebuchet MS"/>
                <a:cs typeface="Trebuchet MS"/>
              </a:rPr>
              <a:t>e</a:t>
            </a:r>
            <a:r>
              <a:rPr sz="1600" b="1" spc="-245" dirty="0">
                <a:solidFill>
                  <a:srgbClr val="0D75AF"/>
                </a:solidFill>
                <a:latin typeface="Trebuchet MS"/>
                <a:cs typeface="Trebuchet MS"/>
              </a:rPr>
              <a:t>n</a:t>
            </a:r>
            <a:r>
              <a:rPr sz="1600" b="1" spc="-165" dirty="0">
                <a:solidFill>
                  <a:srgbClr val="0D75AF"/>
                </a:solidFill>
                <a:latin typeface="Trebuchet MS"/>
                <a:cs typeface="Trebuchet MS"/>
              </a:rPr>
              <a:t>t</a:t>
            </a:r>
            <a:r>
              <a:rPr sz="1600" b="1" spc="-145" dirty="0">
                <a:solidFill>
                  <a:srgbClr val="0D75AF"/>
                </a:solidFill>
                <a:latin typeface="Trebuchet MS"/>
                <a:cs typeface="Trebuchet MS"/>
              </a:rPr>
              <a:t>o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2124" y="4430373"/>
            <a:ext cx="333375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-114" dirty="0">
                <a:solidFill>
                  <a:srgbClr val="FFFFFF"/>
                </a:solidFill>
                <a:latin typeface="Trebuchet MS"/>
                <a:cs typeface="Trebuchet MS"/>
              </a:rPr>
              <a:t>200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56571" y="4430373"/>
            <a:ext cx="333375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-114" dirty="0">
                <a:solidFill>
                  <a:srgbClr val="FFFFFF"/>
                </a:solidFill>
                <a:latin typeface="Trebuchet MS"/>
                <a:cs typeface="Trebuchet MS"/>
              </a:rPr>
              <a:t>400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01017" y="4430373"/>
            <a:ext cx="333375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-114" dirty="0">
                <a:solidFill>
                  <a:srgbClr val="FFFFFF"/>
                </a:solidFill>
                <a:latin typeface="Trebuchet MS"/>
                <a:cs typeface="Trebuchet MS"/>
              </a:rPr>
              <a:t>600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5463" y="4430373"/>
            <a:ext cx="333375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-114" dirty="0">
                <a:solidFill>
                  <a:srgbClr val="FFFFFF"/>
                </a:solidFill>
                <a:latin typeface="Trebuchet MS"/>
                <a:cs typeface="Trebuchet MS"/>
              </a:rPr>
              <a:t>800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17132" y="4416086"/>
            <a:ext cx="469265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-114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750" spc="-38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750" spc="-114" dirty="0">
                <a:solidFill>
                  <a:srgbClr val="FFFFFF"/>
                </a:solidFill>
                <a:latin typeface="Trebuchet MS"/>
                <a:cs typeface="Trebuchet MS"/>
              </a:rPr>
              <a:t>000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86397" y="2138315"/>
            <a:ext cx="0" cy="2182495"/>
          </a:xfrm>
          <a:custGeom>
            <a:avLst/>
            <a:gdLst/>
            <a:ahLst/>
            <a:cxnLst/>
            <a:rect l="l" t="t" r="r" b="b"/>
            <a:pathLst>
              <a:path h="2182495">
                <a:moveTo>
                  <a:pt x="0" y="2181892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2187362"/>
            <a:ext cx="5648960" cy="2182495"/>
            <a:chOff x="0" y="2187362"/>
            <a:chExt cx="5648960" cy="2182495"/>
          </a:xfrm>
        </p:grpSpPr>
        <p:sp>
          <p:nvSpPr>
            <p:cNvPr id="9" name="object 9"/>
            <p:cNvSpPr/>
            <p:nvPr/>
          </p:nvSpPr>
          <p:spPr>
            <a:xfrm>
              <a:off x="1178563" y="2187362"/>
              <a:ext cx="2689225" cy="2182495"/>
            </a:xfrm>
            <a:custGeom>
              <a:avLst/>
              <a:gdLst/>
              <a:ahLst/>
              <a:cxnLst/>
              <a:rect l="l" t="t" r="r" b="b"/>
              <a:pathLst>
                <a:path w="2689224" h="2182495">
                  <a:moveTo>
                    <a:pt x="0" y="2181892"/>
                  </a:moveTo>
                  <a:lnTo>
                    <a:pt x="0" y="0"/>
                  </a:lnTo>
                </a:path>
                <a:path w="2689224" h="2182495">
                  <a:moveTo>
                    <a:pt x="1344446" y="2181892"/>
                  </a:moveTo>
                  <a:lnTo>
                    <a:pt x="1344446" y="0"/>
                  </a:lnTo>
                </a:path>
                <a:path w="2689224" h="2182495">
                  <a:moveTo>
                    <a:pt x="2688892" y="2181892"/>
                  </a:moveTo>
                  <a:lnTo>
                    <a:pt x="2688892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2187362"/>
              <a:ext cx="4996815" cy="702945"/>
            </a:xfrm>
            <a:custGeom>
              <a:avLst/>
              <a:gdLst/>
              <a:ahLst/>
              <a:cxnLst/>
              <a:rect l="l" t="t" r="r" b="b"/>
              <a:pathLst>
                <a:path w="4996815" h="702944">
                  <a:moveTo>
                    <a:pt x="4852749" y="702643"/>
                  </a:moveTo>
                  <a:lnTo>
                    <a:pt x="0" y="702643"/>
                  </a:lnTo>
                  <a:lnTo>
                    <a:pt x="0" y="0"/>
                  </a:lnTo>
                  <a:lnTo>
                    <a:pt x="4852758" y="0"/>
                  </a:lnTo>
                  <a:lnTo>
                    <a:pt x="4859826" y="172"/>
                  </a:lnTo>
                  <a:lnTo>
                    <a:pt x="4901267" y="8416"/>
                  </a:lnTo>
                  <a:lnTo>
                    <a:pt x="4938562" y="28350"/>
                  </a:lnTo>
                  <a:lnTo>
                    <a:pt x="4968440" y="58228"/>
                  </a:lnTo>
                  <a:lnTo>
                    <a:pt x="4988374" y="95523"/>
                  </a:lnTo>
                  <a:lnTo>
                    <a:pt x="4996618" y="136965"/>
                  </a:lnTo>
                  <a:lnTo>
                    <a:pt x="4996791" y="144041"/>
                  </a:lnTo>
                  <a:lnTo>
                    <a:pt x="4996791" y="558601"/>
                  </a:lnTo>
                  <a:lnTo>
                    <a:pt x="4990590" y="600414"/>
                  </a:lnTo>
                  <a:lnTo>
                    <a:pt x="4972515" y="638626"/>
                  </a:lnTo>
                  <a:lnTo>
                    <a:pt x="4944129" y="669948"/>
                  </a:lnTo>
                  <a:lnTo>
                    <a:pt x="4907872" y="691678"/>
                  </a:lnTo>
                  <a:lnTo>
                    <a:pt x="4866868" y="701951"/>
                  </a:lnTo>
                  <a:lnTo>
                    <a:pt x="4852749" y="702643"/>
                  </a:lnTo>
                  <a:close/>
                </a:path>
              </a:pathLst>
            </a:custGeom>
            <a:solidFill>
              <a:srgbClr val="980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11902" y="2187362"/>
              <a:ext cx="0" cy="2182495"/>
            </a:xfrm>
            <a:custGeom>
              <a:avLst/>
              <a:gdLst/>
              <a:ahLst/>
              <a:cxnLst/>
              <a:rect l="l" t="t" r="r" b="b"/>
              <a:pathLst>
                <a:path h="2182495">
                  <a:moveTo>
                    <a:pt x="0" y="2181892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2926987"/>
              <a:ext cx="5648960" cy="702945"/>
            </a:xfrm>
            <a:custGeom>
              <a:avLst/>
              <a:gdLst/>
              <a:ahLst/>
              <a:cxnLst/>
              <a:rect l="l" t="t" r="r" b="b"/>
              <a:pathLst>
                <a:path w="5648960" h="702945">
                  <a:moveTo>
                    <a:pt x="5504806" y="702643"/>
                  </a:moveTo>
                  <a:lnTo>
                    <a:pt x="0" y="702643"/>
                  </a:lnTo>
                  <a:lnTo>
                    <a:pt x="0" y="0"/>
                  </a:lnTo>
                  <a:lnTo>
                    <a:pt x="5504817" y="0"/>
                  </a:lnTo>
                  <a:lnTo>
                    <a:pt x="5511882" y="172"/>
                  </a:lnTo>
                  <a:lnTo>
                    <a:pt x="5553324" y="8416"/>
                  </a:lnTo>
                  <a:lnTo>
                    <a:pt x="5590619" y="28350"/>
                  </a:lnTo>
                  <a:lnTo>
                    <a:pt x="5620496" y="58228"/>
                  </a:lnTo>
                  <a:lnTo>
                    <a:pt x="5640431" y="95523"/>
                  </a:lnTo>
                  <a:lnTo>
                    <a:pt x="5648675" y="136965"/>
                  </a:lnTo>
                  <a:lnTo>
                    <a:pt x="5648848" y="144041"/>
                  </a:lnTo>
                  <a:lnTo>
                    <a:pt x="5648848" y="558601"/>
                  </a:lnTo>
                  <a:lnTo>
                    <a:pt x="5642646" y="600414"/>
                  </a:lnTo>
                  <a:lnTo>
                    <a:pt x="5624572" y="638626"/>
                  </a:lnTo>
                  <a:lnTo>
                    <a:pt x="5596186" y="669948"/>
                  </a:lnTo>
                  <a:lnTo>
                    <a:pt x="5559928" y="691678"/>
                  </a:lnTo>
                  <a:lnTo>
                    <a:pt x="5518925" y="701951"/>
                  </a:lnTo>
                  <a:lnTo>
                    <a:pt x="5504806" y="7026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666612"/>
              <a:ext cx="5440680" cy="702945"/>
            </a:xfrm>
            <a:custGeom>
              <a:avLst/>
              <a:gdLst/>
              <a:ahLst/>
              <a:cxnLst/>
              <a:rect l="l" t="t" r="r" b="b"/>
              <a:pathLst>
                <a:path w="5440680" h="702945">
                  <a:moveTo>
                    <a:pt x="5296417" y="702643"/>
                  </a:moveTo>
                  <a:lnTo>
                    <a:pt x="0" y="702643"/>
                  </a:lnTo>
                  <a:lnTo>
                    <a:pt x="0" y="0"/>
                  </a:lnTo>
                  <a:lnTo>
                    <a:pt x="5296430" y="0"/>
                  </a:lnTo>
                  <a:lnTo>
                    <a:pt x="5303493" y="172"/>
                  </a:lnTo>
                  <a:lnTo>
                    <a:pt x="5344935" y="8415"/>
                  </a:lnTo>
                  <a:lnTo>
                    <a:pt x="5382230" y="28350"/>
                  </a:lnTo>
                  <a:lnTo>
                    <a:pt x="5412107" y="58228"/>
                  </a:lnTo>
                  <a:lnTo>
                    <a:pt x="5432042" y="95522"/>
                  </a:lnTo>
                  <a:lnTo>
                    <a:pt x="5440286" y="136965"/>
                  </a:lnTo>
                  <a:lnTo>
                    <a:pt x="5440458" y="144015"/>
                  </a:lnTo>
                  <a:lnTo>
                    <a:pt x="5440458" y="558627"/>
                  </a:lnTo>
                  <a:lnTo>
                    <a:pt x="5434258" y="600414"/>
                  </a:lnTo>
                  <a:lnTo>
                    <a:pt x="5416183" y="638626"/>
                  </a:lnTo>
                  <a:lnTo>
                    <a:pt x="5387797" y="669948"/>
                  </a:lnTo>
                  <a:lnTo>
                    <a:pt x="5351539" y="691678"/>
                  </a:lnTo>
                  <a:lnTo>
                    <a:pt x="5310536" y="701951"/>
                  </a:lnTo>
                  <a:lnTo>
                    <a:pt x="5296417" y="702643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0" y="0"/>
            <a:ext cx="7556500" cy="1002030"/>
            <a:chOff x="0" y="0"/>
            <a:chExt cx="7556500" cy="1002030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7556500" cy="992505"/>
            </a:xfrm>
            <a:custGeom>
              <a:avLst/>
              <a:gdLst/>
              <a:ahLst/>
              <a:cxnLst/>
              <a:rect l="l" t="t" r="r" b="b"/>
              <a:pathLst>
                <a:path w="7556500" h="992505">
                  <a:moveTo>
                    <a:pt x="7555991" y="992291"/>
                  </a:moveTo>
                  <a:lnTo>
                    <a:pt x="0" y="992291"/>
                  </a:lnTo>
                  <a:lnTo>
                    <a:pt x="0" y="0"/>
                  </a:lnTo>
                  <a:lnTo>
                    <a:pt x="7555991" y="0"/>
                  </a:lnTo>
                  <a:lnTo>
                    <a:pt x="7555991" y="992291"/>
                  </a:lnTo>
                  <a:close/>
                </a:path>
              </a:pathLst>
            </a:custGeom>
            <a:solidFill>
              <a:srgbClr val="29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982637"/>
              <a:ext cx="7556500" cy="19050"/>
            </a:xfrm>
            <a:custGeom>
              <a:avLst/>
              <a:gdLst/>
              <a:ahLst/>
              <a:cxnLst/>
              <a:rect l="l" t="t" r="r" b="b"/>
              <a:pathLst>
                <a:path w="7556500" h="19050">
                  <a:moveTo>
                    <a:pt x="0" y="0"/>
                  </a:moveTo>
                  <a:lnTo>
                    <a:pt x="7555991" y="0"/>
                  </a:lnTo>
                  <a:lnTo>
                    <a:pt x="7555991" y="19049"/>
                  </a:lnTo>
                  <a:lnTo>
                    <a:pt x="0" y="19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DD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542968" y="289108"/>
            <a:ext cx="2447290" cy="499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00" spc="-440" dirty="0"/>
              <a:t>U</a:t>
            </a:r>
            <a:r>
              <a:rPr sz="3100" spc="-445" dirty="0"/>
              <a:t>N</a:t>
            </a:r>
            <a:r>
              <a:rPr sz="3100" spc="50" dirty="0"/>
              <a:t>I</a:t>
            </a:r>
            <a:r>
              <a:rPr sz="3100" spc="-475" dirty="0"/>
              <a:t>T</a:t>
            </a:r>
            <a:r>
              <a:rPr sz="3100" spc="-235" dirty="0"/>
              <a:t>À</a:t>
            </a:r>
            <a:r>
              <a:rPr sz="3100" spc="-35" dirty="0"/>
              <a:t> </a:t>
            </a:r>
            <a:r>
              <a:rPr sz="3100" spc="-270" dirty="0"/>
              <a:t>V</a:t>
            </a:r>
            <a:r>
              <a:rPr sz="3100" spc="-400" dirty="0"/>
              <a:t>E</a:t>
            </a:r>
            <a:r>
              <a:rPr sz="3100" spc="-445" dirty="0"/>
              <a:t>N</a:t>
            </a:r>
            <a:r>
              <a:rPr sz="3100" spc="-370" dirty="0"/>
              <a:t>D</a:t>
            </a:r>
            <a:r>
              <a:rPr sz="3100" spc="-440" dirty="0"/>
              <a:t>U</a:t>
            </a:r>
            <a:r>
              <a:rPr sz="3100" spc="-475" dirty="0"/>
              <a:t>T</a:t>
            </a:r>
            <a:r>
              <a:rPr sz="3100" spc="-365" dirty="0"/>
              <a:t>E</a:t>
            </a:r>
            <a:endParaRPr sz="3100"/>
          </a:p>
        </p:txBody>
      </p:sp>
      <p:sp>
        <p:nvSpPr>
          <p:cNvPr id="18" name="object 18"/>
          <p:cNvSpPr txBox="1"/>
          <p:nvPr/>
        </p:nvSpPr>
        <p:spPr>
          <a:xfrm>
            <a:off x="5305323" y="2251028"/>
            <a:ext cx="1157605" cy="1957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210" dirty="0">
                <a:solidFill>
                  <a:srgbClr val="FFFFFF"/>
                </a:solidFill>
                <a:latin typeface="Trebuchet MS"/>
                <a:cs typeface="Trebuchet MS"/>
              </a:rPr>
              <a:t>768</a:t>
            </a:r>
            <a:endParaRPr sz="2900" dirty="0">
              <a:latin typeface="Trebuchet MS"/>
              <a:cs typeface="Trebuchet MS"/>
            </a:endParaRPr>
          </a:p>
          <a:p>
            <a:pPr marL="644525">
              <a:lnSpc>
                <a:spcPct val="100000"/>
              </a:lnSpc>
              <a:spcBef>
                <a:spcPts val="2380"/>
              </a:spcBef>
            </a:pPr>
            <a:r>
              <a:rPr sz="2900" spc="-220" dirty="0">
                <a:solidFill>
                  <a:srgbClr val="FFFFFF"/>
                </a:solidFill>
                <a:latin typeface="Trebuchet MS"/>
                <a:cs typeface="Trebuchet MS"/>
              </a:rPr>
              <a:t>86</a:t>
            </a:r>
            <a:r>
              <a:rPr sz="2900" spc="-19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2900" dirty="0">
              <a:latin typeface="Trebuchet MS"/>
              <a:cs typeface="Trebuchet MS"/>
            </a:endParaRPr>
          </a:p>
          <a:p>
            <a:pPr marL="462915">
              <a:lnSpc>
                <a:spcPct val="100000"/>
              </a:lnSpc>
              <a:spcBef>
                <a:spcPts val="2375"/>
              </a:spcBef>
            </a:pPr>
            <a:r>
              <a:rPr sz="2900" spc="-210" dirty="0">
                <a:solidFill>
                  <a:srgbClr val="FFFFFF"/>
                </a:solidFill>
                <a:latin typeface="Trebuchet MS"/>
                <a:cs typeface="Trebuchet MS"/>
              </a:rPr>
              <a:t>834</a:t>
            </a:r>
            <a:endParaRPr sz="2900" dirty="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9990" y="1128400"/>
            <a:ext cx="6675755" cy="7950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950"/>
              </a:lnSpc>
              <a:spcBef>
                <a:spcPts val="340"/>
              </a:spcBef>
            </a:pP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FFFFFF"/>
                </a:solidFill>
                <a:latin typeface="Trebuchet MS"/>
                <a:cs typeface="Trebuchet MS"/>
              </a:rPr>
              <a:t>vendite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delle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5" dirty="0">
                <a:solidFill>
                  <a:srgbClr val="FFFFFF"/>
                </a:solidFill>
                <a:latin typeface="Trebuchet MS"/>
                <a:cs typeface="Trebuchet MS"/>
              </a:rPr>
              <a:t>singole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unità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15" dirty="0">
                <a:solidFill>
                  <a:srgbClr val="FFFFFF"/>
                </a:solidFill>
                <a:latin typeface="Trebuchet MS"/>
                <a:cs typeface="Trebuchet MS"/>
              </a:rPr>
              <a:t>prodotti,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0" dirty="0">
                <a:solidFill>
                  <a:srgbClr val="FFFFFF"/>
                </a:solidFill>
                <a:latin typeface="Trebuchet MS"/>
                <a:cs typeface="Trebuchet MS"/>
              </a:rPr>
              <a:t>analizzate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Trebuchet MS"/>
                <a:cs typeface="Trebuchet MS"/>
              </a:rPr>
              <a:t>categoria,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Trebuchet MS"/>
                <a:cs typeface="Trebuchet MS"/>
              </a:rPr>
              <a:t>sono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coerenti </a:t>
            </a:r>
            <a:r>
              <a:rPr sz="1800" spc="-5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65" dirty="0">
                <a:solidFill>
                  <a:srgbClr val="FFFFFF"/>
                </a:solidFill>
                <a:latin typeface="Trebuchet MS"/>
                <a:cs typeface="Trebuchet MS"/>
              </a:rPr>
              <a:t>con </a:t>
            </a:r>
            <a:r>
              <a:rPr sz="1800" spc="-155" dirty="0">
                <a:solidFill>
                  <a:srgbClr val="FFFFFF"/>
                </a:solidFill>
                <a:latin typeface="Trebuchet MS"/>
                <a:cs typeface="Trebuchet MS"/>
              </a:rPr>
              <a:t>il </a:t>
            </a:r>
            <a:r>
              <a:rPr sz="1800" spc="-225" dirty="0">
                <a:solidFill>
                  <a:srgbClr val="FFFFFF"/>
                </a:solidFill>
                <a:latin typeface="Trebuchet MS"/>
                <a:cs typeface="Trebuchet MS"/>
              </a:rPr>
              <a:t>fatturato:</a:t>
            </a:r>
            <a:r>
              <a:rPr sz="1800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FFFFFF"/>
                </a:solidFill>
                <a:latin typeface="Trebuchet MS"/>
                <a:cs typeface="Trebuchet MS"/>
              </a:rPr>
              <a:t>i </a:t>
            </a:r>
            <a:r>
              <a:rPr sz="1800" spc="-175" dirty="0">
                <a:solidFill>
                  <a:srgbClr val="FFFFFF"/>
                </a:solidFill>
                <a:latin typeface="Trebuchet MS"/>
                <a:cs typeface="Trebuchet MS"/>
              </a:rPr>
              <a:t>libri </a:t>
            </a:r>
            <a:r>
              <a:rPr sz="1800" spc="-140" dirty="0">
                <a:solidFill>
                  <a:srgbClr val="FFFFFF"/>
                </a:solidFill>
                <a:latin typeface="Trebuchet MS"/>
                <a:cs typeface="Trebuchet MS"/>
              </a:rPr>
              <a:t>sono </a:t>
            </a:r>
            <a:r>
              <a:rPr sz="1800" spc="-195" dirty="0">
                <a:solidFill>
                  <a:srgbClr val="FFFFFF"/>
                </a:solidFill>
                <a:latin typeface="Trebuchet MS"/>
                <a:cs typeface="Trebuchet MS"/>
              </a:rPr>
              <a:t>infatti</a:t>
            </a:r>
            <a:r>
              <a:rPr sz="18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categoria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65" dirty="0">
                <a:solidFill>
                  <a:srgbClr val="FFFFFF"/>
                </a:solidFill>
                <a:latin typeface="Trebuchet MS"/>
                <a:cs typeface="Trebuchet MS"/>
              </a:rPr>
              <a:t>con 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più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unità</a:t>
            </a:r>
            <a:r>
              <a:rPr sz="18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25" dirty="0">
                <a:solidFill>
                  <a:srgbClr val="FFFFFF"/>
                </a:solidFill>
                <a:latin typeface="Trebuchet MS"/>
                <a:cs typeface="Trebuchet MS"/>
              </a:rPr>
              <a:t>vendute,</a:t>
            </a:r>
            <a:r>
              <a:rPr sz="1800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15" dirty="0">
                <a:solidFill>
                  <a:srgbClr val="FFFFFF"/>
                </a:solidFill>
                <a:latin typeface="Trebuchet MS"/>
                <a:cs typeface="Trebuchet MS"/>
              </a:rPr>
              <a:t>mentre </a:t>
            </a:r>
            <a:r>
              <a:rPr sz="18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6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'</a:t>
            </a:r>
            <a:r>
              <a:rPr sz="1800" spc="-1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spc="-16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800" spc="-1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spc="-229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spc="-15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spc="-1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spc="-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spc="-1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ha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spc="-14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800" spc="-1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spc="-15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spc="-1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nu</a:t>
            </a:r>
            <a:r>
              <a:rPr sz="1800" spc="-3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800" spc="-1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spc="-15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spc="-39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620" y="5161580"/>
            <a:ext cx="1445895" cy="52743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15"/>
              </a:lnSpc>
            </a:pPr>
            <a:r>
              <a:rPr sz="8400" b="1" spc="-85" dirty="0">
                <a:solidFill>
                  <a:srgbClr val="575757"/>
                </a:solidFill>
                <a:latin typeface="Trebuchet MS"/>
                <a:cs typeface="Trebuchet MS"/>
              </a:rPr>
              <a:t>246</a:t>
            </a:r>
            <a:r>
              <a:rPr sz="8400" b="1" dirty="0">
                <a:solidFill>
                  <a:srgbClr val="575757"/>
                </a:solidFill>
                <a:latin typeface="Trebuchet MS"/>
                <a:cs typeface="Trebuchet MS"/>
              </a:rPr>
              <a:t>7</a:t>
            </a:r>
            <a:r>
              <a:rPr sz="8400" b="1" spc="-95" dirty="0">
                <a:solidFill>
                  <a:srgbClr val="575757"/>
                </a:solidFill>
                <a:latin typeface="Trebuchet MS"/>
                <a:cs typeface="Trebuchet MS"/>
              </a:rPr>
              <a:t> </a:t>
            </a:r>
            <a:r>
              <a:rPr sz="8400" b="1" spc="-85" dirty="0">
                <a:solidFill>
                  <a:srgbClr val="575757"/>
                </a:solidFill>
                <a:latin typeface="Trebuchet MS"/>
                <a:cs typeface="Trebuchet MS"/>
              </a:rPr>
              <a:t>TOTAL</a:t>
            </a:r>
            <a:r>
              <a:rPr sz="8400" b="1" dirty="0">
                <a:solidFill>
                  <a:srgbClr val="575757"/>
                </a:solidFill>
                <a:latin typeface="Trebuchet MS"/>
                <a:cs typeface="Trebuchet MS"/>
              </a:rPr>
              <a:t>I</a:t>
            </a:r>
            <a:endParaRPr sz="84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16726" y="5389528"/>
            <a:ext cx="5638800" cy="460565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64769">
              <a:lnSpc>
                <a:spcPts val="2180"/>
              </a:lnSpc>
              <a:spcBef>
                <a:spcPts val="355"/>
              </a:spcBef>
            </a:pPr>
            <a:r>
              <a:rPr sz="2000" b="1" spc="-160" dirty="0">
                <a:solidFill>
                  <a:srgbClr val="980A78"/>
                </a:solidFill>
                <a:latin typeface="Trebuchet MS"/>
                <a:cs typeface="Trebuchet MS"/>
              </a:rPr>
              <a:t>C</a:t>
            </a:r>
            <a:r>
              <a:rPr sz="2000" b="1" spc="-254" dirty="0">
                <a:solidFill>
                  <a:srgbClr val="980A78"/>
                </a:solidFill>
                <a:latin typeface="Trebuchet MS"/>
                <a:cs typeface="Trebuchet MS"/>
              </a:rPr>
              <a:t>a</a:t>
            </a:r>
            <a:r>
              <a:rPr sz="2000" b="1" spc="-215" dirty="0">
                <a:solidFill>
                  <a:srgbClr val="980A78"/>
                </a:solidFill>
                <a:latin typeface="Trebuchet MS"/>
                <a:cs typeface="Trebuchet MS"/>
              </a:rPr>
              <a:t>t</a:t>
            </a:r>
            <a:r>
              <a:rPr sz="2000" b="1" spc="-260" dirty="0">
                <a:solidFill>
                  <a:srgbClr val="980A78"/>
                </a:solidFill>
                <a:latin typeface="Trebuchet MS"/>
                <a:cs typeface="Trebuchet MS"/>
              </a:rPr>
              <a:t>e</a:t>
            </a:r>
            <a:r>
              <a:rPr sz="2000" b="1" spc="-165" dirty="0">
                <a:solidFill>
                  <a:srgbClr val="980A78"/>
                </a:solidFill>
                <a:latin typeface="Trebuchet MS"/>
                <a:cs typeface="Trebuchet MS"/>
              </a:rPr>
              <a:t>g</a:t>
            </a:r>
            <a:r>
              <a:rPr sz="2000" b="1" spc="-220" dirty="0">
                <a:solidFill>
                  <a:srgbClr val="980A78"/>
                </a:solidFill>
                <a:latin typeface="Trebuchet MS"/>
                <a:cs typeface="Trebuchet MS"/>
              </a:rPr>
              <a:t>o</a:t>
            </a:r>
            <a:r>
              <a:rPr sz="2000" b="1" spc="-210" dirty="0">
                <a:solidFill>
                  <a:srgbClr val="980A78"/>
                </a:solidFill>
                <a:latin typeface="Trebuchet MS"/>
                <a:cs typeface="Trebuchet MS"/>
              </a:rPr>
              <a:t>r</a:t>
            </a:r>
            <a:r>
              <a:rPr sz="2000" b="1" spc="-175" dirty="0">
                <a:solidFill>
                  <a:srgbClr val="980A78"/>
                </a:solidFill>
                <a:latin typeface="Trebuchet MS"/>
                <a:cs typeface="Trebuchet MS"/>
              </a:rPr>
              <a:t>i</a:t>
            </a:r>
            <a:r>
              <a:rPr sz="2000" b="1" spc="-229" dirty="0">
                <a:solidFill>
                  <a:srgbClr val="980A78"/>
                </a:solidFill>
                <a:latin typeface="Trebuchet MS"/>
                <a:cs typeface="Trebuchet MS"/>
              </a:rPr>
              <a:t>a</a:t>
            </a:r>
            <a:r>
              <a:rPr sz="2000" b="1" spc="-25" dirty="0">
                <a:solidFill>
                  <a:srgbClr val="980A78"/>
                </a:solidFill>
                <a:latin typeface="Trebuchet MS"/>
                <a:cs typeface="Trebuchet MS"/>
              </a:rPr>
              <a:t> </a:t>
            </a:r>
            <a:r>
              <a:rPr sz="2000" b="1" spc="-265" dirty="0">
                <a:solidFill>
                  <a:srgbClr val="980A78"/>
                </a:solidFill>
                <a:latin typeface="Trebuchet MS"/>
                <a:cs typeface="Trebuchet MS"/>
              </a:rPr>
              <a:t>E</a:t>
            </a:r>
            <a:r>
              <a:rPr sz="2000" b="1" spc="-130" dirty="0">
                <a:solidFill>
                  <a:srgbClr val="980A78"/>
                </a:solidFill>
                <a:latin typeface="Trebuchet MS"/>
                <a:cs typeface="Trebuchet MS"/>
              </a:rPr>
              <a:t>l</a:t>
            </a:r>
            <a:r>
              <a:rPr sz="2000" b="1" spc="-260" dirty="0">
                <a:solidFill>
                  <a:srgbClr val="980A78"/>
                </a:solidFill>
                <a:latin typeface="Trebuchet MS"/>
                <a:cs typeface="Trebuchet MS"/>
              </a:rPr>
              <a:t>e</a:t>
            </a:r>
            <a:r>
              <a:rPr sz="2000" b="1" spc="-215" dirty="0">
                <a:solidFill>
                  <a:srgbClr val="980A78"/>
                </a:solidFill>
                <a:latin typeface="Trebuchet MS"/>
                <a:cs typeface="Trebuchet MS"/>
              </a:rPr>
              <a:t>tt</a:t>
            </a:r>
            <a:r>
              <a:rPr sz="2000" b="1" spc="-210" dirty="0">
                <a:solidFill>
                  <a:srgbClr val="980A78"/>
                </a:solidFill>
                <a:latin typeface="Trebuchet MS"/>
                <a:cs typeface="Trebuchet MS"/>
              </a:rPr>
              <a:t>r</a:t>
            </a:r>
            <a:r>
              <a:rPr sz="2000" b="1" spc="-220" dirty="0">
                <a:solidFill>
                  <a:srgbClr val="980A78"/>
                </a:solidFill>
                <a:latin typeface="Trebuchet MS"/>
                <a:cs typeface="Trebuchet MS"/>
              </a:rPr>
              <a:t>o</a:t>
            </a:r>
            <a:r>
              <a:rPr sz="2000" b="1" spc="-320" dirty="0">
                <a:solidFill>
                  <a:srgbClr val="980A78"/>
                </a:solidFill>
                <a:latin typeface="Trebuchet MS"/>
                <a:cs typeface="Trebuchet MS"/>
              </a:rPr>
              <a:t>n</a:t>
            </a:r>
            <a:r>
              <a:rPr sz="2000" b="1" spc="-175" dirty="0">
                <a:solidFill>
                  <a:srgbClr val="980A78"/>
                </a:solidFill>
                <a:latin typeface="Trebuchet MS"/>
                <a:cs typeface="Trebuchet MS"/>
              </a:rPr>
              <a:t>i</a:t>
            </a:r>
            <a:r>
              <a:rPr sz="2000" b="1" spc="-204" dirty="0">
                <a:solidFill>
                  <a:srgbClr val="980A78"/>
                </a:solidFill>
                <a:latin typeface="Trebuchet MS"/>
                <a:cs typeface="Trebuchet MS"/>
              </a:rPr>
              <a:t>c</a:t>
            </a:r>
            <a:r>
              <a:rPr sz="2000" b="1" spc="-250" dirty="0">
                <a:solidFill>
                  <a:srgbClr val="980A78"/>
                </a:solidFill>
                <a:latin typeface="Trebuchet MS"/>
                <a:cs typeface="Trebuchet MS"/>
              </a:rPr>
              <a:t>a</a:t>
            </a:r>
            <a:r>
              <a:rPr sz="2000" spc="-434" dirty="0">
                <a:solidFill>
                  <a:srgbClr val="980A78"/>
                </a:solidFill>
                <a:latin typeface="Trebuchet MS"/>
                <a:cs typeface="Trebuchet MS"/>
              </a:rPr>
              <a:t>:</a:t>
            </a:r>
            <a:r>
              <a:rPr sz="2000" spc="-25" dirty="0">
                <a:solidFill>
                  <a:srgbClr val="980A78"/>
                </a:solidFill>
                <a:latin typeface="Trebuchet MS"/>
                <a:cs typeface="Trebuchet MS"/>
              </a:rPr>
              <a:t> </a:t>
            </a:r>
            <a:r>
              <a:rPr sz="2000" spc="-21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165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hanno</a:t>
            </a:r>
            <a:r>
              <a:rPr sz="200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10" dirty="0">
                <a:solidFill>
                  <a:srgbClr val="FFFFFF"/>
                </a:solidFill>
                <a:latin typeface="Trebuchet MS"/>
                <a:cs typeface="Trebuchet MS"/>
              </a:rPr>
              <a:t>raggiunto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768 </a:t>
            </a:r>
            <a:r>
              <a:rPr sz="2000" spc="-265" dirty="0">
                <a:solidFill>
                  <a:srgbClr val="FFFFFF"/>
                </a:solidFill>
                <a:latin typeface="Trebuchet MS"/>
                <a:cs typeface="Trebuchet MS"/>
              </a:rPr>
              <a:t>unità.</a:t>
            </a:r>
            <a:r>
              <a:rPr sz="2000" spc="-2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Questo </a:t>
            </a:r>
            <a:r>
              <a:rPr sz="2000" spc="-215" dirty="0">
                <a:solidFill>
                  <a:srgbClr val="FFFFFF"/>
                </a:solidFill>
                <a:latin typeface="Trebuchet MS"/>
                <a:cs typeface="Trebuchet MS"/>
              </a:rPr>
              <a:t>potrebbe</a:t>
            </a:r>
            <a:r>
              <a:rPr sz="2000" spc="-210" dirty="0">
                <a:solidFill>
                  <a:srgbClr val="FFFFFF"/>
                </a:solidFill>
                <a:latin typeface="Trebuchet MS"/>
                <a:cs typeface="Trebuchet MS"/>
              </a:rPr>
              <a:t> indicare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una 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40" dirty="0">
                <a:solidFill>
                  <a:srgbClr val="FFFFFF"/>
                </a:solidFill>
                <a:latin typeface="Trebuchet MS"/>
                <a:cs typeface="Trebuchet MS"/>
              </a:rPr>
              <a:t>domanda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stabile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10" dirty="0">
                <a:solidFill>
                  <a:srgbClr val="FFFFFF"/>
                </a:solidFill>
                <a:latin typeface="Trebuchet MS"/>
                <a:cs typeface="Trebuchet MS"/>
              </a:rPr>
              <a:t>popolarità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dei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10" dirty="0">
                <a:solidFill>
                  <a:srgbClr val="FFFFFF"/>
                </a:solidFill>
                <a:latin typeface="Trebuchet MS"/>
                <a:cs typeface="Trebuchet MS"/>
              </a:rPr>
              <a:t>prodotti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10" dirty="0">
                <a:solidFill>
                  <a:srgbClr val="FFFFFF"/>
                </a:solidFill>
                <a:latin typeface="Trebuchet MS"/>
                <a:cs typeface="Trebuchet MS"/>
              </a:rPr>
              <a:t>elettronici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nel </a:t>
            </a:r>
            <a:r>
              <a:rPr sz="2000" spc="-5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434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600">
              <a:latin typeface="Trebuchet MS"/>
              <a:cs typeface="Trebuchet MS"/>
            </a:endParaRPr>
          </a:p>
          <a:p>
            <a:pPr marL="12700" marR="113030">
              <a:lnSpc>
                <a:spcPts val="2210"/>
              </a:lnSpc>
              <a:spcBef>
                <a:spcPts val="1830"/>
              </a:spcBef>
            </a:pPr>
            <a:r>
              <a:rPr sz="2000" b="1" spc="-210" dirty="0">
                <a:solidFill>
                  <a:srgbClr val="FFFFFF"/>
                </a:solidFill>
                <a:latin typeface="Trebuchet MS"/>
                <a:cs typeface="Trebuchet MS"/>
              </a:rPr>
              <a:t>Categoria</a:t>
            </a:r>
            <a:r>
              <a:rPr sz="20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260" dirty="0">
                <a:solidFill>
                  <a:srgbClr val="FFFFFF"/>
                </a:solidFill>
                <a:latin typeface="Trebuchet MS"/>
                <a:cs typeface="Trebuchet MS"/>
              </a:rPr>
              <a:t>Libri:</a:t>
            </a:r>
            <a:r>
              <a:rPr sz="20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10" dirty="0">
                <a:solidFill>
                  <a:srgbClr val="FFFFFF"/>
                </a:solidFill>
                <a:latin typeface="Trebuchet MS"/>
                <a:cs typeface="Trebuchet MS"/>
              </a:rPr>
              <a:t>categoria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FFFFFF"/>
                </a:solidFill>
                <a:latin typeface="Trebuchet MS"/>
                <a:cs typeface="Trebuchet MS"/>
              </a:rPr>
              <a:t>Libri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ha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FFFFFF"/>
                </a:solidFill>
                <a:latin typeface="Trebuchet MS"/>
                <a:cs typeface="Trebuchet MS"/>
              </a:rPr>
              <a:t>registrato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vendita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di </a:t>
            </a:r>
            <a:r>
              <a:rPr sz="2000" spc="-5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FFFFFF"/>
                </a:solidFill>
                <a:latin typeface="Trebuchet MS"/>
                <a:cs typeface="Trebuchet MS"/>
              </a:rPr>
              <a:t>86</a:t>
            </a:r>
            <a:r>
              <a:rPr sz="2000" spc="-13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à</a:t>
            </a:r>
            <a:r>
              <a:rPr sz="2000" spc="-434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45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bb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2000" spc="-14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significativo 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parte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dei</a:t>
            </a:r>
            <a:r>
              <a:rPr sz="20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clienti</a:t>
            </a:r>
            <a:r>
              <a:rPr sz="20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10" dirty="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65" dirty="0">
                <a:solidFill>
                  <a:srgbClr val="FFFFFF"/>
                </a:solidFill>
                <a:latin typeface="Trebuchet MS"/>
                <a:cs typeface="Trebuchet MS"/>
              </a:rPr>
              <a:t>i </a:t>
            </a:r>
            <a:r>
              <a:rPr sz="2000" spc="-240" dirty="0">
                <a:solidFill>
                  <a:srgbClr val="FFFFFF"/>
                </a:solidFill>
                <a:latin typeface="Trebuchet MS"/>
                <a:cs typeface="Trebuchet MS"/>
              </a:rPr>
              <a:t>libri,</a:t>
            </a:r>
            <a:r>
              <a:rPr sz="2000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suggerendo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una 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 b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20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35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6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434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600">
              <a:latin typeface="Trebuchet MS"/>
              <a:cs typeface="Trebuchet MS"/>
            </a:endParaRPr>
          </a:p>
          <a:p>
            <a:pPr marL="12700" marR="5080">
              <a:lnSpc>
                <a:spcPts val="2170"/>
              </a:lnSpc>
              <a:spcBef>
                <a:spcPts val="1720"/>
              </a:spcBef>
            </a:pPr>
            <a:r>
              <a:rPr sz="2000" b="1" spc="-210" dirty="0">
                <a:solidFill>
                  <a:srgbClr val="40B8D5"/>
                </a:solidFill>
                <a:latin typeface="Trebuchet MS"/>
                <a:cs typeface="Trebuchet MS"/>
              </a:rPr>
              <a:t>Categoria</a:t>
            </a:r>
            <a:r>
              <a:rPr sz="2000" b="1" spc="-15" dirty="0">
                <a:solidFill>
                  <a:srgbClr val="40B8D5"/>
                </a:solidFill>
                <a:latin typeface="Trebuchet MS"/>
                <a:cs typeface="Trebuchet MS"/>
              </a:rPr>
              <a:t> </a:t>
            </a:r>
            <a:r>
              <a:rPr sz="2000" b="1" spc="-250" dirty="0">
                <a:solidFill>
                  <a:srgbClr val="40B8D5"/>
                </a:solidFill>
                <a:latin typeface="Trebuchet MS"/>
                <a:cs typeface="Trebuchet MS"/>
              </a:rPr>
              <a:t>Abbigliamento</a:t>
            </a:r>
            <a:r>
              <a:rPr sz="2000" spc="-250" dirty="0">
                <a:solidFill>
                  <a:srgbClr val="0D75AF"/>
                </a:solidFill>
                <a:latin typeface="Trebuchet MS"/>
                <a:cs typeface="Trebuchet MS"/>
              </a:rPr>
              <a:t>:</a:t>
            </a:r>
            <a:r>
              <a:rPr sz="2000" spc="-15" dirty="0">
                <a:solidFill>
                  <a:srgbClr val="0D75AF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15" dirty="0">
                <a:solidFill>
                  <a:srgbClr val="FFFFFF"/>
                </a:solidFill>
                <a:latin typeface="Trebuchet MS"/>
                <a:cs typeface="Trebuchet MS"/>
              </a:rPr>
              <a:t>vendite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abbigliamento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hanno </a:t>
            </a:r>
            <a:r>
              <a:rPr sz="200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10" dirty="0">
                <a:solidFill>
                  <a:srgbClr val="FFFFFF"/>
                </a:solidFill>
                <a:latin typeface="Trebuchet MS"/>
                <a:cs typeface="Trebuchet MS"/>
              </a:rPr>
              <a:t>raggiunto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834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65" dirty="0">
                <a:solidFill>
                  <a:srgbClr val="FFFFFF"/>
                </a:solidFill>
                <a:latin typeface="Trebuchet MS"/>
                <a:cs typeface="Trebuchet MS"/>
              </a:rPr>
              <a:t>unità.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Questo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15" dirty="0">
                <a:solidFill>
                  <a:srgbClr val="FFFFFF"/>
                </a:solidFill>
                <a:latin typeface="Trebuchet MS"/>
                <a:cs typeface="Trebuchet MS"/>
              </a:rPr>
              <a:t>potrebbe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65" dirty="0">
                <a:solidFill>
                  <a:srgbClr val="FFFFFF"/>
                </a:solidFill>
                <a:latin typeface="Trebuchet MS"/>
                <a:cs typeface="Trebuchet MS"/>
              </a:rPr>
              <a:t>essere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10" dirty="0">
                <a:solidFill>
                  <a:srgbClr val="FFFFFF"/>
                </a:solidFill>
                <a:latin typeface="Trebuchet MS"/>
                <a:cs typeface="Trebuchet MS"/>
              </a:rPr>
              <a:t>indicatore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di </a:t>
            </a:r>
            <a:r>
              <a:rPr sz="2000" spc="-5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40" dirty="0">
                <a:solidFill>
                  <a:srgbClr val="FFFFFF"/>
                </a:solidFill>
                <a:latin typeface="Trebuchet MS"/>
                <a:cs typeface="Trebuchet MS"/>
              </a:rPr>
              <a:t>domanda</a:t>
            </a:r>
            <a:r>
              <a:rPr sz="2000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FFFFFF"/>
                </a:solidFill>
                <a:latin typeface="Trebuchet MS"/>
                <a:cs typeface="Trebuchet MS"/>
              </a:rPr>
              <a:t>costante 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o 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di 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una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buona</a:t>
            </a:r>
            <a:r>
              <a:rPr sz="200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accoglienza delle </a:t>
            </a:r>
            <a:r>
              <a:rPr sz="20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collezioni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abbigliamento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40" dirty="0">
                <a:solidFill>
                  <a:srgbClr val="FFFFFF"/>
                </a:solidFill>
                <a:latin typeface="Trebuchet MS"/>
                <a:cs typeface="Trebuchet MS"/>
              </a:rPr>
              <a:t>offerte.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2125</Words>
  <Application>Microsoft Office PowerPoint</Application>
  <PresentationFormat>Personalizzato</PresentationFormat>
  <Paragraphs>290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2" baseType="lpstr">
      <vt:lpstr>SimSun</vt:lpstr>
      <vt:lpstr>Arial</vt:lpstr>
      <vt:lpstr>Calibri</vt:lpstr>
      <vt:lpstr>Tahoma</vt:lpstr>
      <vt:lpstr>Times New Roman</vt:lpstr>
      <vt:lpstr>Trebuchet MS</vt:lpstr>
      <vt:lpstr>Office Theme</vt:lpstr>
      <vt:lpstr>REPORT E-COMMERCE</vt:lpstr>
      <vt:lpstr>INDICE</vt:lpstr>
      <vt:lpstr>VENDITE ANNUALI</vt:lpstr>
      <vt:lpstr>ANDAMENTO MENSILE</vt:lpstr>
      <vt:lpstr>ANDAMENTO MENSILE</vt:lpstr>
      <vt:lpstr>CATEGORIE PRODOTTI</vt:lpstr>
      <vt:lpstr>FATTURATO ANNUALE PER CATEGORIA</vt:lpstr>
      <vt:lpstr>ANDAMENTO MENSILE VENDITE  PER CATEGORIA</vt:lpstr>
      <vt:lpstr>UNITÀ VENDUTE</vt:lpstr>
      <vt:lpstr>500 TRANSAZIONI ESEGUITE</vt:lpstr>
      <vt:lpstr>VALUTAZIONI TOTALI</vt:lpstr>
      <vt:lpstr>Presentazione standard di PowerPoint</vt:lpstr>
      <vt:lpstr>SPEDIZIONI</vt:lpstr>
      <vt:lpstr>EVASIONE ORDINI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2022</dc:title>
  <dc:creator>ジギオ</dc:creator>
  <cp:keywords>DAF5lBOQjlw,BADkRoqkJyI</cp:keywords>
  <cp:lastModifiedBy>Massimo Thomas Gaydou</cp:lastModifiedBy>
  <cp:revision>7</cp:revision>
  <dcterms:created xsi:type="dcterms:W3CDTF">2024-01-15T09:39:17Z</dcterms:created>
  <dcterms:modified xsi:type="dcterms:W3CDTF">2024-01-15T10:05:42Z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2024-01-12T00:00:00Z</vt:filetime>
  </property>
  <property fmtid="{D5CDD505-2E9C-101B-9397-08002B2CF9AE}" pid="3" name="Creator">
    <vt:lpwstr>Canva</vt:lpwstr>
  </property>
  <property fmtid="{D5CDD505-2E9C-101B-9397-08002B2CF9AE}" pid="4" name="LastSaved">
    <vt:filetime>2024-01-15T00:00:00Z</vt:filetime>
  </property>
</Properties>
</file>