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83" r:id="rId12"/>
    <p:sldId id="282" r:id="rId13"/>
    <p:sldId id="268" r:id="rId14"/>
    <p:sldId id="269" r:id="rId15"/>
    <p:sldId id="284" r:id="rId16"/>
    <p:sldId id="270" r:id="rId17"/>
    <p:sldId id="286" r:id="rId18"/>
    <p:sldId id="287" r:id="rId19"/>
    <p:sldId id="285" r:id="rId20"/>
    <p:sldId id="288" r:id="rId21"/>
    <p:sldId id="274" r:id="rId2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B82838-F9B4-474E-95CB-28D1E94C2CB4}" v="1586" dt="2020-06-26T08:02:17.464"/>
    <p1510:client id="{CF84ACA3-3471-4BE8-BBBF-E23DD18D2414}" v="953" dt="2020-06-25T12:02:09.25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simo Valle" userId="S::10620441@polimi.it::f748603b-af0d-4fa8-84ca-90e96ff308da" providerId="AD" clId="Web-{CF84ACA3-3471-4BE8-BBBF-E23DD18D2414}"/>
    <pc:docChg chg="modSld">
      <pc:chgData name="Massimo Valle" userId="S::10620441@polimi.it::f748603b-af0d-4fa8-84ca-90e96ff308da" providerId="AD" clId="Web-{CF84ACA3-3471-4BE8-BBBF-E23DD18D2414}" dt="2020-06-25T12:02:08.303" v="915" actId="20577"/>
      <pc:docMkLst>
        <pc:docMk/>
      </pc:docMkLst>
      <pc:sldChg chg="delSp modSp">
        <pc:chgData name="Massimo Valle" userId="S::10620441@polimi.it::f748603b-af0d-4fa8-84ca-90e96ff308da" providerId="AD" clId="Web-{CF84ACA3-3471-4BE8-BBBF-E23DD18D2414}" dt="2020-06-25T12:01:11.600" v="897" actId="14100"/>
        <pc:sldMkLst>
          <pc:docMk/>
          <pc:sldMk cId="0" sldId="264"/>
        </pc:sldMkLst>
        <pc:spChg chg="mod">
          <ac:chgData name="Massimo Valle" userId="S::10620441@polimi.it::f748603b-af0d-4fa8-84ca-90e96ff308da" providerId="AD" clId="Web-{CF84ACA3-3471-4BE8-BBBF-E23DD18D2414}" dt="2020-06-25T11:24:10.117" v="204"/>
          <ac:spMkLst>
            <pc:docMk/>
            <pc:sldMk cId="0" sldId="264"/>
            <ac:spMk id="147" creationId="{00000000-0000-0000-0000-000000000000}"/>
          </ac:spMkLst>
        </pc:spChg>
        <pc:spChg chg="mod">
          <ac:chgData name="Massimo Valle" userId="S::10620441@polimi.it::f748603b-af0d-4fa8-84ca-90e96ff308da" providerId="AD" clId="Web-{CF84ACA3-3471-4BE8-BBBF-E23DD18D2414}" dt="2020-06-25T11:24:10.148" v="205"/>
          <ac:spMkLst>
            <pc:docMk/>
            <pc:sldMk cId="0" sldId="264"/>
            <ac:spMk id="148" creationId="{00000000-0000-0000-0000-000000000000}"/>
          </ac:spMkLst>
        </pc:spChg>
        <pc:spChg chg="del">
          <ac:chgData name="Massimo Valle" userId="S::10620441@polimi.it::f748603b-af0d-4fa8-84ca-90e96ff308da" providerId="AD" clId="Web-{CF84ACA3-3471-4BE8-BBBF-E23DD18D2414}" dt="2020-06-25T12:01:06.724" v="896"/>
          <ac:spMkLst>
            <pc:docMk/>
            <pc:sldMk cId="0" sldId="264"/>
            <ac:spMk id="155" creationId="{00000000-0000-0000-0000-000000000000}"/>
          </ac:spMkLst>
        </pc:spChg>
        <pc:spChg chg="mod">
          <ac:chgData name="Massimo Valle" userId="S::10620441@polimi.it::f748603b-af0d-4fa8-84ca-90e96ff308da" providerId="AD" clId="Web-{CF84ACA3-3471-4BE8-BBBF-E23DD18D2414}" dt="2020-06-25T12:01:11.600" v="897" actId="14100"/>
          <ac:spMkLst>
            <pc:docMk/>
            <pc:sldMk cId="0" sldId="264"/>
            <ac:spMk id="165" creationId="{00000000-0000-0000-0000-000000000000}"/>
          </ac:spMkLst>
        </pc:spChg>
        <pc:spChg chg="mod">
          <ac:chgData name="Massimo Valle" userId="S::10620441@polimi.it::f748603b-af0d-4fa8-84ca-90e96ff308da" providerId="AD" clId="Web-{CF84ACA3-3471-4BE8-BBBF-E23DD18D2414}" dt="2020-06-25T11:18:06.881" v="148"/>
          <ac:spMkLst>
            <pc:docMk/>
            <pc:sldMk cId="0" sldId="264"/>
            <ac:spMk id="167" creationId="{00000000-0000-0000-0000-000000000000}"/>
          </ac:spMkLst>
        </pc:spChg>
        <pc:spChg chg="mod">
          <ac:chgData name="Massimo Valle" userId="S::10620441@polimi.it::f748603b-af0d-4fa8-84ca-90e96ff308da" providerId="AD" clId="Web-{CF84ACA3-3471-4BE8-BBBF-E23DD18D2414}" dt="2020-06-25T11:17:43.990" v="145"/>
          <ac:spMkLst>
            <pc:docMk/>
            <pc:sldMk cId="0" sldId="264"/>
            <ac:spMk id="169" creationId="{00000000-0000-0000-0000-000000000000}"/>
          </ac:spMkLst>
        </pc:spChg>
      </pc:sldChg>
      <pc:sldChg chg="addSp delSp modSp">
        <pc:chgData name="Massimo Valle" userId="S::10620441@polimi.it::f748603b-af0d-4fa8-84ca-90e96ff308da" providerId="AD" clId="Web-{CF84ACA3-3471-4BE8-BBBF-E23DD18D2414}" dt="2020-06-25T12:02:08.303" v="914" actId="20577"/>
        <pc:sldMkLst>
          <pc:docMk/>
          <pc:sldMk cId="0" sldId="265"/>
        </pc:sldMkLst>
        <pc:spChg chg="add del mod">
          <ac:chgData name="Massimo Valle" userId="S::10620441@polimi.it::f748603b-af0d-4fa8-84ca-90e96ff308da" providerId="AD" clId="Web-{CF84ACA3-3471-4BE8-BBBF-E23DD18D2414}" dt="2020-06-25T11:11:58.816" v="76"/>
          <ac:spMkLst>
            <pc:docMk/>
            <pc:sldMk cId="0" sldId="265"/>
            <ac:spMk id="2" creationId="{5EB46F70-60FA-4313-B9B3-33E3876ABE61}"/>
          </ac:spMkLst>
        </pc:spChg>
        <pc:spChg chg="add del">
          <ac:chgData name="Massimo Valle" userId="S::10620441@polimi.it::f748603b-af0d-4fa8-84ca-90e96ff308da" providerId="AD" clId="Web-{CF84ACA3-3471-4BE8-BBBF-E23DD18D2414}" dt="2020-06-25T11:11:47.894" v="73"/>
          <ac:spMkLst>
            <pc:docMk/>
            <pc:sldMk cId="0" sldId="265"/>
            <ac:spMk id="3" creationId="{670A3963-2A59-415C-BB83-D1E13D665DA7}"/>
          </ac:spMkLst>
        </pc:spChg>
        <pc:spChg chg="add mod">
          <ac:chgData name="Massimo Valle" userId="S::10620441@polimi.it::f748603b-af0d-4fa8-84ca-90e96ff308da" providerId="AD" clId="Web-{CF84ACA3-3471-4BE8-BBBF-E23DD18D2414}" dt="2020-06-25T11:28:22.072" v="331"/>
          <ac:spMkLst>
            <pc:docMk/>
            <pc:sldMk cId="0" sldId="265"/>
            <ac:spMk id="4" creationId="{9D9A0E18-CC43-4396-839B-C60BBB0B912F}"/>
          </ac:spMkLst>
        </pc:spChg>
        <pc:spChg chg="add del">
          <ac:chgData name="Massimo Valle" userId="S::10620441@polimi.it::f748603b-af0d-4fa8-84ca-90e96ff308da" providerId="AD" clId="Web-{CF84ACA3-3471-4BE8-BBBF-E23DD18D2414}" dt="2020-06-25T11:14:33.254" v="142"/>
          <ac:spMkLst>
            <pc:docMk/>
            <pc:sldMk cId="0" sldId="265"/>
            <ac:spMk id="5" creationId="{5ED7D851-33B2-4907-81DF-AF05BFF41CD8}"/>
          </ac:spMkLst>
        </pc:spChg>
        <pc:spChg chg="add del">
          <ac:chgData name="Massimo Valle" userId="S::10620441@polimi.it::f748603b-af0d-4fa8-84ca-90e96ff308da" providerId="AD" clId="Web-{CF84ACA3-3471-4BE8-BBBF-E23DD18D2414}" dt="2020-06-25T11:27:53.775" v="309"/>
          <ac:spMkLst>
            <pc:docMk/>
            <pc:sldMk cId="0" sldId="265"/>
            <ac:spMk id="6" creationId="{DC3CD807-E91A-4FFE-94E2-0FE3B1D58D0B}"/>
          </ac:spMkLst>
        </pc:spChg>
        <pc:spChg chg="add mod">
          <ac:chgData name="Massimo Valle" userId="S::10620441@polimi.it::f748603b-af0d-4fa8-84ca-90e96ff308da" providerId="AD" clId="Web-{CF84ACA3-3471-4BE8-BBBF-E23DD18D2414}" dt="2020-06-25T11:29:51.229" v="345" actId="1076"/>
          <ac:spMkLst>
            <pc:docMk/>
            <pc:sldMk cId="0" sldId="265"/>
            <ac:spMk id="7" creationId="{846936A8-F4B3-43DB-B006-EAD589F3A3D9}"/>
          </ac:spMkLst>
        </pc:spChg>
        <pc:spChg chg="add del">
          <ac:chgData name="Massimo Valle" userId="S::10620441@polimi.it::f748603b-af0d-4fa8-84ca-90e96ff308da" providerId="AD" clId="Web-{CF84ACA3-3471-4BE8-BBBF-E23DD18D2414}" dt="2020-06-25T11:28:23.541" v="332"/>
          <ac:spMkLst>
            <pc:docMk/>
            <pc:sldMk cId="0" sldId="265"/>
            <ac:spMk id="8" creationId="{DC054182-0EF9-4C51-8406-26AE4E9708B1}"/>
          </ac:spMkLst>
        </pc:spChg>
        <pc:spChg chg="add del">
          <ac:chgData name="Massimo Valle" userId="S::10620441@polimi.it::f748603b-af0d-4fa8-84ca-90e96ff308da" providerId="AD" clId="Web-{CF84ACA3-3471-4BE8-BBBF-E23DD18D2414}" dt="2020-06-25T11:39:47.545" v="433"/>
          <ac:spMkLst>
            <pc:docMk/>
            <pc:sldMk cId="0" sldId="265"/>
            <ac:spMk id="9" creationId="{EF77E35D-D83A-4293-AE12-B87126A71122}"/>
          </ac:spMkLst>
        </pc:spChg>
        <pc:spChg chg="mod">
          <ac:chgData name="Massimo Valle" userId="S::10620441@polimi.it::f748603b-af0d-4fa8-84ca-90e96ff308da" providerId="AD" clId="Web-{CF84ACA3-3471-4BE8-BBBF-E23DD18D2414}" dt="2020-06-25T11:48:02.470" v="470" actId="1076"/>
          <ac:spMkLst>
            <pc:docMk/>
            <pc:sldMk cId="0" sldId="265"/>
            <ac:spMk id="41" creationId="{9A9D88EE-EDBA-439C-854C-2AB181E90E6C}"/>
          </ac:spMkLst>
        </pc:spChg>
        <pc:spChg chg="add del mod">
          <ac:chgData name="Massimo Valle" userId="S::10620441@polimi.it::f748603b-af0d-4fa8-84ca-90e96ff308da" providerId="AD" clId="Web-{CF84ACA3-3471-4BE8-BBBF-E23DD18D2414}" dt="2020-06-25T12:01:22.162" v="898"/>
          <ac:spMkLst>
            <pc:docMk/>
            <pc:sldMk cId="0" sldId="265"/>
            <ac:spMk id="52" creationId="{1434A02B-3A0A-4DD0-8FF8-F45D037259A7}"/>
          </ac:spMkLst>
        </pc:spChg>
        <pc:spChg chg="add mod">
          <ac:chgData name="Massimo Valle" userId="S::10620441@polimi.it::f748603b-af0d-4fa8-84ca-90e96ff308da" providerId="AD" clId="Web-{CF84ACA3-3471-4BE8-BBBF-E23DD18D2414}" dt="2020-06-25T11:14:41.801" v="144" actId="1076"/>
          <ac:spMkLst>
            <pc:docMk/>
            <pc:sldMk cId="0" sldId="265"/>
            <ac:spMk id="81" creationId="{6637603C-27B6-4F87-A911-D1694C4A29D1}"/>
          </ac:spMkLst>
        </pc:spChg>
        <pc:spChg chg="add del">
          <ac:chgData name="Massimo Valle" userId="S::10620441@polimi.it::f748603b-af0d-4fa8-84ca-90e96ff308da" providerId="AD" clId="Web-{CF84ACA3-3471-4BE8-BBBF-E23DD18D2414}" dt="2020-06-25T11:17:47.818" v="147"/>
          <ac:spMkLst>
            <pc:docMk/>
            <pc:sldMk cId="0" sldId="265"/>
            <ac:spMk id="82" creationId="{2AB28B8D-8317-4A75-818C-EF61EEEAC139}"/>
          </ac:spMkLst>
        </pc:spChg>
        <pc:spChg chg="add del">
          <ac:chgData name="Massimo Valle" userId="S::10620441@polimi.it::f748603b-af0d-4fa8-84ca-90e96ff308da" providerId="AD" clId="Web-{CF84ACA3-3471-4BE8-BBBF-E23DD18D2414}" dt="2020-06-25T11:24:19.492" v="207"/>
          <ac:spMkLst>
            <pc:docMk/>
            <pc:sldMk cId="0" sldId="265"/>
            <ac:spMk id="85" creationId="{CD9D032B-5999-4231-8031-EAC088E22DEB}"/>
          </ac:spMkLst>
        </pc:spChg>
        <pc:spChg chg="add del">
          <ac:chgData name="Massimo Valle" userId="S::10620441@polimi.it::f748603b-af0d-4fa8-84ca-90e96ff308da" providerId="AD" clId="Web-{CF84ACA3-3471-4BE8-BBBF-E23DD18D2414}" dt="2020-06-25T11:24:28.024" v="210"/>
          <ac:spMkLst>
            <pc:docMk/>
            <pc:sldMk cId="0" sldId="265"/>
            <ac:spMk id="86" creationId="{A21B9560-DADF-4D3C-96ED-94FF7167E090}"/>
          </ac:spMkLst>
        </pc:spChg>
        <pc:spChg chg="add mod">
          <ac:chgData name="Massimo Valle" userId="S::10620441@polimi.it::f748603b-af0d-4fa8-84ca-90e96ff308da" providerId="AD" clId="Web-{CF84ACA3-3471-4BE8-BBBF-E23DD18D2414}" dt="2020-06-25T11:29:37.775" v="342"/>
          <ac:spMkLst>
            <pc:docMk/>
            <pc:sldMk cId="0" sldId="265"/>
            <ac:spMk id="87" creationId="{F6140061-8956-486D-BC62-A93141DDF0A8}"/>
          </ac:spMkLst>
        </pc:spChg>
        <pc:spChg chg="add mod">
          <ac:chgData name="Massimo Valle" userId="S::10620441@polimi.it::f748603b-af0d-4fa8-84ca-90e96ff308da" providerId="AD" clId="Web-{CF84ACA3-3471-4BE8-BBBF-E23DD18D2414}" dt="2020-06-25T11:28:34.900" v="334" actId="1076"/>
          <ac:spMkLst>
            <pc:docMk/>
            <pc:sldMk cId="0" sldId="265"/>
            <ac:spMk id="94" creationId="{405BF409-9851-46A9-BD7B-84C1AF68E025}"/>
          </ac:spMkLst>
        </pc:spChg>
        <pc:spChg chg="add mod">
          <ac:chgData name="Massimo Valle" userId="S::10620441@polimi.it::f748603b-af0d-4fa8-84ca-90e96ff308da" providerId="AD" clId="Web-{CF84ACA3-3471-4BE8-BBBF-E23DD18D2414}" dt="2020-06-25T11:31:54.104" v="377" actId="20577"/>
          <ac:spMkLst>
            <pc:docMk/>
            <pc:sldMk cId="0" sldId="265"/>
            <ac:spMk id="96" creationId="{068148E9-41CA-4931-839C-BE064D564D36}"/>
          </ac:spMkLst>
        </pc:spChg>
        <pc:spChg chg="add del">
          <ac:chgData name="Massimo Valle" userId="S::10620441@polimi.it::f748603b-af0d-4fa8-84ca-90e96ff308da" providerId="AD" clId="Web-{CF84ACA3-3471-4BE8-BBBF-E23DD18D2414}" dt="2020-06-25T11:32:02.167" v="379"/>
          <ac:spMkLst>
            <pc:docMk/>
            <pc:sldMk cId="0" sldId="265"/>
            <ac:spMk id="97" creationId="{448E1832-AD04-46D3-819B-952DC97C8502}"/>
          </ac:spMkLst>
        </pc:spChg>
        <pc:spChg chg="add mod">
          <ac:chgData name="Massimo Valle" userId="S::10620441@polimi.it::f748603b-af0d-4fa8-84ca-90e96ff308da" providerId="AD" clId="Web-{CF84ACA3-3471-4BE8-BBBF-E23DD18D2414}" dt="2020-06-25T11:38:59.154" v="403"/>
          <ac:spMkLst>
            <pc:docMk/>
            <pc:sldMk cId="0" sldId="265"/>
            <ac:spMk id="99" creationId="{7C72E9CF-F488-4B60-9C89-85B0ABE15CD0}"/>
          </ac:spMkLst>
        </pc:spChg>
        <pc:spChg chg="add mod">
          <ac:chgData name="Massimo Valle" userId="S::10620441@polimi.it::f748603b-af0d-4fa8-84ca-90e96ff308da" providerId="AD" clId="Web-{CF84ACA3-3471-4BE8-BBBF-E23DD18D2414}" dt="2020-06-25T11:49:18.173" v="473" actId="1076"/>
          <ac:spMkLst>
            <pc:docMk/>
            <pc:sldMk cId="0" sldId="265"/>
            <ac:spMk id="101" creationId="{CD9B5126-F4A4-4527-B5E7-074A030837A9}"/>
          </ac:spMkLst>
        </pc:spChg>
        <pc:spChg chg="add mod">
          <ac:chgData name="Massimo Valle" userId="S::10620441@polimi.it::f748603b-af0d-4fa8-84ca-90e96ff308da" providerId="AD" clId="Web-{CF84ACA3-3471-4BE8-BBBF-E23DD18D2414}" dt="2020-06-25T11:47:30.095" v="466" actId="1076"/>
          <ac:spMkLst>
            <pc:docMk/>
            <pc:sldMk cId="0" sldId="265"/>
            <ac:spMk id="107" creationId="{8164897D-3EA9-434C-B14F-B5CCCEE92585}"/>
          </ac:spMkLst>
        </pc:spChg>
        <pc:spChg chg="add mod">
          <ac:chgData name="Massimo Valle" userId="S::10620441@polimi.it::f748603b-af0d-4fa8-84ca-90e96ff308da" providerId="AD" clId="Web-{CF84ACA3-3471-4BE8-BBBF-E23DD18D2414}" dt="2020-06-25T11:47:24.110" v="464" actId="1076"/>
          <ac:spMkLst>
            <pc:docMk/>
            <pc:sldMk cId="0" sldId="265"/>
            <ac:spMk id="112" creationId="{8295EF11-2EC9-4424-BD55-C6D19D47D561}"/>
          </ac:spMkLst>
        </pc:spChg>
        <pc:spChg chg="add del">
          <ac:chgData name="Massimo Valle" userId="S::10620441@polimi.it::f748603b-af0d-4fa8-84ca-90e96ff308da" providerId="AD" clId="Web-{CF84ACA3-3471-4BE8-BBBF-E23DD18D2414}" dt="2020-06-25T11:46:12.328" v="453"/>
          <ac:spMkLst>
            <pc:docMk/>
            <pc:sldMk cId="0" sldId="265"/>
            <ac:spMk id="113" creationId="{8295EF11-2EC9-4424-BD55-C6D19D47D561}"/>
          </ac:spMkLst>
        </pc:spChg>
        <pc:spChg chg="add mod">
          <ac:chgData name="Massimo Valle" userId="S::10620441@polimi.it::f748603b-af0d-4fa8-84ca-90e96ff308da" providerId="AD" clId="Web-{CF84ACA3-3471-4BE8-BBBF-E23DD18D2414}" dt="2020-06-25T11:48:12.439" v="471" actId="1076"/>
          <ac:spMkLst>
            <pc:docMk/>
            <pc:sldMk cId="0" sldId="265"/>
            <ac:spMk id="114" creationId="{CF744C67-0C36-4B01-9584-6F3644574918}"/>
          </ac:spMkLst>
        </pc:spChg>
        <pc:spChg chg="add mod">
          <ac:chgData name="Massimo Valle" userId="S::10620441@polimi.it::f748603b-af0d-4fa8-84ca-90e96ff308da" providerId="AD" clId="Web-{CF84ACA3-3471-4BE8-BBBF-E23DD18D2414}" dt="2020-06-25T11:47:31.516" v="467" actId="1076"/>
          <ac:spMkLst>
            <pc:docMk/>
            <pc:sldMk cId="0" sldId="265"/>
            <ac:spMk id="115" creationId="{7DA16532-078B-4DD1-895A-788E7D8095BA}"/>
          </ac:spMkLst>
        </pc:spChg>
        <pc:spChg chg="add mod">
          <ac:chgData name="Massimo Valle" userId="S::10620441@polimi.it::f748603b-af0d-4fa8-84ca-90e96ff308da" providerId="AD" clId="Web-{CF84ACA3-3471-4BE8-BBBF-E23DD18D2414}" dt="2020-06-25T11:48:15.657" v="472" actId="1076"/>
          <ac:spMkLst>
            <pc:docMk/>
            <pc:sldMk cId="0" sldId="265"/>
            <ac:spMk id="116" creationId="{2374E66C-934E-4D7E-9939-E301CC57C1EC}"/>
          </ac:spMkLst>
        </pc:spChg>
        <pc:spChg chg="add del mod topLvl">
          <ac:chgData name="Massimo Valle" userId="S::10620441@polimi.it::f748603b-af0d-4fa8-84ca-90e96ff308da" providerId="AD" clId="Web-{CF84ACA3-3471-4BE8-BBBF-E23DD18D2414}" dt="2020-06-25T11:13:56.832" v="136"/>
          <ac:spMkLst>
            <pc:docMk/>
            <pc:sldMk cId="0" sldId="265"/>
            <ac:spMk id="172" creationId="{00000000-0000-0000-0000-000000000000}"/>
          </ac:spMkLst>
        </pc:spChg>
        <pc:spChg chg="mod topLvl">
          <ac:chgData name="Massimo Valle" userId="S::10620441@polimi.it::f748603b-af0d-4fa8-84ca-90e96ff308da" providerId="AD" clId="Web-{CF84ACA3-3471-4BE8-BBBF-E23DD18D2414}" dt="2020-06-25T11:13:56.832" v="136"/>
          <ac:spMkLst>
            <pc:docMk/>
            <pc:sldMk cId="0" sldId="265"/>
            <ac:spMk id="173" creationId="{00000000-0000-0000-0000-000000000000}"/>
          </ac:spMkLst>
        </pc:spChg>
        <pc:spChg chg="del">
          <ac:chgData name="Massimo Valle" userId="S::10620441@polimi.it::f748603b-af0d-4fa8-84ca-90e96ff308da" providerId="AD" clId="Web-{CF84ACA3-3471-4BE8-BBBF-E23DD18D2414}" dt="2020-06-25T11:19:40.553" v="162"/>
          <ac:spMkLst>
            <pc:docMk/>
            <pc:sldMk cId="0" sldId="265"/>
            <ac:spMk id="178" creationId="{00000000-0000-0000-0000-000000000000}"/>
          </ac:spMkLst>
        </pc:spChg>
        <pc:spChg chg="del mod">
          <ac:chgData name="Massimo Valle" userId="S::10620441@polimi.it::f748603b-af0d-4fa8-84ca-90e96ff308da" providerId="AD" clId="Web-{CF84ACA3-3471-4BE8-BBBF-E23DD18D2414}" dt="2020-06-25T11:21:04.179" v="172"/>
          <ac:spMkLst>
            <pc:docMk/>
            <pc:sldMk cId="0" sldId="265"/>
            <ac:spMk id="180" creationId="{00000000-0000-0000-0000-000000000000}"/>
          </ac:spMkLst>
        </pc:spChg>
        <pc:spChg chg="del">
          <ac:chgData name="Massimo Valle" userId="S::10620441@polimi.it::f748603b-af0d-4fa8-84ca-90e96ff308da" providerId="AD" clId="Web-{CF84ACA3-3471-4BE8-BBBF-E23DD18D2414}" dt="2020-06-25T11:21:30.460" v="180"/>
          <ac:spMkLst>
            <pc:docMk/>
            <pc:sldMk cId="0" sldId="265"/>
            <ac:spMk id="184" creationId="{00000000-0000-0000-0000-000000000000}"/>
          </ac:spMkLst>
        </pc:spChg>
        <pc:spChg chg="del">
          <ac:chgData name="Massimo Valle" userId="S::10620441@polimi.it::f748603b-af0d-4fa8-84ca-90e96ff308da" providerId="AD" clId="Web-{CF84ACA3-3471-4BE8-BBBF-E23DD18D2414}" dt="2020-06-25T11:21:16.725" v="174"/>
          <ac:spMkLst>
            <pc:docMk/>
            <pc:sldMk cId="0" sldId="265"/>
            <ac:spMk id="188" creationId="{00000000-0000-0000-0000-000000000000}"/>
          </ac:spMkLst>
        </pc:spChg>
        <pc:spChg chg="mod">
          <ac:chgData name="Massimo Valle" userId="S::10620441@polimi.it::f748603b-af0d-4fa8-84ca-90e96ff308da" providerId="AD" clId="Web-{CF84ACA3-3471-4BE8-BBBF-E23DD18D2414}" dt="2020-06-25T11:09:50.112" v="0"/>
          <ac:spMkLst>
            <pc:docMk/>
            <pc:sldMk cId="0" sldId="265"/>
            <ac:spMk id="189" creationId="{00000000-0000-0000-0000-000000000000}"/>
          </ac:spMkLst>
        </pc:spChg>
        <pc:spChg chg="mod">
          <ac:chgData name="Massimo Valle" userId="S::10620441@polimi.it::f748603b-af0d-4fa8-84ca-90e96ff308da" providerId="AD" clId="Web-{CF84ACA3-3471-4BE8-BBBF-E23DD18D2414}" dt="2020-06-25T11:12:22.238" v="79"/>
          <ac:spMkLst>
            <pc:docMk/>
            <pc:sldMk cId="0" sldId="265"/>
            <ac:spMk id="190" creationId="{00000000-0000-0000-0000-000000000000}"/>
          </ac:spMkLst>
        </pc:spChg>
        <pc:spChg chg="mod">
          <ac:chgData name="Massimo Valle" userId="S::10620441@polimi.it::f748603b-af0d-4fa8-84ca-90e96ff308da" providerId="AD" clId="Web-{CF84ACA3-3471-4BE8-BBBF-E23DD18D2414}" dt="2020-06-25T11:14:29.473" v="140"/>
          <ac:spMkLst>
            <pc:docMk/>
            <pc:sldMk cId="0" sldId="265"/>
            <ac:spMk id="192" creationId="{00000000-0000-0000-0000-000000000000}"/>
          </ac:spMkLst>
        </pc:spChg>
        <pc:spChg chg="mod">
          <ac:chgData name="Massimo Valle" userId="S::10620441@polimi.it::f748603b-af0d-4fa8-84ca-90e96ff308da" providerId="AD" clId="Web-{CF84ACA3-3471-4BE8-BBBF-E23DD18D2414}" dt="2020-06-25T11:27:40.368" v="304"/>
          <ac:spMkLst>
            <pc:docMk/>
            <pc:sldMk cId="0" sldId="265"/>
            <ac:spMk id="197" creationId="{00000000-0000-0000-0000-000000000000}"/>
          </ac:spMkLst>
        </pc:spChg>
        <pc:spChg chg="mod">
          <ac:chgData name="Massimo Valle" userId="S::10620441@polimi.it::f748603b-af0d-4fa8-84ca-90e96ff308da" providerId="AD" clId="Web-{CF84ACA3-3471-4BE8-BBBF-E23DD18D2414}" dt="2020-06-25T11:27:40.400" v="305"/>
          <ac:spMkLst>
            <pc:docMk/>
            <pc:sldMk cId="0" sldId="265"/>
            <ac:spMk id="198" creationId="{00000000-0000-0000-0000-000000000000}"/>
          </ac:spMkLst>
        </pc:spChg>
        <pc:spChg chg="del mod">
          <ac:chgData name="Massimo Valle" userId="S::10620441@polimi.it::f748603b-af0d-4fa8-84ca-90e96ff308da" providerId="AD" clId="Web-{CF84ACA3-3471-4BE8-BBBF-E23DD18D2414}" dt="2020-06-25T11:13:52.941" v="134"/>
          <ac:spMkLst>
            <pc:docMk/>
            <pc:sldMk cId="0" sldId="265"/>
            <ac:spMk id="201" creationId="{00000000-0000-0000-0000-000000000000}"/>
          </ac:spMkLst>
        </pc:spChg>
        <pc:spChg chg="del">
          <ac:chgData name="Massimo Valle" userId="S::10620441@polimi.it::f748603b-af0d-4fa8-84ca-90e96ff308da" providerId="AD" clId="Web-{CF84ACA3-3471-4BE8-BBBF-E23DD18D2414}" dt="2020-06-25T11:19:08.662" v="152"/>
          <ac:spMkLst>
            <pc:docMk/>
            <pc:sldMk cId="0" sldId="265"/>
            <ac:spMk id="208" creationId="{00000000-0000-0000-0000-000000000000}"/>
          </ac:spMkLst>
        </pc:spChg>
        <pc:spChg chg="del">
          <ac:chgData name="Massimo Valle" userId="S::10620441@polimi.it::f748603b-af0d-4fa8-84ca-90e96ff308da" providerId="AD" clId="Web-{CF84ACA3-3471-4BE8-BBBF-E23DD18D2414}" dt="2020-06-25T11:19:03.397" v="150"/>
          <ac:spMkLst>
            <pc:docMk/>
            <pc:sldMk cId="0" sldId="265"/>
            <ac:spMk id="209" creationId="{00000000-0000-0000-0000-000000000000}"/>
          </ac:spMkLst>
        </pc:spChg>
        <pc:spChg chg="del">
          <ac:chgData name="Massimo Valle" userId="S::10620441@polimi.it::f748603b-af0d-4fa8-84ca-90e96ff308da" providerId="AD" clId="Web-{CF84ACA3-3471-4BE8-BBBF-E23DD18D2414}" dt="2020-06-25T11:19:06.897" v="151"/>
          <ac:spMkLst>
            <pc:docMk/>
            <pc:sldMk cId="0" sldId="265"/>
            <ac:spMk id="210" creationId="{00000000-0000-0000-0000-000000000000}"/>
          </ac:spMkLst>
        </pc:spChg>
        <pc:spChg chg="del mod">
          <ac:chgData name="Massimo Valle" userId="S::10620441@polimi.it::f748603b-af0d-4fa8-84ca-90e96ff308da" providerId="AD" clId="Web-{CF84ACA3-3471-4BE8-BBBF-E23DD18D2414}" dt="2020-06-25T11:19:31.490" v="159"/>
          <ac:spMkLst>
            <pc:docMk/>
            <pc:sldMk cId="0" sldId="265"/>
            <ac:spMk id="211" creationId="{00000000-0000-0000-0000-000000000000}"/>
          </ac:spMkLst>
        </pc:spChg>
        <pc:spChg chg="del">
          <ac:chgData name="Massimo Valle" userId="S::10620441@polimi.it::f748603b-af0d-4fa8-84ca-90e96ff308da" providerId="AD" clId="Web-{CF84ACA3-3471-4BE8-BBBF-E23DD18D2414}" dt="2020-06-25T11:19:33.803" v="160"/>
          <ac:spMkLst>
            <pc:docMk/>
            <pc:sldMk cId="0" sldId="265"/>
            <ac:spMk id="212" creationId="{00000000-0000-0000-0000-000000000000}"/>
          </ac:spMkLst>
        </pc:spChg>
        <pc:spChg chg="del">
          <ac:chgData name="Massimo Valle" userId="S::10620441@polimi.it::f748603b-af0d-4fa8-84ca-90e96ff308da" providerId="AD" clId="Web-{CF84ACA3-3471-4BE8-BBBF-E23DD18D2414}" dt="2020-06-25T11:19:35.741" v="161"/>
          <ac:spMkLst>
            <pc:docMk/>
            <pc:sldMk cId="0" sldId="265"/>
            <ac:spMk id="213" creationId="{00000000-0000-0000-0000-000000000000}"/>
          </ac:spMkLst>
        </pc:spChg>
        <pc:spChg chg="del">
          <ac:chgData name="Massimo Valle" userId="S::10620441@polimi.it::f748603b-af0d-4fa8-84ca-90e96ff308da" providerId="AD" clId="Web-{CF84ACA3-3471-4BE8-BBBF-E23DD18D2414}" dt="2020-06-25T11:21:37.398" v="183"/>
          <ac:spMkLst>
            <pc:docMk/>
            <pc:sldMk cId="0" sldId="265"/>
            <ac:spMk id="214" creationId="{00000000-0000-0000-0000-000000000000}"/>
          </ac:spMkLst>
        </pc:spChg>
        <pc:spChg chg="del">
          <ac:chgData name="Massimo Valle" userId="S::10620441@polimi.it::f748603b-af0d-4fa8-84ca-90e96ff308da" providerId="AD" clId="Web-{CF84ACA3-3471-4BE8-BBBF-E23DD18D2414}" dt="2020-06-25T11:21:36.647" v="182"/>
          <ac:spMkLst>
            <pc:docMk/>
            <pc:sldMk cId="0" sldId="265"/>
            <ac:spMk id="215" creationId="{00000000-0000-0000-0000-000000000000}"/>
          </ac:spMkLst>
        </pc:spChg>
        <pc:spChg chg="del">
          <ac:chgData name="Massimo Valle" userId="S::10620441@polimi.it::f748603b-af0d-4fa8-84ca-90e96ff308da" providerId="AD" clId="Web-{CF84ACA3-3471-4BE8-BBBF-E23DD18D2414}" dt="2020-06-25T11:21:38.663" v="184"/>
          <ac:spMkLst>
            <pc:docMk/>
            <pc:sldMk cId="0" sldId="265"/>
            <ac:spMk id="224" creationId="{00000000-0000-0000-0000-000000000000}"/>
          </ac:spMkLst>
        </pc:spChg>
        <pc:spChg chg="del">
          <ac:chgData name="Massimo Valle" userId="S::10620441@polimi.it::f748603b-af0d-4fa8-84ca-90e96ff308da" providerId="AD" clId="Web-{CF84ACA3-3471-4BE8-BBBF-E23DD18D2414}" dt="2020-06-25T11:20:51.538" v="166"/>
          <ac:spMkLst>
            <pc:docMk/>
            <pc:sldMk cId="0" sldId="265"/>
            <ac:spMk id="230" creationId="{00000000-0000-0000-0000-000000000000}"/>
          </ac:spMkLst>
        </pc:spChg>
        <pc:spChg chg="del">
          <ac:chgData name="Massimo Valle" userId="S::10620441@polimi.it::f748603b-af0d-4fa8-84ca-90e96ff308da" providerId="AD" clId="Web-{CF84ACA3-3471-4BE8-BBBF-E23DD18D2414}" dt="2020-06-25T11:20:52.553" v="167"/>
          <ac:spMkLst>
            <pc:docMk/>
            <pc:sldMk cId="0" sldId="265"/>
            <ac:spMk id="231" creationId="{00000000-0000-0000-0000-000000000000}"/>
          </ac:spMkLst>
        </pc:spChg>
        <pc:spChg chg="mod">
          <ac:chgData name="Massimo Valle" userId="S::10620441@polimi.it::f748603b-af0d-4fa8-84ca-90e96ff308da" providerId="AD" clId="Web-{CF84ACA3-3471-4BE8-BBBF-E23DD18D2414}" dt="2020-06-25T12:02:08.303" v="914" actId="20577"/>
          <ac:spMkLst>
            <pc:docMk/>
            <pc:sldMk cId="0" sldId="265"/>
            <ac:spMk id="234" creationId="{00000000-0000-0000-0000-000000000000}"/>
          </ac:spMkLst>
        </pc:spChg>
        <pc:spChg chg="del">
          <ac:chgData name="Massimo Valle" userId="S::10620441@polimi.it::f748603b-af0d-4fa8-84ca-90e96ff308da" providerId="AD" clId="Web-{CF84ACA3-3471-4BE8-BBBF-E23DD18D2414}" dt="2020-06-25T11:21:39.788" v="185"/>
          <ac:spMkLst>
            <pc:docMk/>
            <pc:sldMk cId="0" sldId="265"/>
            <ac:spMk id="239" creationId="{00000000-0000-0000-0000-000000000000}"/>
          </ac:spMkLst>
        </pc:spChg>
        <pc:spChg chg="del">
          <ac:chgData name="Massimo Valle" userId="S::10620441@polimi.it::f748603b-af0d-4fa8-84ca-90e96ff308da" providerId="AD" clId="Web-{CF84ACA3-3471-4BE8-BBBF-E23DD18D2414}" dt="2020-06-25T11:21:20.757" v="176"/>
          <ac:spMkLst>
            <pc:docMk/>
            <pc:sldMk cId="0" sldId="265"/>
            <ac:spMk id="240" creationId="{00000000-0000-0000-0000-000000000000}"/>
          </ac:spMkLst>
        </pc:spChg>
        <pc:spChg chg="del">
          <ac:chgData name="Massimo Valle" userId="S::10620441@polimi.it::f748603b-af0d-4fa8-84ca-90e96ff308da" providerId="AD" clId="Web-{CF84ACA3-3471-4BE8-BBBF-E23DD18D2414}" dt="2020-06-25T11:21:18.663" v="175"/>
          <ac:spMkLst>
            <pc:docMk/>
            <pc:sldMk cId="0" sldId="265"/>
            <ac:spMk id="242" creationId="{00000000-0000-0000-0000-000000000000}"/>
          </ac:spMkLst>
        </pc:spChg>
        <pc:spChg chg="mod">
          <ac:chgData name="Massimo Valle" userId="S::10620441@polimi.it::f748603b-af0d-4fa8-84ca-90e96ff308da" providerId="AD" clId="Web-{CF84ACA3-3471-4BE8-BBBF-E23DD18D2414}" dt="2020-06-25T11:23:21.320" v="203" actId="14100"/>
          <ac:spMkLst>
            <pc:docMk/>
            <pc:sldMk cId="0" sldId="265"/>
            <ac:spMk id="244" creationId="{00000000-0000-0000-0000-000000000000}"/>
          </ac:spMkLst>
        </pc:spChg>
        <pc:spChg chg="del">
          <ac:chgData name="Massimo Valle" userId="S::10620441@polimi.it::f748603b-af0d-4fa8-84ca-90e96ff308da" providerId="AD" clId="Web-{CF84ACA3-3471-4BE8-BBBF-E23DD18D2414}" dt="2020-06-25T11:22:59.117" v="200"/>
          <ac:spMkLst>
            <pc:docMk/>
            <pc:sldMk cId="0" sldId="265"/>
            <ac:spMk id="245" creationId="{00000000-0000-0000-0000-000000000000}"/>
          </ac:spMkLst>
        </pc:spChg>
        <pc:spChg chg="del">
          <ac:chgData name="Massimo Valle" userId="S::10620441@polimi.it::f748603b-af0d-4fa8-84ca-90e96ff308da" providerId="AD" clId="Web-{CF84ACA3-3471-4BE8-BBBF-E23DD18D2414}" dt="2020-06-25T11:23:04.023" v="201"/>
          <ac:spMkLst>
            <pc:docMk/>
            <pc:sldMk cId="0" sldId="265"/>
            <ac:spMk id="246" creationId="{00000000-0000-0000-0000-000000000000}"/>
          </ac:spMkLst>
        </pc:spChg>
        <pc:spChg chg="del">
          <ac:chgData name="Massimo Valle" userId="S::10620441@polimi.it::f748603b-af0d-4fa8-84ca-90e96ff308da" providerId="AD" clId="Web-{CF84ACA3-3471-4BE8-BBBF-E23DD18D2414}" dt="2020-06-25T11:21:35.257" v="181"/>
          <ac:spMkLst>
            <pc:docMk/>
            <pc:sldMk cId="0" sldId="265"/>
            <ac:spMk id="247" creationId="{00000000-0000-0000-0000-000000000000}"/>
          </ac:spMkLst>
        </pc:spChg>
        <pc:spChg chg="del">
          <ac:chgData name="Massimo Valle" userId="S::10620441@polimi.it::f748603b-af0d-4fa8-84ca-90e96ff308da" providerId="AD" clId="Web-{CF84ACA3-3471-4BE8-BBBF-E23DD18D2414}" dt="2020-06-25T11:21:05.975" v="173"/>
          <ac:spMkLst>
            <pc:docMk/>
            <pc:sldMk cId="0" sldId="265"/>
            <ac:spMk id="248" creationId="{00000000-0000-0000-0000-000000000000}"/>
          </ac:spMkLst>
        </pc:spChg>
        <pc:spChg chg="del">
          <ac:chgData name="Massimo Valle" userId="S::10620441@polimi.it::f748603b-af0d-4fa8-84ca-90e96ff308da" providerId="AD" clId="Web-{CF84ACA3-3471-4BE8-BBBF-E23DD18D2414}" dt="2020-06-25T11:21:52.382" v="187"/>
          <ac:spMkLst>
            <pc:docMk/>
            <pc:sldMk cId="0" sldId="265"/>
            <ac:spMk id="249" creationId="{00000000-0000-0000-0000-000000000000}"/>
          </ac:spMkLst>
        </pc:spChg>
        <pc:spChg chg="del mod">
          <ac:chgData name="Massimo Valle" userId="S::10620441@polimi.it::f748603b-af0d-4fa8-84ca-90e96ff308da" providerId="AD" clId="Web-{CF84ACA3-3471-4BE8-BBBF-E23DD18D2414}" dt="2020-06-25T11:14:19.254" v="137"/>
          <ac:spMkLst>
            <pc:docMk/>
            <pc:sldMk cId="0" sldId="265"/>
            <ac:spMk id="250" creationId="{00000000-0000-0000-0000-000000000000}"/>
          </ac:spMkLst>
        </pc:spChg>
        <pc:grpChg chg="add del mod">
          <ac:chgData name="Massimo Valle" userId="S::10620441@polimi.it::f748603b-af0d-4fa8-84ca-90e96ff308da" providerId="AD" clId="Web-{CF84ACA3-3471-4BE8-BBBF-E23DD18D2414}" dt="2020-06-25T11:21:24.288" v="179"/>
          <ac:grpSpMkLst>
            <pc:docMk/>
            <pc:sldMk cId="0" sldId="265"/>
            <ac:grpSpMk id="174" creationId="{00000000-0000-0000-0000-000000000000}"/>
          </ac:grpSpMkLst>
        </pc:grpChg>
        <pc:grpChg chg="del">
          <ac:chgData name="Massimo Valle" userId="S::10620441@polimi.it::f748603b-af0d-4fa8-84ca-90e96ff308da" providerId="AD" clId="Web-{CF84ACA3-3471-4BE8-BBBF-E23DD18D2414}" dt="2020-06-25T11:18:57.240" v="149"/>
          <ac:grpSpMkLst>
            <pc:docMk/>
            <pc:sldMk cId="0" sldId="265"/>
            <ac:grpSpMk id="177" creationId="{00000000-0000-0000-0000-000000000000}"/>
          </ac:grpSpMkLst>
        </pc:grpChg>
        <pc:grpChg chg="del">
          <ac:chgData name="Massimo Valle" userId="S::10620441@polimi.it::f748603b-af0d-4fa8-84ca-90e96ff308da" providerId="AD" clId="Web-{CF84ACA3-3471-4BE8-BBBF-E23DD18D2414}" dt="2020-06-25T11:21:22.366" v="177"/>
          <ac:grpSpMkLst>
            <pc:docMk/>
            <pc:sldMk cId="0" sldId="265"/>
            <ac:grpSpMk id="183" creationId="{00000000-0000-0000-0000-000000000000}"/>
          </ac:grpSpMkLst>
        </pc:grpChg>
        <pc:grpChg chg="del">
          <ac:chgData name="Massimo Valle" userId="S::10620441@polimi.it::f748603b-af0d-4fa8-84ca-90e96ff308da" providerId="AD" clId="Web-{CF84ACA3-3471-4BE8-BBBF-E23DD18D2414}" dt="2020-06-25T11:20:50.538" v="165"/>
          <ac:grpSpMkLst>
            <pc:docMk/>
            <pc:sldMk cId="0" sldId="265"/>
            <ac:grpSpMk id="187" creationId="{00000000-0000-0000-0000-000000000000}"/>
          </ac:grpSpMkLst>
        </pc:grpChg>
        <pc:grpChg chg="mod">
          <ac:chgData name="Massimo Valle" userId="S::10620441@polimi.it::f748603b-af0d-4fa8-84ca-90e96ff308da" providerId="AD" clId="Web-{CF84ACA3-3471-4BE8-BBBF-E23DD18D2414}" dt="2020-06-25T11:10:43.175" v="10" actId="1076"/>
          <ac:grpSpMkLst>
            <pc:docMk/>
            <pc:sldMk cId="0" sldId="265"/>
            <ac:grpSpMk id="191" creationId="{00000000-0000-0000-0000-000000000000}"/>
          </ac:grpSpMkLst>
        </pc:grpChg>
        <pc:grpChg chg="mod">
          <ac:chgData name="Massimo Valle" userId="S::10620441@polimi.it::f748603b-af0d-4fa8-84ca-90e96ff308da" providerId="AD" clId="Web-{CF84ACA3-3471-4BE8-BBBF-E23DD18D2414}" dt="2020-06-25T11:27:45.009" v="307" actId="1076"/>
          <ac:grpSpMkLst>
            <pc:docMk/>
            <pc:sldMk cId="0" sldId="265"/>
            <ac:grpSpMk id="199" creationId="{00000000-0000-0000-0000-000000000000}"/>
          </ac:grpSpMkLst>
        </pc:grpChg>
        <pc:grpChg chg="del">
          <ac:chgData name="Massimo Valle" userId="S::10620441@polimi.it::f748603b-af0d-4fa8-84ca-90e96ff308da" providerId="AD" clId="Web-{CF84ACA3-3471-4BE8-BBBF-E23DD18D2414}" dt="2020-06-25T11:22:54.523" v="198"/>
          <ac:grpSpMkLst>
            <pc:docMk/>
            <pc:sldMk cId="0" sldId="265"/>
            <ac:grpSpMk id="204" creationId="{00000000-0000-0000-0000-000000000000}"/>
          </ac:grpSpMkLst>
        </pc:grpChg>
        <pc:grpChg chg="del">
          <ac:chgData name="Massimo Valle" userId="S::10620441@polimi.it::f748603b-af0d-4fa8-84ca-90e96ff308da" providerId="AD" clId="Web-{CF84ACA3-3471-4BE8-BBBF-E23DD18D2414}" dt="2020-06-25T11:22:57.242" v="199"/>
          <ac:grpSpMkLst>
            <pc:docMk/>
            <pc:sldMk cId="0" sldId="265"/>
            <ac:grpSpMk id="207" creationId="{00000000-0000-0000-0000-000000000000}"/>
          </ac:grpSpMkLst>
        </pc:grpChg>
        <pc:grpChg chg="del">
          <ac:chgData name="Massimo Valle" userId="S::10620441@polimi.it::f748603b-af0d-4fa8-84ca-90e96ff308da" providerId="AD" clId="Web-{CF84ACA3-3471-4BE8-BBBF-E23DD18D2414}" dt="2020-06-25T11:21:45.241" v="186"/>
          <ac:grpSpMkLst>
            <pc:docMk/>
            <pc:sldMk cId="0" sldId="265"/>
            <ac:grpSpMk id="220" creationId="{00000000-0000-0000-0000-000000000000}"/>
          </ac:grpSpMkLst>
        </pc:grpChg>
        <pc:grpChg chg="del">
          <ac:chgData name="Massimo Valle" userId="S::10620441@polimi.it::f748603b-af0d-4fa8-84ca-90e96ff308da" providerId="AD" clId="Web-{CF84ACA3-3471-4BE8-BBBF-E23DD18D2414}" dt="2020-06-25T11:20:47.975" v="163"/>
          <ac:grpSpMkLst>
            <pc:docMk/>
            <pc:sldMk cId="0" sldId="265"/>
            <ac:grpSpMk id="223" creationId="{00000000-0000-0000-0000-000000000000}"/>
          </ac:grpSpMkLst>
        </pc:grpChg>
        <pc:grpChg chg="del">
          <ac:chgData name="Massimo Valle" userId="S::10620441@polimi.it::f748603b-af0d-4fa8-84ca-90e96ff308da" providerId="AD" clId="Web-{CF84ACA3-3471-4BE8-BBBF-E23DD18D2414}" dt="2020-06-25T11:20:49.288" v="164"/>
          <ac:grpSpMkLst>
            <pc:docMk/>
            <pc:sldMk cId="0" sldId="265"/>
            <ac:grpSpMk id="227" creationId="{00000000-0000-0000-0000-000000000000}"/>
          </ac:grpSpMkLst>
        </pc:grpChg>
        <pc:grpChg chg="mod">
          <ac:chgData name="Massimo Valle" userId="S::10620441@polimi.it::f748603b-af0d-4fa8-84ca-90e96ff308da" providerId="AD" clId="Web-{CF84ACA3-3471-4BE8-BBBF-E23DD18D2414}" dt="2020-06-25T12:01:52.334" v="900" actId="1076"/>
          <ac:grpSpMkLst>
            <pc:docMk/>
            <pc:sldMk cId="0" sldId="265"/>
            <ac:grpSpMk id="235" creationId="{00000000-0000-0000-0000-000000000000}"/>
          </ac:grpSpMkLst>
        </pc:grpChg>
        <pc:grpChg chg="del">
          <ac:chgData name="Massimo Valle" userId="S::10620441@polimi.it::f748603b-af0d-4fa8-84ca-90e96ff308da" providerId="AD" clId="Web-{CF84ACA3-3471-4BE8-BBBF-E23DD18D2414}" dt="2020-06-25T11:20:58.882" v="168"/>
          <ac:grpSpMkLst>
            <pc:docMk/>
            <pc:sldMk cId="0" sldId="265"/>
            <ac:grpSpMk id="238" creationId="{00000000-0000-0000-0000-000000000000}"/>
          </ac:grpSpMkLst>
        </pc:grpChg>
        <pc:cxnChg chg="add del mod">
          <ac:chgData name="Massimo Valle" userId="S::10620441@polimi.it::f748603b-af0d-4fa8-84ca-90e96ff308da" providerId="AD" clId="Web-{CF84ACA3-3471-4BE8-BBBF-E23DD18D2414}" dt="2020-06-25T11:41:35.436" v="446"/>
          <ac:cxnSpMkLst>
            <pc:docMk/>
            <pc:sldMk cId="0" sldId="265"/>
            <ac:cxnSpMk id="10" creationId="{7900EBBC-D33A-43B7-BADE-A5170FE83E2E}"/>
          </ac:cxnSpMkLst>
        </pc:cxnChg>
        <pc:cxnChg chg="add mod">
          <ac:chgData name="Massimo Valle" userId="S::10620441@polimi.it::f748603b-af0d-4fa8-84ca-90e96ff308da" providerId="AD" clId="Web-{CF84ACA3-3471-4BE8-BBBF-E23DD18D2414}" dt="2020-06-25T11:29:53.979" v="346" actId="14100"/>
          <ac:cxnSpMkLst>
            <pc:docMk/>
            <pc:sldMk cId="0" sldId="265"/>
            <ac:cxnSpMk id="95" creationId="{2010A75E-B24E-42EA-99A1-A8DF561CCEB6}"/>
          </ac:cxnSpMkLst>
        </pc:cxnChg>
        <pc:cxnChg chg="add mod">
          <ac:chgData name="Massimo Valle" userId="S::10620441@polimi.it::f748603b-af0d-4fa8-84ca-90e96ff308da" providerId="AD" clId="Web-{CF84ACA3-3471-4BE8-BBBF-E23DD18D2414}" dt="2020-06-25T11:32:18.167" v="382" actId="14100"/>
          <ac:cxnSpMkLst>
            <pc:docMk/>
            <pc:sldMk cId="0" sldId="265"/>
            <ac:cxnSpMk id="98" creationId="{F30993CD-67C9-4BEE-8938-995A11F82145}"/>
          </ac:cxnSpMkLst>
        </pc:cxnChg>
        <pc:cxnChg chg="add mod">
          <ac:chgData name="Massimo Valle" userId="S::10620441@polimi.it::f748603b-af0d-4fa8-84ca-90e96ff308da" providerId="AD" clId="Web-{CF84ACA3-3471-4BE8-BBBF-E23DD18D2414}" dt="2020-06-25T11:35:00.746" v="402" actId="14100"/>
          <ac:cxnSpMkLst>
            <pc:docMk/>
            <pc:sldMk cId="0" sldId="265"/>
            <ac:cxnSpMk id="100" creationId="{78116E65-3BC8-4596-84CB-E5D2784D99FA}"/>
          </ac:cxnSpMkLst>
        </pc:cxnChg>
        <pc:cxnChg chg="add del mod">
          <ac:chgData name="Massimo Valle" userId="S::10620441@polimi.it::f748603b-af0d-4fa8-84ca-90e96ff308da" providerId="AD" clId="Web-{CF84ACA3-3471-4BE8-BBBF-E23DD18D2414}" dt="2020-06-25T11:47:59.938" v="469"/>
          <ac:cxnSpMkLst>
            <pc:docMk/>
            <pc:sldMk cId="0" sldId="265"/>
            <ac:cxnSpMk id="104" creationId="{258D9C75-4697-4547-9166-542BD2DA5E19}"/>
          </ac:cxnSpMkLst>
        </pc:cxnChg>
        <pc:cxnChg chg="add del mod">
          <ac:chgData name="Massimo Valle" userId="S::10620441@polimi.it::f748603b-af0d-4fa8-84ca-90e96ff308da" providerId="AD" clId="Web-{CF84ACA3-3471-4BE8-BBBF-E23DD18D2414}" dt="2020-06-25T11:47:54.251" v="468"/>
          <ac:cxnSpMkLst>
            <pc:docMk/>
            <pc:sldMk cId="0" sldId="265"/>
            <ac:cxnSpMk id="105" creationId="{F5C52D8B-1457-4779-B331-2A4249128A15}"/>
          </ac:cxnSpMkLst>
        </pc:cxnChg>
      </pc:sldChg>
      <pc:sldChg chg="modSp">
        <pc:chgData name="Massimo Valle" userId="S::10620441@polimi.it::f748603b-af0d-4fa8-84ca-90e96ff308da" providerId="AD" clId="Web-{CF84ACA3-3471-4BE8-BBBF-E23DD18D2414}" dt="2020-06-25T11:58:56.458" v="893" actId="20577"/>
        <pc:sldMkLst>
          <pc:docMk/>
          <pc:sldMk cId="471237171" sldId="282"/>
        </pc:sldMkLst>
        <pc:spChg chg="mod">
          <ac:chgData name="Massimo Valle" userId="S::10620441@polimi.it::f748603b-af0d-4fa8-84ca-90e96ff308da" providerId="AD" clId="Web-{CF84ACA3-3471-4BE8-BBBF-E23DD18D2414}" dt="2020-06-25T11:58:35.489" v="881" actId="20577"/>
          <ac:spMkLst>
            <pc:docMk/>
            <pc:sldMk cId="471237171" sldId="282"/>
            <ac:spMk id="7" creationId="{4C7FE92F-E360-4FC7-B0FC-621CC9B73F54}"/>
          </ac:spMkLst>
        </pc:spChg>
        <pc:spChg chg="mod">
          <ac:chgData name="Massimo Valle" userId="S::10620441@polimi.it::f748603b-af0d-4fa8-84ca-90e96ff308da" providerId="AD" clId="Web-{CF84ACA3-3471-4BE8-BBBF-E23DD18D2414}" dt="2020-06-25T11:58:56.458" v="893" actId="20577"/>
          <ac:spMkLst>
            <pc:docMk/>
            <pc:sldMk cId="471237171" sldId="282"/>
            <ac:spMk id="8" creationId="{7EE920A4-1BF6-4FCC-B996-3907D68D95DB}"/>
          </ac:spMkLst>
        </pc:spChg>
      </pc:sldChg>
    </pc:docChg>
  </pc:docChgLst>
  <pc:docChgLst>
    <pc:chgData name="Davide Giacomini" userId="c57eb879-048e-44bf-821d-0b937176a5f1" providerId="ADAL" clId="{5AB82838-F9B4-474E-95CB-28D1E94C2CB4}"/>
    <pc:docChg chg="undo redo custSel addSld delSld modSld sldOrd">
      <pc:chgData name="Davide Giacomini" userId="c57eb879-048e-44bf-821d-0b937176a5f1" providerId="ADAL" clId="{5AB82838-F9B4-474E-95CB-28D1E94C2CB4}" dt="2020-06-26T08:04:01.621" v="3194" actId="14100"/>
      <pc:docMkLst>
        <pc:docMk/>
      </pc:docMkLst>
      <pc:sldChg chg="modSp mod">
        <pc:chgData name="Davide Giacomini" userId="c57eb879-048e-44bf-821d-0b937176a5f1" providerId="ADAL" clId="{5AB82838-F9B4-474E-95CB-28D1E94C2CB4}" dt="2020-06-25T11:09:51.502" v="0" actId="113"/>
        <pc:sldMkLst>
          <pc:docMk/>
          <pc:sldMk cId="0" sldId="256"/>
        </pc:sldMkLst>
        <pc:spChg chg="mod">
          <ac:chgData name="Davide Giacomini" userId="c57eb879-048e-44bf-821d-0b937176a5f1" providerId="ADAL" clId="{5AB82838-F9B4-474E-95CB-28D1E94C2CB4}" dt="2020-06-25T11:09:51.502" v="0" actId="113"/>
          <ac:spMkLst>
            <pc:docMk/>
            <pc:sldMk cId="0" sldId="256"/>
            <ac:spMk id="94" creationId="{00000000-0000-0000-0000-000000000000}"/>
          </ac:spMkLst>
        </pc:spChg>
      </pc:sldChg>
      <pc:sldChg chg="modSp mod">
        <pc:chgData name="Davide Giacomini" userId="c57eb879-048e-44bf-821d-0b937176a5f1" providerId="ADAL" clId="{5AB82838-F9B4-474E-95CB-28D1E94C2CB4}" dt="2020-06-25T11:09:54.489" v="1" actId="113"/>
        <pc:sldMkLst>
          <pc:docMk/>
          <pc:sldMk cId="0" sldId="257"/>
        </pc:sldMkLst>
        <pc:spChg chg="mod">
          <ac:chgData name="Davide Giacomini" userId="c57eb879-048e-44bf-821d-0b937176a5f1" providerId="ADAL" clId="{5AB82838-F9B4-474E-95CB-28D1E94C2CB4}" dt="2020-06-25T11:09:54.489" v="1" actId="113"/>
          <ac:spMkLst>
            <pc:docMk/>
            <pc:sldMk cId="0" sldId="257"/>
            <ac:spMk id="98" creationId="{00000000-0000-0000-0000-000000000000}"/>
          </ac:spMkLst>
        </pc:spChg>
      </pc:sldChg>
      <pc:sldChg chg="modSp mod">
        <pc:chgData name="Davide Giacomini" userId="c57eb879-048e-44bf-821d-0b937176a5f1" providerId="ADAL" clId="{5AB82838-F9B4-474E-95CB-28D1E94C2CB4}" dt="2020-06-25T12:10:11.419" v="1507" actId="790"/>
        <pc:sldMkLst>
          <pc:docMk/>
          <pc:sldMk cId="0" sldId="258"/>
        </pc:sldMkLst>
        <pc:spChg chg="mod">
          <ac:chgData name="Davide Giacomini" userId="c57eb879-048e-44bf-821d-0b937176a5f1" providerId="ADAL" clId="{5AB82838-F9B4-474E-95CB-28D1E94C2CB4}" dt="2020-06-25T12:10:11.419" v="1507" actId="790"/>
          <ac:spMkLst>
            <pc:docMk/>
            <pc:sldMk cId="0" sldId="258"/>
            <ac:spMk id="100" creationId="{00000000-0000-0000-0000-000000000000}"/>
          </ac:spMkLst>
        </pc:spChg>
        <pc:spChg chg="mod">
          <ac:chgData name="Davide Giacomini" userId="c57eb879-048e-44bf-821d-0b937176a5f1" providerId="ADAL" clId="{5AB82838-F9B4-474E-95CB-28D1E94C2CB4}" dt="2020-06-25T11:09:57.648" v="2" actId="113"/>
          <ac:spMkLst>
            <pc:docMk/>
            <pc:sldMk cId="0" sldId="258"/>
            <ac:spMk id="101" creationId="{00000000-0000-0000-0000-000000000000}"/>
          </ac:spMkLst>
        </pc:spChg>
      </pc:sldChg>
      <pc:sldChg chg="modSp mod">
        <pc:chgData name="Davide Giacomini" userId="c57eb879-048e-44bf-821d-0b937176a5f1" providerId="ADAL" clId="{5AB82838-F9B4-474E-95CB-28D1E94C2CB4}" dt="2020-06-25T11:09:59.788" v="3" actId="113"/>
        <pc:sldMkLst>
          <pc:docMk/>
          <pc:sldMk cId="0" sldId="259"/>
        </pc:sldMkLst>
        <pc:spChg chg="mod">
          <ac:chgData name="Davide Giacomini" userId="c57eb879-048e-44bf-821d-0b937176a5f1" providerId="ADAL" clId="{5AB82838-F9B4-474E-95CB-28D1E94C2CB4}" dt="2020-06-25T11:09:59.788" v="3" actId="113"/>
          <ac:spMkLst>
            <pc:docMk/>
            <pc:sldMk cId="0" sldId="259"/>
            <ac:spMk id="103" creationId="{00000000-0000-0000-0000-000000000000}"/>
          </ac:spMkLst>
        </pc:spChg>
      </pc:sldChg>
      <pc:sldChg chg="modSp mod">
        <pc:chgData name="Davide Giacomini" userId="c57eb879-048e-44bf-821d-0b937176a5f1" providerId="ADAL" clId="{5AB82838-F9B4-474E-95CB-28D1E94C2CB4}" dt="2020-06-25T12:45:57.526" v="1508" actId="6549"/>
        <pc:sldMkLst>
          <pc:docMk/>
          <pc:sldMk cId="0" sldId="260"/>
        </pc:sldMkLst>
        <pc:spChg chg="mod">
          <ac:chgData name="Davide Giacomini" userId="c57eb879-048e-44bf-821d-0b937176a5f1" providerId="ADAL" clId="{5AB82838-F9B4-474E-95CB-28D1E94C2CB4}" dt="2020-06-25T11:10:01.939" v="4" actId="113"/>
          <ac:spMkLst>
            <pc:docMk/>
            <pc:sldMk cId="0" sldId="260"/>
            <ac:spMk id="106" creationId="{00000000-0000-0000-0000-000000000000}"/>
          </ac:spMkLst>
        </pc:spChg>
        <pc:spChg chg="mod">
          <ac:chgData name="Davide Giacomini" userId="c57eb879-048e-44bf-821d-0b937176a5f1" providerId="ADAL" clId="{5AB82838-F9B4-474E-95CB-28D1E94C2CB4}" dt="2020-06-25T12:45:57.526" v="1508" actId="6549"/>
          <ac:spMkLst>
            <pc:docMk/>
            <pc:sldMk cId="0" sldId="260"/>
            <ac:spMk id="108" creationId="{00000000-0000-0000-0000-000000000000}"/>
          </ac:spMkLst>
        </pc:spChg>
      </pc:sldChg>
      <pc:sldChg chg="modSp mod">
        <pc:chgData name="Davide Giacomini" userId="c57eb879-048e-44bf-821d-0b937176a5f1" providerId="ADAL" clId="{5AB82838-F9B4-474E-95CB-28D1E94C2CB4}" dt="2020-06-25T12:46:01.322" v="1509" actId="6549"/>
        <pc:sldMkLst>
          <pc:docMk/>
          <pc:sldMk cId="0" sldId="261"/>
        </pc:sldMkLst>
        <pc:spChg chg="mod">
          <ac:chgData name="Davide Giacomini" userId="c57eb879-048e-44bf-821d-0b937176a5f1" providerId="ADAL" clId="{5AB82838-F9B4-474E-95CB-28D1E94C2CB4}" dt="2020-06-25T11:10:04.952" v="5" actId="113"/>
          <ac:spMkLst>
            <pc:docMk/>
            <pc:sldMk cId="0" sldId="261"/>
            <ac:spMk id="110" creationId="{00000000-0000-0000-0000-000000000000}"/>
          </ac:spMkLst>
        </pc:spChg>
        <pc:spChg chg="mod">
          <ac:chgData name="Davide Giacomini" userId="c57eb879-048e-44bf-821d-0b937176a5f1" providerId="ADAL" clId="{5AB82838-F9B4-474E-95CB-28D1E94C2CB4}" dt="2020-06-25T12:46:01.322" v="1509" actId="6549"/>
          <ac:spMkLst>
            <pc:docMk/>
            <pc:sldMk cId="0" sldId="261"/>
            <ac:spMk id="111" creationId="{00000000-0000-0000-0000-000000000000}"/>
          </ac:spMkLst>
        </pc:spChg>
      </pc:sldChg>
      <pc:sldChg chg="modSp mod">
        <pc:chgData name="Davide Giacomini" userId="c57eb879-048e-44bf-821d-0b937176a5f1" providerId="ADAL" clId="{5AB82838-F9B4-474E-95CB-28D1E94C2CB4}" dt="2020-06-25T12:46:33.434" v="1517"/>
        <pc:sldMkLst>
          <pc:docMk/>
          <pc:sldMk cId="0" sldId="262"/>
        </pc:sldMkLst>
        <pc:spChg chg="mod">
          <ac:chgData name="Davide Giacomini" userId="c57eb879-048e-44bf-821d-0b937176a5f1" providerId="ADAL" clId="{5AB82838-F9B4-474E-95CB-28D1E94C2CB4}" dt="2020-06-25T12:46:33.434" v="1517"/>
          <ac:spMkLst>
            <pc:docMk/>
            <pc:sldMk cId="0" sldId="262"/>
            <ac:spMk id="113" creationId="{00000000-0000-0000-0000-000000000000}"/>
          </ac:spMkLst>
        </pc:spChg>
        <pc:spChg chg="mod">
          <ac:chgData name="Davide Giacomini" userId="c57eb879-048e-44bf-821d-0b937176a5f1" providerId="ADAL" clId="{5AB82838-F9B4-474E-95CB-28D1E94C2CB4}" dt="2020-06-25T11:10:08.479" v="6" actId="113"/>
          <ac:spMkLst>
            <pc:docMk/>
            <pc:sldMk cId="0" sldId="262"/>
            <ac:spMk id="114" creationId="{00000000-0000-0000-0000-000000000000}"/>
          </ac:spMkLst>
        </pc:spChg>
      </pc:sldChg>
      <pc:sldChg chg="modSp mod">
        <pc:chgData name="Davide Giacomini" userId="c57eb879-048e-44bf-821d-0b937176a5f1" providerId="ADAL" clId="{5AB82838-F9B4-474E-95CB-28D1E94C2CB4}" dt="2020-06-25T11:10:14.568" v="7" actId="113"/>
        <pc:sldMkLst>
          <pc:docMk/>
          <pc:sldMk cId="0" sldId="263"/>
        </pc:sldMkLst>
        <pc:spChg chg="mod">
          <ac:chgData name="Davide Giacomini" userId="c57eb879-048e-44bf-821d-0b937176a5f1" providerId="ADAL" clId="{5AB82838-F9B4-474E-95CB-28D1E94C2CB4}" dt="2020-06-25T11:10:14.568" v="7" actId="113"/>
          <ac:spMkLst>
            <pc:docMk/>
            <pc:sldMk cId="0" sldId="263"/>
            <ac:spMk id="116" creationId="{00000000-0000-0000-0000-000000000000}"/>
          </ac:spMkLst>
        </pc:spChg>
      </pc:sldChg>
      <pc:sldChg chg="addSp delSp modSp mod">
        <pc:chgData name="Davide Giacomini" userId="c57eb879-048e-44bf-821d-0b937176a5f1" providerId="ADAL" clId="{5AB82838-F9B4-474E-95CB-28D1E94C2CB4}" dt="2020-06-25T12:51:45.557" v="1558" actId="113"/>
        <pc:sldMkLst>
          <pc:docMk/>
          <pc:sldMk cId="0" sldId="264"/>
        </pc:sldMkLst>
        <pc:spChg chg="add del mod">
          <ac:chgData name="Davide Giacomini" userId="c57eb879-048e-44bf-821d-0b937176a5f1" providerId="ADAL" clId="{5AB82838-F9B4-474E-95CB-28D1E94C2CB4}" dt="2020-06-25T11:18:53.592" v="238" actId="478"/>
          <ac:spMkLst>
            <pc:docMk/>
            <pc:sldMk cId="0" sldId="264"/>
            <ac:spMk id="46" creationId="{80EC56D2-6FE7-4264-A9A7-D033A7E33FE5}"/>
          </ac:spMkLst>
        </pc:spChg>
        <pc:spChg chg="mod">
          <ac:chgData name="Davide Giacomini" userId="c57eb879-048e-44bf-821d-0b937176a5f1" providerId="ADAL" clId="{5AB82838-F9B4-474E-95CB-28D1E94C2CB4}" dt="2020-06-25T12:51:45.557" v="1558" actId="113"/>
          <ac:spMkLst>
            <pc:docMk/>
            <pc:sldMk cId="0" sldId="264"/>
            <ac:spMk id="119" creationId="{00000000-0000-0000-0000-000000000000}"/>
          </ac:spMkLst>
        </pc:spChg>
        <pc:spChg chg="del">
          <ac:chgData name="Davide Giacomini" userId="c57eb879-048e-44bf-821d-0b937176a5f1" providerId="ADAL" clId="{5AB82838-F9B4-474E-95CB-28D1E94C2CB4}" dt="2020-06-25T12:01:05.377" v="1449" actId="478"/>
          <ac:spMkLst>
            <pc:docMk/>
            <pc:sldMk cId="0" sldId="264"/>
            <ac:spMk id="136" creationId="{00000000-0000-0000-0000-000000000000}"/>
          </ac:spMkLst>
        </pc:spChg>
        <pc:spChg chg="del">
          <ac:chgData name="Davide Giacomini" userId="c57eb879-048e-44bf-821d-0b937176a5f1" providerId="ADAL" clId="{5AB82838-F9B4-474E-95CB-28D1E94C2CB4}" dt="2020-06-25T12:01:04.519" v="1448" actId="478"/>
          <ac:spMkLst>
            <pc:docMk/>
            <pc:sldMk cId="0" sldId="264"/>
            <ac:spMk id="137" creationId="{00000000-0000-0000-0000-000000000000}"/>
          </ac:spMkLst>
        </pc:spChg>
        <pc:spChg chg="del">
          <ac:chgData name="Davide Giacomini" userId="c57eb879-048e-44bf-821d-0b937176a5f1" providerId="ADAL" clId="{5AB82838-F9B4-474E-95CB-28D1E94C2CB4}" dt="2020-06-25T12:01:16.627" v="1453" actId="478"/>
          <ac:spMkLst>
            <pc:docMk/>
            <pc:sldMk cId="0" sldId="264"/>
            <ac:spMk id="154" creationId="{00000000-0000-0000-0000-000000000000}"/>
          </ac:spMkLst>
        </pc:spChg>
        <pc:spChg chg="del">
          <ac:chgData name="Davide Giacomini" userId="c57eb879-048e-44bf-821d-0b937176a5f1" providerId="ADAL" clId="{5AB82838-F9B4-474E-95CB-28D1E94C2CB4}" dt="2020-06-25T12:01:06.362" v="1450" actId="478"/>
          <ac:spMkLst>
            <pc:docMk/>
            <pc:sldMk cId="0" sldId="264"/>
            <ac:spMk id="155" creationId="{00000000-0000-0000-0000-000000000000}"/>
          </ac:spMkLst>
        </pc:spChg>
        <pc:spChg chg="mod">
          <ac:chgData name="Davide Giacomini" userId="c57eb879-048e-44bf-821d-0b937176a5f1" providerId="ADAL" clId="{5AB82838-F9B4-474E-95CB-28D1E94C2CB4}" dt="2020-06-25T12:01:12.038" v="1452" actId="14100"/>
          <ac:spMkLst>
            <pc:docMk/>
            <pc:sldMk cId="0" sldId="264"/>
            <ac:spMk id="163" creationId="{00000000-0000-0000-0000-000000000000}"/>
          </ac:spMkLst>
        </pc:spChg>
        <pc:spChg chg="mod">
          <ac:chgData name="Davide Giacomini" userId="c57eb879-048e-44bf-821d-0b937176a5f1" providerId="ADAL" clId="{5AB82838-F9B4-474E-95CB-28D1E94C2CB4}" dt="2020-06-25T12:01:10.098" v="1451" actId="14100"/>
          <ac:spMkLst>
            <pc:docMk/>
            <pc:sldMk cId="0" sldId="264"/>
            <ac:spMk id="164" creationId="{00000000-0000-0000-0000-000000000000}"/>
          </ac:spMkLst>
        </pc:spChg>
        <pc:spChg chg="mod">
          <ac:chgData name="Davide Giacomini" userId="c57eb879-048e-44bf-821d-0b937176a5f1" providerId="ADAL" clId="{5AB82838-F9B4-474E-95CB-28D1E94C2CB4}" dt="2020-06-25T12:01:19.388" v="1454" actId="14100"/>
          <ac:spMkLst>
            <pc:docMk/>
            <pc:sldMk cId="0" sldId="264"/>
            <ac:spMk id="166" creationId="{00000000-0000-0000-0000-000000000000}"/>
          </ac:spMkLst>
        </pc:spChg>
        <pc:spChg chg="add del">
          <ac:chgData name="Davide Giacomini" userId="c57eb879-048e-44bf-821d-0b937176a5f1" providerId="ADAL" clId="{5AB82838-F9B4-474E-95CB-28D1E94C2CB4}" dt="2020-06-25T11:19:17.110" v="251" actId="21"/>
          <ac:spMkLst>
            <pc:docMk/>
            <pc:sldMk cId="0" sldId="264"/>
            <ac:spMk id="168" creationId="{00000000-0000-0000-0000-000000000000}"/>
          </ac:spMkLst>
        </pc:spChg>
      </pc:sldChg>
      <pc:sldChg chg="addSp delSp modSp mod">
        <pc:chgData name="Davide Giacomini" userId="c57eb879-048e-44bf-821d-0b937176a5f1" providerId="ADAL" clId="{5AB82838-F9B4-474E-95CB-28D1E94C2CB4}" dt="2020-06-25T12:51:34.379" v="1557" actId="478"/>
        <pc:sldMkLst>
          <pc:docMk/>
          <pc:sldMk cId="0" sldId="265"/>
        </pc:sldMkLst>
        <pc:spChg chg="mod">
          <ac:chgData name="Davide Giacomini" userId="c57eb879-048e-44bf-821d-0b937176a5f1" providerId="ADAL" clId="{5AB82838-F9B4-474E-95CB-28D1E94C2CB4}" dt="2020-06-25T12:50:41.005" v="1553" actId="14100"/>
          <ac:spMkLst>
            <pc:docMk/>
            <pc:sldMk cId="0" sldId="265"/>
            <ac:spMk id="4" creationId="{9D9A0E18-CC43-4396-839B-C60BBB0B912F}"/>
          </ac:spMkLst>
        </pc:spChg>
        <pc:spChg chg="add del mod">
          <ac:chgData name="Davide Giacomini" userId="c57eb879-048e-44bf-821d-0b937176a5f1" providerId="ADAL" clId="{5AB82838-F9B4-474E-95CB-28D1E94C2CB4}" dt="2020-06-25T11:44:32.621" v="1260" actId="478"/>
          <ac:spMkLst>
            <pc:docMk/>
            <pc:sldMk cId="0" sldId="265"/>
            <ac:spMk id="40" creationId="{64CBE671-09D0-4154-959E-63F9FE29B83C}"/>
          </ac:spMkLst>
        </pc:spChg>
        <pc:spChg chg="add mod">
          <ac:chgData name="Davide Giacomini" userId="c57eb879-048e-44bf-821d-0b937176a5f1" providerId="ADAL" clId="{5AB82838-F9B4-474E-95CB-28D1E94C2CB4}" dt="2020-06-25T12:49:47.287" v="1544" actId="1076"/>
          <ac:spMkLst>
            <pc:docMk/>
            <pc:sldMk cId="0" sldId="265"/>
            <ac:spMk id="41" creationId="{9A9D88EE-EDBA-439C-854C-2AB181E90E6C}"/>
          </ac:spMkLst>
        </pc:spChg>
        <pc:spChg chg="add mod">
          <ac:chgData name="Davide Giacomini" userId="c57eb879-048e-44bf-821d-0b937176a5f1" providerId="ADAL" clId="{5AB82838-F9B4-474E-95CB-28D1E94C2CB4}" dt="2020-06-25T11:45:11.032" v="1263" actId="571"/>
          <ac:spMkLst>
            <pc:docMk/>
            <pc:sldMk cId="0" sldId="265"/>
            <ac:spMk id="42" creationId="{7B982357-C019-4021-B525-50A01012F8C7}"/>
          </ac:spMkLst>
        </pc:spChg>
        <pc:spChg chg="add del mod">
          <ac:chgData name="Davide Giacomini" userId="c57eb879-048e-44bf-821d-0b937176a5f1" providerId="ADAL" clId="{5AB82838-F9B4-474E-95CB-28D1E94C2CB4}" dt="2020-06-25T11:19:12.163" v="249" actId="478"/>
          <ac:spMkLst>
            <pc:docMk/>
            <pc:sldMk cId="0" sldId="265"/>
            <ac:spMk id="75" creationId="{1DD36B94-3C76-42C6-B18A-0B0FA0E52412}"/>
          </ac:spMkLst>
        </pc:spChg>
        <pc:spChg chg="add del mod">
          <ac:chgData name="Davide Giacomini" userId="c57eb879-048e-44bf-821d-0b937176a5f1" providerId="ADAL" clId="{5AB82838-F9B4-474E-95CB-28D1E94C2CB4}" dt="2020-06-25T11:19:28.049" v="257"/>
          <ac:spMkLst>
            <pc:docMk/>
            <pc:sldMk cId="0" sldId="265"/>
            <ac:spMk id="76" creationId="{E3EBD550-4549-4DBD-9697-3AF3A496DD3C}"/>
          </ac:spMkLst>
        </pc:spChg>
        <pc:spChg chg="add del mod">
          <ac:chgData name="Davide Giacomini" userId="c57eb879-048e-44bf-821d-0b937176a5f1" providerId="ADAL" clId="{5AB82838-F9B4-474E-95CB-28D1E94C2CB4}" dt="2020-06-25T11:19:40.225" v="263" actId="478"/>
          <ac:spMkLst>
            <pc:docMk/>
            <pc:sldMk cId="0" sldId="265"/>
            <ac:spMk id="77" creationId="{A5E126E4-CB00-4C74-A64F-3ECEE9158F64}"/>
          </ac:spMkLst>
        </pc:spChg>
        <pc:spChg chg="del mod">
          <ac:chgData name="Davide Giacomini" userId="c57eb879-048e-44bf-821d-0b937176a5f1" providerId="ADAL" clId="{5AB82838-F9B4-474E-95CB-28D1E94C2CB4}" dt="2020-06-25T12:51:34.379" v="1557" actId="478"/>
          <ac:spMkLst>
            <pc:docMk/>
            <pc:sldMk cId="0" sldId="265"/>
            <ac:spMk id="81" creationId="{6637603C-27B6-4F87-A911-D1694C4A29D1}"/>
          </ac:spMkLst>
        </pc:spChg>
        <pc:spChg chg="mod">
          <ac:chgData name="Davide Giacomini" userId="c57eb879-048e-44bf-821d-0b937176a5f1" providerId="ADAL" clId="{5AB82838-F9B4-474E-95CB-28D1E94C2CB4}" dt="2020-06-25T11:44:23.026" v="1258" actId="1076"/>
          <ac:spMkLst>
            <pc:docMk/>
            <pc:sldMk cId="0" sldId="265"/>
            <ac:spMk id="87" creationId="{F6140061-8956-486D-BC62-A93141DDF0A8}"/>
          </ac:spMkLst>
        </pc:spChg>
        <pc:spChg chg="add mod">
          <ac:chgData name="Davide Giacomini" userId="c57eb879-048e-44bf-821d-0b937176a5f1" providerId="ADAL" clId="{5AB82838-F9B4-474E-95CB-28D1E94C2CB4}" dt="2020-06-25T12:03:39.386" v="1494" actId="1076"/>
          <ac:spMkLst>
            <pc:docMk/>
            <pc:sldMk cId="0" sldId="265"/>
            <ac:spMk id="89" creationId="{C2660571-6F29-4BAA-8955-BA829656DCB5}"/>
          </ac:spMkLst>
        </pc:spChg>
        <pc:spChg chg="add mod">
          <ac:chgData name="Davide Giacomini" userId="c57eb879-048e-44bf-821d-0b937176a5f1" providerId="ADAL" clId="{5AB82838-F9B4-474E-95CB-28D1E94C2CB4}" dt="2020-06-25T11:58:00.575" v="1423" actId="571"/>
          <ac:spMkLst>
            <pc:docMk/>
            <pc:sldMk cId="0" sldId="265"/>
            <ac:spMk id="97" creationId="{B8F4A517-2AA0-496E-8A57-1A1C3FB91BEF}"/>
          </ac:spMkLst>
        </pc:spChg>
        <pc:spChg chg="mod">
          <ac:chgData name="Davide Giacomini" userId="c57eb879-048e-44bf-821d-0b937176a5f1" providerId="ADAL" clId="{5AB82838-F9B4-474E-95CB-28D1E94C2CB4}" dt="2020-06-25T11:49:09.415" v="1286" actId="1076"/>
          <ac:spMkLst>
            <pc:docMk/>
            <pc:sldMk cId="0" sldId="265"/>
            <ac:spMk id="99" creationId="{7C72E9CF-F488-4B60-9C89-85B0ABE15CD0}"/>
          </ac:spMkLst>
        </pc:spChg>
        <pc:spChg chg="add mod">
          <ac:chgData name="Davide Giacomini" userId="c57eb879-048e-44bf-821d-0b937176a5f1" providerId="ADAL" clId="{5AB82838-F9B4-474E-95CB-28D1E94C2CB4}" dt="2020-06-25T11:58:03.029" v="1425" actId="571"/>
          <ac:spMkLst>
            <pc:docMk/>
            <pc:sldMk cId="0" sldId="265"/>
            <ac:spMk id="102" creationId="{B52BE888-170D-4454-BC95-CF6E2C9AF0EC}"/>
          </ac:spMkLst>
        </pc:spChg>
        <pc:spChg chg="add mod">
          <ac:chgData name="Davide Giacomini" userId="c57eb879-048e-44bf-821d-0b937176a5f1" providerId="ADAL" clId="{5AB82838-F9B4-474E-95CB-28D1E94C2CB4}" dt="2020-06-25T11:58:09.751" v="1428" actId="1076"/>
          <ac:spMkLst>
            <pc:docMk/>
            <pc:sldMk cId="0" sldId="265"/>
            <ac:spMk id="103" creationId="{25D77BBF-1935-4F06-86C9-54666E439DA2}"/>
          </ac:spMkLst>
        </pc:spChg>
        <pc:spChg chg="add mod">
          <ac:chgData name="Davide Giacomini" userId="c57eb879-048e-44bf-821d-0b937176a5f1" providerId="ADAL" clId="{5AB82838-F9B4-474E-95CB-28D1E94C2CB4}" dt="2020-06-25T11:58:11.955" v="1429" actId="571"/>
          <ac:spMkLst>
            <pc:docMk/>
            <pc:sldMk cId="0" sldId="265"/>
            <ac:spMk id="106" creationId="{5D1C1CD3-1BF7-44CC-85B6-38C298E0A885}"/>
          </ac:spMkLst>
        </pc:spChg>
        <pc:spChg chg="mod">
          <ac:chgData name="Davide Giacomini" userId="c57eb879-048e-44bf-821d-0b937176a5f1" providerId="ADAL" clId="{5AB82838-F9B4-474E-95CB-28D1E94C2CB4}" dt="2020-06-25T11:50:50.757" v="1314" actId="1076"/>
          <ac:spMkLst>
            <pc:docMk/>
            <pc:sldMk cId="0" sldId="265"/>
            <ac:spMk id="107" creationId="{8164897D-3EA9-434C-B14F-B5CCCEE92585}"/>
          </ac:spMkLst>
        </pc:spChg>
        <pc:spChg chg="mod">
          <ac:chgData name="Davide Giacomini" userId="c57eb879-048e-44bf-821d-0b937176a5f1" providerId="ADAL" clId="{5AB82838-F9B4-474E-95CB-28D1E94C2CB4}" dt="2020-06-25T11:50:23.695" v="1307" actId="1076"/>
          <ac:spMkLst>
            <pc:docMk/>
            <pc:sldMk cId="0" sldId="265"/>
            <ac:spMk id="112" creationId="{8295EF11-2EC9-4424-BD55-C6D19D47D561}"/>
          </ac:spMkLst>
        </pc:spChg>
        <pc:spChg chg="mod">
          <ac:chgData name="Davide Giacomini" userId="c57eb879-048e-44bf-821d-0b937176a5f1" providerId="ADAL" clId="{5AB82838-F9B4-474E-95CB-28D1E94C2CB4}" dt="2020-06-25T12:00:04.585" v="1445" actId="1076"/>
          <ac:spMkLst>
            <pc:docMk/>
            <pc:sldMk cId="0" sldId="265"/>
            <ac:spMk id="114" creationId="{CF744C67-0C36-4B01-9584-6F3644574918}"/>
          </ac:spMkLst>
        </pc:spChg>
        <pc:spChg chg="del mod">
          <ac:chgData name="Davide Giacomini" userId="c57eb879-048e-44bf-821d-0b937176a5f1" providerId="ADAL" clId="{5AB82838-F9B4-474E-95CB-28D1E94C2CB4}" dt="2020-06-25T11:50:20.245" v="1305" actId="478"/>
          <ac:spMkLst>
            <pc:docMk/>
            <pc:sldMk cId="0" sldId="265"/>
            <ac:spMk id="116" creationId="{2374E66C-934E-4D7E-9939-E301CC57C1EC}"/>
          </ac:spMkLst>
        </pc:spChg>
        <pc:spChg chg="mod">
          <ac:chgData name="Davide Giacomini" userId="c57eb879-048e-44bf-821d-0b937176a5f1" providerId="ADAL" clId="{5AB82838-F9B4-474E-95CB-28D1E94C2CB4}" dt="2020-06-25T11:10:33.127" v="8" actId="113"/>
          <ac:spMkLst>
            <pc:docMk/>
            <pc:sldMk cId="0" sldId="265"/>
            <ac:spMk id="171" creationId="{00000000-0000-0000-0000-000000000000}"/>
          </ac:spMkLst>
        </pc:spChg>
        <pc:spChg chg="mod">
          <ac:chgData name="Davide Giacomini" userId="c57eb879-048e-44bf-821d-0b937176a5f1" providerId="ADAL" clId="{5AB82838-F9B4-474E-95CB-28D1E94C2CB4}" dt="2020-06-25T11:55:51.795" v="1391"/>
          <ac:spMkLst>
            <pc:docMk/>
            <pc:sldMk cId="0" sldId="265"/>
            <ac:spMk id="189" creationId="{00000000-0000-0000-0000-000000000000}"/>
          </ac:spMkLst>
        </pc:spChg>
        <pc:spChg chg="mod">
          <ac:chgData name="Davide Giacomini" userId="c57eb879-048e-44bf-821d-0b937176a5f1" providerId="ADAL" clId="{5AB82838-F9B4-474E-95CB-28D1E94C2CB4}" dt="2020-06-25T11:55:51.795" v="1391"/>
          <ac:spMkLst>
            <pc:docMk/>
            <pc:sldMk cId="0" sldId="265"/>
            <ac:spMk id="190" creationId="{00000000-0000-0000-0000-000000000000}"/>
          </ac:spMkLst>
        </pc:spChg>
        <pc:spChg chg="del mod">
          <ac:chgData name="Davide Giacomini" userId="c57eb879-048e-44bf-821d-0b937176a5f1" providerId="ADAL" clId="{5AB82838-F9B4-474E-95CB-28D1E94C2CB4}" dt="2020-06-25T12:51:33.825" v="1556" actId="478"/>
          <ac:spMkLst>
            <pc:docMk/>
            <pc:sldMk cId="0" sldId="265"/>
            <ac:spMk id="192" creationId="{00000000-0000-0000-0000-000000000000}"/>
          </ac:spMkLst>
        </pc:spChg>
        <pc:spChg chg="topLvl">
          <ac:chgData name="Davide Giacomini" userId="c57eb879-048e-44bf-821d-0b937176a5f1" providerId="ADAL" clId="{5AB82838-F9B4-474E-95CB-28D1E94C2CB4}" dt="2020-06-25T12:50:26.563" v="1552" actId="478"/>
          <ac:spMkLst>
            <pc:docMk/>
            <pc:sldMk cId="0" sldId="265"/>
            <ac:spMk id="193" creationId="{00000000-0000-0000-0000-000000000000}"/>
          </ac:spMkLst>
        </pc:spChg>
        <pc:spChg chg="del topLvl">
          <ac:chgData name="Davide Giacomini" userId="c57eb879-048e-44bf-821d-0b937176a5f1" providerId="ADAL" clId="{5AB82838-F9B4-474E-95CB-28D1E94C2CB4}" dt="2020-06-25T12:50:26.563" v="1552" actId="478"/>
          <ac:spMkLst>
            <pc:docMk/>
            <pc:sldMk cId="0" sldId="265"/>
            <ac:spMk id="194" creationId="{00000000-0000-0000-0000-000000000000}"/>
          </ac:spMkLst>
        </pc:spChg>
        <pc:spChg chg="del">
          <ac:chgData name="Davide Giacomini" userId="c57eb879-048e-44bf-821d-0b937176a5f1" providerId="ADAL" clId="{5AB82838-F9B4-474E-95CB-28D1E94C2CB4}" dt="2020-06-25T12:50:24.886" v="1551" actId="478"/>
          <ac:spMkLst>
            <pc:docMk/>
            <pc:sldMk cId="0" sldId="265"/>
            <ac:spMk id="243" creationId="{00000000-0000-0000-0000-000000000000}"/>
          </ac:spMkLst>
        </pc:spChg>
        <pc:spChg chg="del mod">
          <ac:chgData name="Davide Giacomini" userId="c57eb879-048e-44bf-821d-0b937176a5f1" providerId="ADAL" clId="{5AB82838-F9B4-474E-95CB-28D1E94C2CB4}" dt="2020-06-25T11:56:12.682" v="1397" actId="478"/>
          <ac:spMkLst>
            <pc:docMk/>
            <pc:sldMk cId="0" sldId="265"/>
            <ac:spMk id="244" creationId="{00000000-0000-0000-0000-000000000000}"/>
          </ac:spMkLst>
        </pc:spChg>
        <pc:grpChg chg="mod">
          <ac:chgData name="Davide Giacomini" userId="c57eb879-048e-44bf-821d-0b937176a5f1" providerId="ADAL" clId="{5AB82838-F9B4-474E-95CB-28D1E94C2CB4}" dt="2020-06-25T11:57:54.068" v="1420" actId="1076"/>
          <ac:grpSpMkLst>
            <pc:docMk/>
            <pc:sldMk cId="0" sldId="265"/>
            <ac:grpSpMk id="174" creationId="{00000000-0000-0000-0000-000000000000}"/>
          </ac:grpSpMkLst>
        </pc:grpChg>
        <pc:grpChg chg="mod">
          <ac:chgData name="Davide Giacomini" userId="c57eb879-048e-44bf-821d-0b937176a5f1" providerId="ADAL" clId="{5AB82838-F9B4-474E-95CB-28D1E94C2CB4}" dt="2020-06-25T11:55:51.795" v="1391"/>
          <ac:grpSpMkLst>
            <pc:docMk/>
            <pc:sldMk cId="0" sldId="265"/>
            <ac:grpSpMk id="191" creationId="{00000000-0000-0000-0000-000000000000}"/>
          </ac:grpSpMkLst>
        </pc:grpChg>
        <pc:grpChg chg="del">
          <ac:chgData name="Davide Giacomini" userId="c57eb879-048e-44bf-821d-0b937176a5f1" providerId="ADAL" clId="{5AB82838-F9B4-474E-95CB-28D1E94C2CB4}" dt="2020-06-25T12:50:26.563" v="1552" actId="478"/>
          <ac:grpSpMkLst>
            <pc:docMk/>
            <pc:sldMk cId="0" sldId="265"/>
            <ac:grpSpMk id="195" creationId="{00000000-0000-0000-0000-000000000000}"/>
          </ac:grpSpMkLst>
        </pc:grpChg>
        <pc:grpChg chg="mod">
          <ac:chgData name="Davide Giacomini" userId="c57eb879-048e-44bf-821d-0b937176a5f1" providerId="ADAL" clId="{5AB82838-F9B4-474E-95CB-28D1E94C2CB4}" dt="2020-06-25T11:54:13.320" v="1357" actId="1076"/>
          <ac:grpSpMkLst>
            <pc:docMk/>
            <pc:sldMk cId="0" sldId="265"/>
            <ac:grpSpMk id="199" creationId="{00000000-0000-0000-0000-000000000000}"/>
          </ac:grpSpMkLst>
        </pc:grpChg>
        <pc:grpChg chg="mod">
          <ac:chgData name="Davide Giacomini" userId="c57eb879-048e-44bf-821d-0b937176a5f1" providerId="ADAL" clId="{5AB82838-F9B4-474E-95CB-28D1E94C2CB4}" dt="2020-06-25T12:00:15.334" v="1447" actId="1076"/>
          <ac:grpSpMkLst>
            <pc:docMk/>
            <pc:sldMk cId="0" sldId="265"/>
            <ac:grpSpMk id="235" creationId="{00000000-0000-0000-0000-000000000000}"/>
          </ac:grpSpMkLst>
        </pc:grpChg>
        <pc:cxnChg chg="add del mod">
          <ac:chgData name="Davide Giacomini" userId="c57eb879-048e-44bf-821d-0b937176a5f1" providerId="ADAL" clId="{5AB82838-F9B4-474E-95CB-28D1E94C2CB4}" dt="2020-06-25T12:48:35.034" v="1520" actId="478"/>
          <ac:cxnSpMkLst>
            <pc:docMk/>
            <pc:sldMk cId="0" sldId="265"/>
            <ac:cxnSpMk id="3" creationId="{9A445B61-E4A1-45B0-BB1C-C7375F0F9B77}"/>
          </ac:cxnSpMkLst>
        </pc:cxnChg>
        <pc:cxnChg chg="add del mod">
          <ac:chgData name="Davide Giacomini" userId="c57eb879-048e-44bf-821d-0b937176a5f1" providerId="ADAL" clId="{5AB82838-F9B4-474E-95CB-28D1E94C2CB4}" dt="2020-06-25T11:48:55.749" v="1283" actId="478"/>
          <ac:cxnSpMkLst>
            <pc:docMk/>
            <pc:sldMk cId="0" sldId="265"/>
            <ac:cxnSpMk id="16" creationId="{4CF7CE95-158F-4D05-9D12-413055524D46}"/>
          </ac:cxnSpMkLst>
        </pc:cxnChg>
        <pc:cxnChg chg="add mod">
          <ac:chgData name="Davide Giacomini" userId="c57eb879-048e-44bf-821d-0b937176a5f1" providerId="ADAL" clId="{5AB82838-F9B4-474E-95CB-28D1E94C2CB4}" dt="2020-06-25T11:50:02.112" v="1299" actId="14100"/>
          <ac:cxnSpMkLst>
            <pc:docMk/>
            <pc:sldMk cId="0" sldId="265"/>
            <ac:cxnSpMk id="22" creationId="{7AF30D29-8302-4BDD-9DDF-DC1D0AD46F07}"/>
          </ac:cxnSpMkLst>
        </pc:cxnChg>
        <pc:cxnChg chg="add del mod">
          <ac:chgData name="Davide Giacomini" userId="c57eb879-048e-44bf-821d-0b937176a5f1" providerId="ADAL" clId="{5AB82838-F9B4-474E-95CB-28D1E94C2CB4}" dt="2020-06-25T11:44:18.863" v="1255" actId="478"/>
          <ac:cxnSpMkLst>
            <pc:docMk/>
            <pc:sldMk cId="0" sldId="265"/>
            <ac:cxnSpMk id="39" creationId="{7FA447FC-DE46-4880-83E3-C5ACAEA854BF}"/>
          </ac:cxnSpMkLst>
        </pc:cxnChg>
        <pc:cxnChg chg="add del mod">
          <ac:chgData name="Davide Giacomini" userId="c57eb879-048e-44bf-821d-0b937176a5f1" providerId="ADAL" clId="{5AB82838-F9B4-474E-95CB-28D1E94C2CB4}" dt="2020-06-25T11:48:12.839" v="1278" actId="478"/>
          <ac:cxnSpMkLst>
            <pc:docMk/>
            <pc:sldMk cId="0" sldId="265"/>
            <ac:cxnSpMk id="48" creationId="{50C6748F-ABF9-40D8-A4BC-4858488016B4}"/>
          </ac:cxnSpMkLst>
        </pc:cxnChg>
        <pc:cxnChg chg="add del mod">
          <ac:chgData name="Davide Giacomini" userId="c57eb879-048e-44bf-821d-0b937176a5f1" providerId="ADAL" clId="{5AB82838-F9B4-474E-95CB-28D1E94C2CB4}" dt="2020-06-25T12:49:44.042" v="1543" actId="478"/>
          <ac:cxnSpMkLst>
            <pc:docMk/>
            <pc:sldMk cId="0" sldId="265"/>
            <ac:cxnSpMk id="68" creationId="{EB8AE9F6-599A-4133-8AF3-376C5DFCD18A}"/>
          </ac:cxnSpMkLst>
        </pc:cxnChg>
        <pc:cxnChg chg="add mod">
          <ac:chgData name="Davide Giacomini" userId="c57eb879-048e-44bf-821d-0b937176a5f1" providerId="ADAL" clId="{5AB82838-F9B4-474E-95CB-28D1E94C2CB4}" dt="2020-06-25T11:50:43.174" v="1313" actId="14100"/>
          <ac:cxnSpMkLst>
            <pc:docMk/>
            <pc:sldMk cId="0" sldId="265"/>
            <ac:cxnSpMk id="71" creationId="{A8615EE9-D4BF-4786-BB48-073A7DA73DF8}"/>
          </ac:cxnSpMkLst>
        </pc:cxnChg>
        <pc:cxnChg chg="add mod">
          <ac:chgData name="Davide Giacomini" userId="c57eb879-048e-44bf-821d-0b937176a5f1" providerId="ADAL" clId="{5AB82838-F9B4-474E-95CB-28D1E94C2CB4}" dt="2020-06-25T11:56:45.011" v="1406" actId="14100"/>
          <ac:cxnSpMkLst>
            <pc:docMk/>
            <pc:sldMk cId="0" sldId="265"/>
            <ac:cxnSpMk id="82" creationId="{B0E23E45-3EBA-4715-829C-A3880A2F5510}"/>
          </ac:cxnSpMkLst>
        </pc:cxnChg>
        <pc:cxnChg chg="add del mod">
          <ac:chgData name="Davide Giacomini" userId="c57eb879-048e-44bf-821d-0b937176a5f1" providerId="ADAL" clId="{5AB82838-F9B4-474E-95CB-28D1E94C2CB4}" dt="2020-06-25T12:48:46.651" v="1525" actId="478"/>
          <ac:cxnSpMkLst>
            <pc:docMk/>
            <pc:sldMk cId="0" sldId="265"/>
            <ac:cxnSpMk id="83" creationId="{BF9F4055-A287-4056-9571-E364120EFFE2}"/>
          </ac:cxnSpMkLst>
        </pc:cxnChg>
        <pc:cxnChg chg="add del mod">
          <ac:chgData name="Davide Giacomini" userId="c57eb879-048e-44bf-821d-0b937176a5f1" providerId="ADAL" clId="{5AB82838-F9B4-474E-95CB-28D1E94C2CB4}" dt="2020-06-25T12:49:15.265" v="1537" actId="478"/>
          <ac:cxnSpMkLst>
            <pc:docMk/>
            <pc:sldMk cId="0" sldId="265"/>
            <ac:cxnSpMk id="90" creationId="{E240DD3B-21DD-4A3E-8CF5-4FB2E98C4DF2}"/>
          </ac:cxnSpMkLst>
        </pc:cxnChg>
        <pc:cxnChg chg="add del mod">
          <ac:chgData name="Davide Giacomini" userId="c57eb879-048e-44bf-821d-0b937176a5f1" providerId="ADAL" clId="{5AB82838-F9B4-474E-95CB-28D1E94C2CB4}" dt="2020-06-25T12:49:14.567" v="1536" actId="478"/>
          <ac:cxnSpMkLst>
            <pc:docMk/>
            <pc:sldMk cId="0" sldId="265"/>
            <ac:cxnSpMk id="91" creationId="{8B9A3C0E-69E4-45FD-BEDE-CAC520E99B14}"/>
          </ac:cxnSpMkLst>
        </pc:cxnChg>
        <pc:cxnChg chg="mod">
          <ac:chgData name="Davide Giacomini" userId="c57eb879-048e-44bf-821d-0b937176a5f1" providerId="ADAL" clId="{5AB82838-F9B4-474E-95CB-28D1E94C2CB4}" dt="2020-06-25T11:49:24.270" v="1289" actId="14100"/>
          <ac:cxnSpMkLst>
            <pc:docMk/>
            <pc:sldMk cId="0" sldId="265"/>
            <ac:cxnSpMk id="100" creationId="{78116E65-3BC8-4596-84CB-E5D2784D99FA}"/>
          </ac:cxnSpMkLst>
        </pc:cxnChg>
        <pc:cxnChg chg="add mod">
          <ac:chgData name="Davide Giacomini" userId="c57eb879-048e-44bf-821d-0b937176a5f1" providerId="ADAL" clId="{5AB82838-F9B4-474E-95CB-28D1E94C2CB4}" dt="2020-06-25T12:03:39.386" v="1494" actId="1076"/>
          <ac:cxnSpMkLst>
            <pc:docMk/>
            <pc:sldMk cId="0" sldId="265"/>
            <ac:cxnSpMk id="108" creationId="{724E3B77-CE85-4635-A7AA-97CA5F5C3B2E}"/>
          </ac:cxnSpMkLst>
        </pc:cxnChg>
        <pc:cxnChg chg="add del mod">
          <ac:chgData name="Davide Giacomini" userId="c57eb879-048e-44bf-821d-0b937176a5f1" providerId="ADAL" clId="{5AB82838-F9B4-474E-95CB-28D1E94C2CB4}" dt="2020-06-25T12:49:58.318" v="1548" actId="478"/>
          <ac:cxnSpMkLst>
            <pc:docMk/>
            <pc:sldMk cId="0" sldId="265"/>
            <ac:cxnSpMk id="109" creationId="{824266FF-84EA-4DA1-8BA5-FE14D64F7EF6}"/>
          </ac:cxnSpMkLst>
        </pc:cxnChg>
        <pc:cxnChg chg="add mod">
          <ac:chgData name="Davide Giacomini" userId="c57eb879-048e-44bf-821d-0b937176a5f1" providerId="ADAL" clId="{5AB82838-F9B4-474E-95CB-28D1E94C2CB4}" dt="2020-06-25T12:00:04.585" v="1445" actId="1076"/>
          <ac:cxnSpMkLst>
            <pc:docMk/>
            <pc:sldMk cId="0" sldId="265"/>
            <ac:cxnSpMk id="110" creationId="{B11CE347-C793-4C69-8BDA-8049CD40FA50}"/>
          </ac:cxnSpMkLst>
        </pc:cxnChg>
        <pc:cxnChg chg="add del mod">
          <ac:chgData name="Davide Giacomini" userId="c57eb879-048e-44bf-821d-0b937176a5f1" providerId="ADAL" clId="{5AB82838-F9B4-474E-95CB-28D1E94C2CB4}" dt="2020-06-25T12:51:33.170" v="1555" actId="478"/>
          <ac:cxnSpMkLst>
            <pc:docMk/>
            <pc:sldMk cId="0" sldId="265"/>
            <ac:cxnSpMk id="133" creationId="{16964C5B-74CD-4205-B73A-2987CEC1D79E}"/>
          </ac:cxnSpMkLst>
        </pc:cxnChg>
        <pc:cxnChg chg="add del mod">
          <ac:chgData name="Davide Giacomini" userId="c57eb879-048e-44bf-821d-0b937176a5f1" providerId="ADAL" clId="{5AB82838-F9B4-474E-95CB-28D1E94C2CB4}" dt="2020-06-25T12:51:32.514" v="1554" actId="478"/>
          <ac:cxnSpMkLst>
            <pc:docMk/>
            <pc:sldMk cId="0" sldId="265"/>
            <ac:cxnSpMk id="136" creationId="{75FA9B01-3821-41EA-841F-4A5D319903CE}"/>
          </ac:cxnSpMkLst>
        </pc:cxnChg>
        <pc:cxnChg chg="add mod">
          <ac:chgData name="Davide Giacomini" userId="c57eb879-048e-44bf-821d-0b937176a5f1" providerId="ADAL" clId="{5AB82838-F9B4-474E-95CB-28D1E94C2CB4}" dt="2020-06-25T12:49:17.614" v="1538" actId="14100"/>
          <ac:cxnSpMkLst>
            <pc:docMk/>
            <pc:sldMk cId="0" sldId="265"/>
            <ac:cxnSpMk id="141" creationId="{C3715687-18D7-4759-B2EF-EBD15D3E1CA6}"/>
          </ac:cxnSpMkLst>
        </pc:cxnChg>
        <pc:cxnChg chg="add mod">
          <ac:chgData name="Davide Giacomini" userId="c57eb879-048e-44bf-821d-0b937176a5f1" providerId="ADAL" clId="{5AB82838-F9B4-474E-95CB-28D1E94C2CB4}" dt="2020-06-25T12:49:13.440" v="1535" actId="14100"/>
          <ac:cxnSpMkLst>
            <pc:docMk/>
            <pc:sldMk cId="0" sldId="265"/>
            <ac:cxnSpMk id="144" creationId="{37A805C6-995F-41C5-80A7-E8342120698F}"/>
          </ac:cxnSpMkLst>
        </pc:cxnChg>
        <pc:cxnChg chg="add mod">
          <ac:chgData name="Davide Giacomini" userId="c57eb879-048e-44bf-821d-0b937176a5f1" providerId="ADAL" clId="{5AB82838-F9B4-474E-95CB-28D1E94C2CB4}" dt="2020-06-25T12:49:49.625" v="1545" actId="14100"/>
          <ac:cxnSpMkLst>
            <pc:docMk/>
            <pc:sldMk cId="0" sldId="265"/>
            <ac:cxnSpMk id="148" creationId="{75C86CCB-BB1F-4BED-89DC-4E63EC0E5443}"/>
          </ac:cxnSpMkLst>
        </pc:cxnChg>
        <pc:cxnChg chg="add mod">
          <ac:chgData name="Davide Giacomini" userId="c57eb879-048e-44bf-821d-0b937176a5f1" providerId="ADAL" clId="{5AB82838-F9B4-474E-95CB-28D1E94C2CB4}" dt="2020-06-25T12:50:06.353" v="1550" actId="14100"/>
          <ac:cxnSpMkLst>
            <pc:docMk/>
            <pc:sldMk cId="0" sldId="265"/>
            <ac:cxnSpMk id="153" creationId="{9A0B4464-FC29-4321-89BB-D6F45F8F7474}"/>
          </ac:cxnSpMkLst>
        </pc:cxnChg>
      </pc:sldChg>
      <pc:sldChg chg="addSp delSp modSp del mod">
        <pc:chgData name="Davide Giacomini" userId="c57eb879-048e-44bf-821d-0b937176a5f1" providerId="ADAL" clId="{5AB82838-F9B4-474E-95CB-28D1E94C2CB4}" dt="2020-06-25T11:42:44.236" v="1251" actId="47"/>
        <pc:sldMkLst>
          <pc:docMk/>
          <pc:sldMk cId="0" sldId="266"/>
        </pc:sldMkLst>
        <pc:spChg chg="add del mod">
          <ac:chgData name="Davide Giacomini" userId="c57eb879-048e-44bf-821d-0b937176a5f1" providerId="ADAL" clId="{5AB82838-F9B4-474E-95CB-28D1E94C2CB4}" dt="2020-06-25T11:21:58.498" v="286"/>
          <ac:spMkLst>
            <pc:docMk/>
            <pc:sldMk cId="0" sldId="266"/>
            <ac:spMk id="5" creationId="{4EAFE7B2-05A2-43B6-B7FB-2FC7A20F29AB}"/>
          </ac:spMkLst>
        </pc:spChg>
        <pc:spChg chg="mod">
          <ac:chgData name="Davide Giacomini" userId="c57eb879-048e-44bf-821d-0b937176a5f1" providerId="ADAL" clId="{5AB82838-F9B4-474E-95CB-28D1E94C2CB4}" dt="2020-06-25T11:12:46.964" v="132" actId="20577"/>
          <ac:spMkLst>
            <pc:docMk/>
            <pc:sldMk cId="0" sldId="266"/>
            <ac:spMk id="254" creationId="{00000000-0000-0000-0000-000000000000}"/>
          </ac:spMkLst>
        </pc:spChg>
      </pc:sldChg>
      <pc:sldChg chg="addSp modSp add mod">
        <pc:chgData name="Davide Giacomini" userId="c57eb879-048e-44bf-821d-0b937176a5f1" providerId="ADAL" clId="{5AB82838-F9B4-474E-95CB-28D1E94C2CB4}" dt="2020-06-26T07:16:54.887" v="1658" actId="20577"/>
        <pc:sldMkLst>
          <pc:docMk/>
          <pc:sldMk cId="0" sldId="268"/>
        </pc:sldMkLst>
        <pc:spChg chg="mod">
          <ac:chgData name="Davide Giacomini" userId="c57eb879-048e-44bf-821d-0b937176a5f1" providerId="ADAL" clId="{5AB82838-F9B4-474E-95CB-28D1E94C2CB4}" dt="2020-06-26T07:12:31.160" v="1576" actId="1076"/>
          <ac:spMkLst>
            <pc:docMk/>
            <pc:sldMk cId="0" sldId="268"/>
            <ac:spMk id="35" creationId="{00000000-0000-0000-0000-000000000000}"/>
          </ac:spMkLst>
        </pc:spChg>
        <pc:spChg chg="add mod">
          <ac:chgData name="Davide Giacomini" userId="c57eb879-048e-44bf-821d-0b937176a5f1" providerId="ADAL" clId="{5AB82838-F9B4-474E-95CB-28D1E94C2CB4}" dt="2020-06-26T07:16:39.983" v="1639" actId="1076"/>
          <ac:spMkLst>
            <pc:docMk/>
            <pc:sldMk cId="0" sldId="268"/>
            <ac:spMk id="71" creationId="{5C93155B-3539-44F0-BDAD-DD6098D6CCA4}"/>
          </ac:spMkLst>
        </pc:spChg>
        <pc:spChg chg="mod">
          <ac:chgData name="Davide Giacomini" userId="c57eb879-048e-44bf-821d-0b937176a5f1" providerId="ADAL" clId="{5AB82838-F9B4-474E-95CB-28D1E94C2CB4}" dt="2020-06-26T07:16:54.887" v="1658" actId="20577"/>
          <ac:spMkLst>
            <pc:docMk/>
            <pc:sldMk cId="0" sldId="268"/>
            <ac:spMk id="87" creationId="{00000000-0000-0000-0000-000000000000}"/>
          </ac:spMkLst>
        </pc:spChg>
        <pc:spChg chg="mod">
          <ac:chgData name="Davide Giacomini" userId="c57eb879-048e-44bf-821d-0b937176a5f1" providerId="ADAL" clId="{5AB82838-F9B4-474E-95CB-28D1E94C2CB4}" dt="2020-06-26T07:14:22.618" v="1608" actId="20577"/>
          <ac:spMkLst>
            <pc:docMk/>
            <pc:sldMk cId="0" sldId="268"/>
            <ac:spMk id="289" creationId="{00000000-0000-0000-0000-000000000000}"/>
          </ac:spMkLst>
        </pc:spChg>
        <pc:spChg chg="mod">
          <ac:chgData name="Davide Giacomini" userId="c57eb879-048e-44bf-821d-0b937176a5f1" providerId="ADAL" clId="{5AB82838-F9B4-474E-95CB-28D1E94C2CB4}" dt="2020-06-26T07:14:24.927" v="1612" actId="20577"/>
          <ac:spMkLst>
            <pc:docMk/>
            <pc:sldMk cId="0" sldId="268"/>
            <ac:spMk id="301" creationId="{00000000-0000-0000-0000-000000000000}"/>
          </ac:spMkLst>
        </pc:spChg>
      </pc:sldChg>
      <pc:sldChg chg="addSp delSp modSp add mod">
        <pc:chgData name="Davide Giacomini" userId="c57eb879-048e-44bf-821d-0b937176a5f1" providerId="ADAL" clId="{5AB82838-F9B4-474E-95CB-28D1E94C2CB4}" dt="2020-06-26T07:35:11.837" v="2023" actId="1076"/>
        <pc:sldMkLst>
          <pc:docMk/>
          <pc:sldMk cId="0" sldId="269"/>
        </pc:sldMkLst>
        <pc:spChg chg="mod">
          <ac:chgData name="Davide Giacomini" userId="c57eb879-048e-44bf-821d-0b937176a5f1" providerId="ADAL" clId="{5AB82838-F9B4-474E-95CB-28D1E94C2CB4}" dt="2020-06-26T07:35:11.837" v="2023" actId="1076"/>
          <ac:spMkLst>
            <pc:docMk/>
            <pc:sldMk cId="0" sldId="269"/>
            <ac:spMk id="10" creationId="{00000000-0000-0000-0000-000000000000}"/>
          </ac:spMkLst>
        </pc:spChg>
        <pc:spChg chg="mod">
          <ac:chgData name="Davide Giacomini" userId="c57eb879-048e-44bf-821d-0b937176a5f1" providerId="ADAL" clId="{5AB82838-F9B4-474E-95CB-28D1E94C2CB4}" dt="2020-06-26T07:21:19.909" v="1700" actId="20577"/>
          <ac:spMkLst>
            <pc:docMk/>
            <pc:sldMk cId="0" sldId="269"/>
            <ac:spMk id="29" creationId="{00000000-0000-0000-0000-000000000000}"/>
          </ac:spMkLst>
        </pc:spChg>
        <pc:spChg chg="add del mod">
          <ac:chgData name="Davide Giacomini" userId="c57eb879-048e-44bf-821d-0b937176a5f1" providerId="ADAL" clId="{5AB82838-F9B4-474E-95CB-28D1E94C2CB4}" dt="2020-06-26T07:21:31.977" v="1734" actId="20577"/>
          <ac:spMkLst>
            <pc:docMk/>
            <pc:sldMk cId="0" sldId="269"/>
            <ac:spMk id="54" creationId="{00000000-0000-0000-0000-000000000000}"/>
          </ac:spMkLst>
        </pc:spChg>
        <pc:spChg chg="add del mod">
          <ac:chgData name="Davide Giacomini" userId="c57eb879-048e-44bf-821d-0b937176a5f1" providerId="ADAL" clId="{5AB82838-F9B4-474E-95CB-28D1E94C2CB4}" dt="2020-06-26T07:21:13.198" v="1698" actId="20577"/>
          <ac:spMkLst>
            <pc:docMk/>
            <pc:sldMk cId="0" sldId="269"/>
            <ac:spMk id="55" creationId="{00000000-0000-0000-0000-000000000000}"/>
          </ac:spMkLst>
        </pc:spChg>
        <pc:spChg chg="add del mod">
          <ac:chgData name="Davide Giacomini" userId="c57eb879-048e-44bf-821d-0b937176a5f1" providerId="ADAL" clId="{5AB82838-F9B4-474E-95CB-28D1E94C2CB4}" dt="2020-06-26T07:21:25.654" v="1718" actId="20577"/>
          <ac:spMkLst>
            <pc:docMk/>
            <pc:sldMk cId="0" sldId="269"/>
            <ac:spMk id="56" creationId="{00000000-0000-0000-0000-000000000000}"/>
          </ac:spMkLst>
        </pc:spChg>
        <pc:spChg chg="mod">
          <ac:chgData name="Davide Giacomini" userId="c57eb879-048e-44bf-821d-0b937176a5f1" providerId="ADAL" clId="{5AB82838-F9B4-474E-95CB-28D1E94C2CB4}" dt="2020-06-26T07:22:45.890" v="1759" actId="1076"/>
          <ac:spMkLst>
            <pc:docMk/>
            <pc:sldMk cId="0" sldId="269"/>
            <ac:spMk id="60" creationId="{00000000-0000-0000-0000-000000000000}"/>
          </ac:spMkLst>
        </pc:spChg>
        <pc:spChg chg="mod">
          <ac:chgData name="Davide Giacomini" userId="c57eb879-048e-44bf-821d-0b937176a5f1" providerId="ADAL" clId="{5AB82838-F9B4-474E-95CB-28D1E94C2CB4}" dt="2020-06-26T07:22:29.446" v="1755" actId="20577"/>
          <ac:spMkLst>
            <pc:docMk/>
            <pc:sldMk cId="0" sldId="269"/>
            <ac:spMk id="62" creationId="{00000000-0000-0000-0000-000000000000}"/>
          </ac:spMkLst>
        </pc:spChg>
        <pc:spChg chg="add del">
          <ac:chgData name="Davide Giacomini" userId="c57eb879-048e-44bf-821d-0b937176a5f1" providerId="ADAL" clId="{5AB82838-F9B4-474E-95CB-28D1E94C2CB4}" dt="2020-06-26T07:21:11.412" v="1692" actId="478"/>
          <ac:spMkLst>
            <pc:docMk/>
            <pc:sldMk cId="0" sldId="269"/>
            <ac:spMk id="63" creationId="{00000000-0000-0000-0000-000000000000}"/>
          </ac:spMkLst>
        </pc:spChg>
        <pc:spChg chg="add del mod">
          <ac:chgData name="Davide Giacomini" userId="c57eb879-048e-44bf-821d-0b937176a5f1" providerId="ADAL" clId="{5AB82838-F9B4-474E-95CB-28D1E94C2CB4}" dt="2020-06-26T07:22:53.822" v="1765" actId="1076"/>
          <ac:spMkLst>
            <pc:docMk/>
            <pc:sldMk cId="0" sldId="269"/>
            <ac:spMk id="64" creationId="{00000000-0000-0000-0000-000000000000}"/>
          </ac:spMkLst>
        </pc:spChg>
        <pc:spChg chg="mod">
          <ac:chgData name="Davide Giacomini" userId="c57eb879-048e-44bf-821d-0b937176a5f1" providerId="ADAL" clId="{5AB82838-F9B4-474E-95CB-28D1E94C2CB4}" dt="2020-06-26T07:24:18.565" v="1806" actId="20577"/>
          <ac:spMkLst>
            <pc:docMk/>
            <pc:sldMk cId="0" sldId="269"/>
            <ac:spMk id="68" creationId="{00000000-0000-0000-0000-000000000000}"/>
          </ac:spMkLst>
        </pc:spChg>
        <pc:spChg chg="mod">
          <ac:chgData name="Davide Giacomini" userId="c57eb879-048e-44bf-821d-0b937176a5f1" providerId="ADAL" clId="{5AB82838-F9B4-474E-95CB-28D1E94C2CB4}" dt="2020-06-26T07:26:11.412" v="1821" actId="1076"/>
          <ac:spMkLst>
            <pc:docMk/>
            <pc:sldMk cId="0" sldId="269"/>
            <ac:spMk id="69" creationId="{00000000-0000-0000-0000-000000000000}"/>
          </ac:spMkLst>
        </pc:spChg>
        <pc:spChg chg="mod">
          <ac:chgData name="Davide Giacomini" userId="c57eb879-048e-44bf-821d-0b937176a5f1" providerId="ADAL" clId="{5AB82838-F9B4-474E-95CB-28D1E94C2CB4}" dt="2020-06-26T07:25:52.354" v="1816" actId="1076"/>
          <ac:spMkLst>
            <pc:docMk/>
            <pc:sldMk cId="0" sldId="269"/>
            <ac:spMk id="71" creationId="{00000000-0000-0000-0000-000000000000}"/>
          </ac:spMkLst>
        </pc:spChg>
        <pc:spChg chg="mod">
          <ac:chgData name="Davide Giacomini" userId="c57eb879-048e-44bf-821d-0b937176a5f1" providerId="ADAL" clId="{5AB82838-F9B4-474E-95CB-28D1E94C2CB4}" dt="2020-06-26T07:26:14.216" v="1822" actId="1076"/>
          <ac:spMkLst>
            <pc:docMk/>
            <pc:sldMk cId="0" sldId="269"/>
            <ac:spMk id="72" creationId="{00000000-0000-0000-0000-000000000000}"/>
          </ac:spMkLst>
        </pc:spChg>
        <pc:spChg chg="mod">
          <ac:chgData name="Davide Giacomini" userId="c57eb879-048e-44bf-821d-0b937176a5f1" providerId="ADAL" clId="{5AB82838-F9B4-474E-95CB-28D1E94C2CB4}" dt="2020-06-26T07:23:58.778" v="1780" actId="20577"/>
          <ac:spMkLst>
            <pc:docMk/>
            <pc:sldMk cId="0" sldId="269"/>
            <ac:spMk id="73" creationId="{00000000-0000-0000-0000-000000000000}"/>
          </ac:spMkLst>
        </pc:spChg>
        <pc:spChg chg="mod">
          <ac:chgData name="Davide Giacomini" userId="c57eb879-048e-44bf-821d-0b937176a5f1" providerId="ADAL" clId="{5AB82838-F9B4-474E-95CB-28D1E94C2CB4}" dt="2020-06-26T07:25:44.045" v="1814" actId="1076"/>
          <ac:spMkLst>
            <pc:docMk/>
            <pc:sldMk cId="0" sldId="269"/>
            <ac:spMk id="75" creationId="{00000000-0000-0000-0000-000000000000}"/>
          </ac:spMkLst>
        </pc:spChg>
        <pc:spChg chg="add mod ord">
          <ac:chgData name="Davide Giacomini" userId="c57eb879-048e-44bf-821d-0b937176a5f1" providerId="ADAL" clId="{5AB82838-F9B4-474E-95CB-28D1E94C2CB4}" dt="2020-06-26T07:30:38.965" v="1973" actId="14100"/>
          <ac:spMkLst>
            <pc:docMk/>
            <pc:sldMk cId="0" sldId="269"/>
            <ac:spMk id="76" creationId="{8CA827C6-5ACC-4A22-B079-24B663CC2D22}"/>
          </ac:spMkLst>
        </pc:spChg>
        <pc:spChg chg="del">
          <ac:chgData name="Davide Giacomini" userId="c57eb879-048e-44bf-821d-0b937176a5f1" providerId="ADAL" clId="{5AB82838-F9B4-474E-95CB-28D1E94C2CB4}" dt="2020-06-26T07:32:33.003" v="1992" actId="478"/>
          <ac:spMkLst>
            <pc:docMk/>
            <pc:sldMk cId="0" sldId="269"/>
            <ac:spMk id="77" creationId="{00000000-0000-0000-0000-000000000000}"/>
          </ac:spMkLst>
        </pc:spChg>
        <pc:spChg chg="mod">
          <ac:chgData name="Davide Giacomini" userId="c57eb879-048e-44bf-821d-0b937176a5f1" providerId="ADAL" clId="{5AB82838-F9B4-474E-95CB-28D1E94C2CB4}" dt="2020-06-26T07:32:26.959" v="1990" actId="1076"/>
          <ac:spMkLst>
            <pc:docMk/>
            <pc:sldMk cId="0" sldId="269"/>
            <ac:spMk id="79" creationId="{00000000-0000-0000-0000-000000000000}"/>
          </ac:spMkLst>
        </pc:spChg>
        <pc:spChg chg="mod">
          <ac:chgData name="Davide Giacomini" userId="c57eb879-048e-44bf-821d-0b937176a5f1" providerId="ADAL" clId="{5AB82838-F9B4-474E-95CB-28D1E94C2CB4}" dt="2020-06-26T07:34:06.235" v="2004" actId="14100"/>
          <ac:spMkLst>
            <pc:docMk/>
            <pc:sldMk cId="0" sldId="269"/>
            <ac:spMk id="84" creationId="{00000000-0000-0000-0000-000000000000}"/>
          </ac:spMkLst>
        </pc:spChg>
        <pc:spChg chg="mod">
          <ac:chgData name="Davide Giacomini" userId="c57eb879-048e-44bf-821d-0b937176a5f1" providerId="ADAL" clId="{5AB82838-F9B4-474E-95CB-28D1E94C2CB4}" dt="2020-06-26T07:32:31.417" v="1991" actId="1076"/>
          <ac:spMkLst>
            <pc:docMk/>
            <pc:sldMk cId="0" sldId="269"/>
            <ac:spMk id="86" creationId="{00000000-0000-0000-0000-000000000000}"/>
          </ac:spMkLst>
        </pc:spChg>
        <pc:spChg chg="add del mod">
          <ac:chgData name="Davide Giacomini" userId="c57eb879-048e-44bf-821d-0b937176a5f1" providerId="ADAL" clId="{5AB82838-F9B4-474E-95CB-28D1E94C2CB4}" dt="2020-06-26T07:27:21.695" v="1835"/>
          <ac:spMkLst>
            <pc:docMk/>
            <pc:sldMk cId="0" sldId="269"/>
            <ac:spMk id="87" creationId="{6DD4AE62-178C-488B-909B-165D2105C396}"/>
          </ac:spMkLst>
        </pc:spChg>
        <pc:spChg chg="add mod">
          <ac:chgData name="Davide Giacomini" userId="c57eb879-048e-44bf-821d-0b937176a5f1" providerId="ADAL" clId="{5AB82838-F9B4-474E-95CB-28D1E94C2CB4}" dt="2020-06-26T07:27:36.611" v="1860" actId="20577"/>
          <ac:spMkLst>
            <pc:docMk/>
            <pc:sldMk cId="0" sldId="269"/>
            <ac:spMk id="88" creationId="{4BE6FE7F-8045-437D-B058-0A7D3E520DD2}"/>
          </ac:spMkLst>
        </pc:spChg>
        <pc:spChg chg="add del mod">
          <ac:chgData name="Davide Giacomini" userId="c57eb879-048e-44bf-821d-0b937176a5f1" providerId="ADAL" clId="{5AB82838-F9B4-474E-95CB-28D1E94C2CB4}" dt="2020-06-26T07:32:02.766" v="1986" actId="478"/>
          <ac:spMkLst>
            <pc:docMk/>
            <pc:sldMk cId="0" sldId="269"/>
            <ac:spMk id="94" creationId="{00000000-0000-0000-0000-000000000000}"/>
          </ac:spMkLst>
        </pc:spChg>
        <pc:spChg chg="del mod">
          <ac:chgData name="Davide Giacomini" userId="c57eb879-048e-44bf-821d-0b937176a5f1" providerId="ADAL" clId="{5AB82838-F9B4-474E-95CB-28D1E94C2CB4}" dt="2020-06-26T07:32:47.112" v="2001" actId="478"/>
          <ac:spMkLst>
            <pc:docMk/>
            <pc:sldMk cId="0" sldId="269"/>
            <ac:spMk id="97" creationId="{00000000-0000-0000-0000-000000000000}"/>
          </ac:spMkLst>
        </pc:spChg>
        <pc:spChg chg="del">
          <ac:chgData name="Davide Giacomini" userId="c57eb879-048e-44bf-821d-0b937176a5f1" providerId="ADAL" clId="{5AB82838-F9B4-474E-95CB-28D1E94C2CB4}" dt="2020-06-26T07:32:34.813" v="1994" actId="478"/>
          <ac:spMkLst>
            <pc:docMk/>
            <pc:sldMk cId="0" sldId="269"/>
            <ac:spMk id="99" creationId="{00000000-0000-0000-0000-000000000000}"/>
          </ac:spMkLst>
        </pc:spChg>
        <pc:spChg chg="add mod">
          <ac:chgData name="Davide Giacomini" userId="c57eb879-048e-44bf-821d-0b937176a5f1" providerId="ADAL" clId="{5AB82838-F9B4-474E-95CB-28D1E94C2CB4}" dt="2020-06-26T07:28:31.666" v="1883" actId="1076"/>
          <ac:spMkLst>
            <pc:docMk/>
            <pc:sldMk cId="0" sldId="269"/>
            <ac:spMk id="100" creationId="{27617F29-53F5-4AD6-90D3-A7C61CAA36C7}"/>
          </ac:spMkLst>
        </pc:spChg>
        <pc:spChg chg="add mod">
          <ac:chgData name="Davide Giacomini" userId="c57eb879-048e-44bf-821d-0b937176a5f1" providerId="ADAL" clId="{5AB82838-F9B4-474E-95CB-28D1E94C2CB4}" dt="2020-06-26T07:34:53.533" v="2021" actId="1076"/>
          <ac:spMkLst>
            <pc:docMk/>
            <pc:sldMk cId="0" sldId="269"/>
            <ac:spMk id="103" creationId="{208B1F72-921C-47C5-9E3F-B29BC22AAC4C}"/>
          </ac:spMkLst>
        </pc:spChg>
        <pc:spChg chg="add mod">
          <ac:chgData name="Davide Giacomini" userId="c57eb879-048e-44bf-821d-0b937176a5f1" providerId="ADAL" clId="{5AB82838-F9B4-474E-95CB-28D1E94C2CB4}" dt="2020-06-26T07:34:56.818" v="2022" actId="1076"/>
          <ac:spMkLst>
            <pc:docMk/>
            <pc:sldMk cId="0" sldId="269"/>
            <ac:spMk id="104" creationId="{D2CC9EF7-5611-498E-BFF3-52282D804DCF}"/>
          </ac:spMkLst>
        </pc:spChg>
        <pc:spChg chg="del">
          <ac:chgData name="Davide Giacomini" userId="c57eb879-048e-44bf-821d-0b937176a5f1" providerId="ADAL" clId="{5AB82838-F9B4-474E-95CB-28D1E94C2CB4}" dt="2020-06-26T07:32:44.623" v="1998" actId="478"/>
          <ac:spMkLst>
            <pc:docMk/>
            <pc:sldMk cId="0" sldId="269"/>
            <ac:spMk id="106" creationId="{00000000-0000-0000-0000-000000000000}"/>
          </ac:spMkLst>
        </pc:spChg>
        <pc:spChg chg="mod">
          <ac:chgData name="Davide Giacomini" userId="c57eb879-048e-44bf-821d-0b937176a5f1" providerId="ADAL" clId="{5AB82838-F9B4-474E-95CB-28D1E94C2CB4}" dt="2020-06-26T07:32:39.877" v="1996" actId="14100"/>
          <ac:spMkLst>
            <pc:docMk/>
            <pc:sldMk cId="0" sldId="269"/>
            <ac:spMk id="108" creationId="{00000000-0000-0000-0000-000000000000}"/>
          </ac:spMkLst>
        </pc:spChg>
        <pc:spChg chg="mod">
          <ac:chgData name="Davide Giacomini" userId="c57eb879-048e-44bf-821d-0b937176a5f1" providerId="ADAL" clId="{5AB82838-F9B4-474E-95CB-28D1E94C2CB4}" dt="2020-06-26T07:29:31.590" v="1918" actId="20577"/>
          <ac:spMkLst>
            <pc:docMk/>
            <pc:sldMk cId="0" sldId="269"/>
            <ac:spMk id="310" creationId="{00000000-0000-0000-0000-000000000000}"/>
          </ac:spMkLst>
        </pc:spChg>
        <pc:spChg chg="mod">
          <ac:chgData name="Davide Giacomini" userId="c57eb879-048e-44bf-821d-0b937176a5f1" providerId="ADAL" clId="{5AB82838-F9B4-474E-95CB-28D1E94C2CB4}" dt="2020-06-26T07:34:02.480" v="2002" actId="14100"/>
          <ac:spMkLst>
            <pc:docMk/>
            <pc:sldMk cId="0" sldId="269"/>
            <ac:spMk id="313" creationId="{00000000-0000-0000-0000-000000000000}"/>
          </ac:spMkLst>
        </pc:spChg>
        <pc:spChg chg="mod">
          <ac:chgData name="Davide Giacomini" userId="c57eb879-048e-44bf-821d-0b937176a5f1" providerId="ADAL" clId="{5AB82838-F9B4-474E-95CB-28D1E94C2CB4}" dt="2020-06-26T07:27:01.870" v="1828" actId="1076"/>
          <ac:spMkLst>
            <pc:docMk/>
            <pc:sldMk cId="0" sldId="269"/>
            <ac:spMk id="314" creationId="{00000000-0000-0000-0000-000000000000}"/>
          </ac:spMkLst>
        </pc:spChg>
        <pc:spChg chg="mod">
          <ac:chgData name="Davide Giacomini" userId="c57eb879-048e-44bf-821d-0b937176a5f1" providerId="ADAL" clId="{5AB82838-F9B4-474E-95CB-28D1E94C2CB4}" dt="2020-06-26T07:29:29.331" v="1917" actId="20577"/>
          <ac:spMkLst>
            <pc:docMk/>
            <pc:sldMk cId="0" sldId="269"/>
            <ac:spMk id="315" creationId="{00000000-0000-0000-0000-000000000000}"/>
          </ac:spMkLst>
        </pc:spChg>
        <pc:spChg chg="mod">
          <ac:chgData name="Davide Giacomini" userId="c57eb879-048e-44bf-821d-0b937176a5f1" providerId="ADAL" clId="{5AB82838-F9B4-474E-95CB-28D1E94C2CB4}" dt="2020-06-26T07:30:33.703" v="1972" actId="1076"/>
          <ac:spMkLst>
            <pc:docMk/>
            <pc:sldMk cId="0" sldId="269"/>
            <ac:spMk id="318" creationId="{00000000-0000-0000-0000-000000000000}"/>
          </ac:spMkLst>
        </pc:spChg>
        <pc:spChg chg="mod">
          <ac:chgData name="Davide Giacomini" userId="c57eb879-048e-44bf-821d-0b937176a5f1" providerId="ADAL" clId="{5AB82838-F9B4-474E-95CB-28D1E94C2CB4}" dt="2020-06-26T07:27:01.870" v="1828" actId="1076"/>
          <ac:spMkLst>
            <pc:docMk/>
            <pc:sldMk cId="0" sldId="269"/>
            <ac:spMk id="319" creationId="{00000000-0000-0000-0000-000000000000}"/>
          </ac:spMkLst>
        </pc:spChg>
        <pc:spChg chg="mod">
          <ac:chgData name="Davide Giacomini" userId="c57eb879-048e-44bf-821d-0b937176a5f1" providerId="ADAL" clId="{5AB82838-F9B4-474E-95CB-28D1E94C2CB4}" dt="2020-06-26T07:30:10.547" v="1951" actId="20577"/>
          <ac:spMkLst>
            <pc:docMk/>
            <pc:sldMk cId="0" sldId="269"/>
            <ac:spMk id="333" creationId="{00000000-0000-0000-0000-000000000000}"/>
          </ac:spMkLst>
        </pc:spChg>
        <pc:grpChg chg="mod">
          <ac:chgData name="Davide Giacomini" userId="c57eb879-048e-44bf-821d-0b937176a5f1" providerId="ADAL" clId="{5AB82838-F9B4-474E-95CB-28D1E94C2CB4}" dt="2020-06-26T07:34:42.110" v="2017" actId="1076"/>
          <ac:grpSpMkLst>
            <pc:docMk/>
            <pc:sldMk cId="0" sldId="269"/>
            <ac:grpSpMk id="80" creationId="{00000000-0000-0000-0000-000000000000}"/>
          </ac:grpSpMkLst>
        </pc:grpChg>
        <pc:grpChg chg="add del mod">
          <ac:chgData name="Davide Giacomini" userId="c57eb879-048e-44bf-821d-0b937176a5f1" providerId="ADAL" clId="{5AB82838-F9B4-474E-95CB-28D1E94C2CB4}" dt="2020-06-26T07:32:04.245" v="1987" actId="478"/>
          <ac:grpSpMkLst>
            <pc:docMk/>
            <pc:sldMk cId="0" sldId="269"/>
            <ac:grpSpMk id="90" creationId="{00000000-0000-0000-0000-000000000000}"/>
          </ac:grpSpMkLst>
        </pc:grpChg>
        <pc:cxnChg chg="add del">
          <ac:chgData name="Davide Giacomini" userId="c57eb879-048e-44bf-821d-0b937176a5f1" providerId="ADAL" clId="{5AB82838-F9B4-474E-95CB-28D1E94C2CB4}" dt="2020-06-26T07:21:11.829" v="1694" actId="478"/>
          <ac:cxnSpMkLst>
            <pc:docMk/>
            <pc:sldMk cId="0" sldId="269"/>
            <ac:cxnSpMk id="57" creationId="{00000000-0000-0000-0000-000000000000}"/>
          </ac:cxnSpMkLst>
        </pc:cxnChg>
        <pc:cxnChg chg="mod">
          <ac:chgData name="Davide Giacomini" userId="c57eb879-048e-44bf-821d-0b937176a5f1" providerId="ADAL" clId="{5AB82838-F9B4-474E-95CB-28D1E94C2CB4}" dt="2020-06-26T07:22:39.194" v="1757" actId="1076"/>
          <ac:cxnSpMkLst>
            <pc:docMk/>
            <pc:sldMk cId="0" sldId="269"/>
            <ac:cxnSpMk id="59" creationId="{00000000-0000-0000-0000-000000000000}"/>
          </ac:cxnSpMkLst>
        </pc:cxnChg>
        <pc:cxnChg chg="add del">
          <ac:chgData name="Davide Giacomini" userId="c57eb879-048e-44bf-821d-0b937176a5f1" providerId="ADAL" clId="{5AB82838-F9B4-474E-95CB-28D1E94C2CB4}" dt="2020-06-26T07:21:11.572" v="1693" actId="478"/>
          <ac:cxnSpMkLst>
            <pc:docMk/>
            <pc:sldMk cId="0" sldId="269"/>
            <ac:cxnSpMk id="65" creationId="{00000000-0000-0000-0000-000000000000}"/>
          </ac:cxnSpMkLst>
        </pc:cxnChg>
        <pc:cxnChg chg="mod">
          <ac:chgData name="Davide Giacomini" userId="c57eb879-048e-44bf-821d-0b937176a5f1" providerId="ADAL" clId="{5AB82838-F9B4-474E-95CB-28D1E94C2CB4}" dt="2020-06-26T07:27:05.224" v="1830" actId="1076"/>
          <ac:cxnSpMkLst>
            <pc:docMk/>
            <pc:sldMk cId="0" sldId="269"/>
            <ac:cxnSpMk id="67" creationId="{00000000-0000-0000-0000-000000000000}"/>
          </ac:cxnSpMkLst>
        </pc:cxnChg>
        <pc:cxnChg chg="mod">
          <ac:chgData name="Davide Giacomini" userId="c57eb879-048e-44bf-821d-0b937176a5f1" providerId="ADAL" clId="{5AB82838-F9B4-474E-95CB-28D1E94C2CB4}" dt="2020-06-26T07:26:19.912" v="1823" actId="1076"/>
          <ac:cxnSpMkLst>
            <pc:docMk/>
            <pc:sldMk cId="0" sldId="269"/>
            <ac:cxnSpMk id="70" creationId="{00000000-0000-0000-0000-000000000000}"/>
          </ac:cxnSpMkLst>
        </pc:cxnChg>
        <pc:cxnChg chg="mod">
          <ac:chgData name="Davide Giacomini" userId="c57eb879-048e-44bf-821d-0b937176a5f1" providerId="ADAL" clId="{5AB82838-F9B4-474E-95CB-28D1E94C2CB4}" dt="2020-06-26T07:25:48.338" v="1815" actId="1076"/>
          <ac:cxnSpMkLst>
            <pc:docMk/>
            <pc:sldMk cId="0" sldId="269"/>
            <ac:cxnSpMk id="74" creationId="{00000000-0000-0000-0000-000000000000}"/>
          </ac:cxnSpMkLst>
        </pc:cxnChg>
        <pc:cxnChg chg="del">
          <ac:chgData name="Davide Giacomini" userId="c57eb879-048e-44bf-821d-0b937176a5f1" providerId="ADAL" clId="{5AB82838-F9B4-474E-95CB-28D1E94C2CB4}" dt="2020-06-26T07:32:34.060" v="1993" actId="478"/>
          <ac:cxnSpMkLst>
            <pc:docMk/>
            <pc:sldMk cId="0" sldId="269"/>
            <ac:cxnSpMk id="78" creationId="{00000000-0000-0000-0000-000000000000}"/>
          </ac:cxnSpMkLst>
        </pc:cxnChg>
        <pc:cxnChg chg="mod">
          <ac:chgData name="Davide Giacomini" userId="c57eb879-048e-44bf-821d-0b937176a5f1" providerId="ADAL" clId="{5AB82838-F9B4-474E-95CB-28D1E94C2CB4}" dt="2020-06-26T07:34:08.879" v="2005" actId="14100"/>
          <ac:cxnSpMkLst>
            <pc:docMk/>
            <pc:sldMk cId="0" sldId="269"/>
            <ac:cxnSpMk id="83" creationId="{00000000-0000-0000-0000-000000000000}"/>
          </ac:cxnSpMkLst>
        </pc:cxnChg>
        <pc:cxnChg chg="add mod ord">
          <ac:chgData name="Davide Giacomini" userId="c57eb879-048e-44bf-821d-0b937176a5f1" providerId="ADAL" clId="{5AB82838-F9B4-474E-95CB-28D1E94C2CB4}" dt="2020-06-26T07:27:49.415" v="1865" actId="166"/>
          <ac:cxnSpMkLst>
            <pc:docMk/>
            <pc:sldMk cId="0" sldId="269"/>
            <ac:cxnSpMk id="89" creationId="{B079F049-8887-463E-8FA8-D9B11BC81E6B}"/>
          </ac:cxnSpMkLst>
        </pc:cxnChg>
        <pc:cxnChg chg="add mod">
          <ac:chgData name="Davide Giacomini" userId="c57eb879-048e-44bf-821d-0b937176a5f1" providerId="ADAL" clId="{5AB82838-F9B4-474E-95CB-28D1E94C2CB4}" dt="2020-06-26T07:28:11.637" v="1869" actId="14100"/>
          <ac:cxnSpMkLst>
            <pc:docMk/>
            <pc:sldMk cId="0" sldId="269"/>
            <ac:cxnSpMk id="95" creationId="{7867DD01-9183-4F4B-A5D9-A5CD217C8DB0}"/>
          </ac:cxnSpMkLst>
        </pc:cxnChg>
        <pc:cxnChg chg="del">
          <ac:chgData name="Davide Giacomini" userId="c57eb879-048e-44bf-821d-0b937176a5f1" providerId="ADAL" clId="{5AB82838-F9B4-474E-95CB-28D1E94C2CB4}" dt="2020-06-26T07:32:45.433" v="1999" actId="478"/>
          <ac:cxnSpMkLst>
            <pc:docMk/>
            <pc:sldMk cId="0" sldId="269"/>
            <ac:cxnSpMk id="96" creationId="{00000000-0000-0000-0000-000000000000}"/>
          </ac:cxnSpMkLst>
        </pc:cxnChg>
        <pc:cxnChg chg="del">
          <ac:chgData name="Davide Giacomini" userId="c57eb879-048e-44bf-821d-0b937176a5f1" providerId="ADAL" clId="{5AB82838-F9B4-474E-95CB-28D1E94C2CB4}" dt="2020-06-26T07:32:36.222" v="1995" actId="478"/>
          <ac:cxnSpMkLst>
            <pc:docMk/>
            <pc:sldMk cId="0" sldId="269"/>
            <ac:cxnSpMk id="98" creationId="{00000000-0000-0000-0000-000000000000}"/>
          </ac:cxnSpMkLst>
        </pc:cxnChg>
        <pc:cxnChg chg="add mod">
          <ac:chgData name="Davide Giacomini" userId="c57eb879-048e-44bf-821d-0b937176a5f1" providerId="ADAL" clId="{5AB82838-F9B4-474E-95CB-28D1E94C2CB4}" dt="2020-06-26T07:32:19.994" v="1989" actId="14100"/>
          <ac:cxnSpMkLst>
            <pc:docMk/>
            <pc:sldMk cId="0" sldId="269"/>
            <ac:cxnSpMk id="101" creationId="{5B21C940-0708-4C13-802C-2B7C4488639D}"/>
          </ac:cxnSpMkLst>
        </pc:cxnChg>
        <pc:cxnChg chg="add mod">
          <ac:chgData name="Davide Giacomini" userId="c57eb879-048e-44bf-821d-0b937176a5f1" providerId="ADAL" clId="{5AB82838-F9B4-474E-95CB-28D1E94C2CB4}" dt="2020-06-26T07:34:52.347" v="2020" actId="1076"/>
          <ac:cxnSpMkLst>
            <pc:docMk/>
            <pc:sldMk cId="0" sldId="269"/>
            <ac:cxnSpMk id="102" creationId="{7DB96D6D-E2DA-4954-9914-492FA5D6864A}"/>
          </ac:cxnSpMkLst>
        </pc:cxnChg>
        <pc:cxnChg chg="mod">
          <ac:chgData name="Davide Giacomini" userId="c57eb879-048e-44bf-821d-0b937176a5f1" providerId="ADAL" clId="{5AB82838-F9B4-474E-95CB-28D1E94C2CB4}" dt="2020-06-26T07:27:01.870" v="1828" actId="1076"/>
          <ac:cxnSpMkLst>
            <pc:docMk/>
            <pc:sldMk cId="0" sldId="269"/>
            <ac:cxnSpMk id="311" creationId="{00000000-0000-0000-0000-000000000000}"/>
          </ac:cxnSpMkLst>
        </pc:cxnChg>
        <pc:cxnChg chg="mod">
          <ac:chgData name="Davide Giacomini" userId="c57eb879-048e-44bf-821d-0b937176a5f1" providerId="ADAL" clId="{5AB82838-F9B4-474E-95CB-28D1E94C2CB4}" dt="2020-06-26T07:27:11.884" v="1831" actId="1076"/>
          <ac:cxnSpMkLst>
            <pc:docMk/>
            <pc:sldMk cId="0" sldId="269"/>
            <ac:cxnSpMk id="312" creationId="{00000000-0000-0000-0000-000000000000}"/>
          </ac:cxnSpMkLst>
        </pc:cxnChg>
        <pc:cxnChg chg="mod">
          <ac:chgData name="Davide Giacomini" userId="c57eb879-048e-44bf-821d-0b937176a5f1" providerId="ADAL" clId="{5AB82838-F9B4-474E-95CB-28D1E94C2CB4}" dt="2020-06-26T07:27:01.870" v="1828" actId="1076"/>
          <ac:cxnSpMkLst>
            <pc:docMk/>
            <pc:sldMk cId="0" sldId="269"/>
            <ac:cxnSpMk id="316" creationId="{00000000-0000-0000-0000-000000000000}"/>
          </ac:cxnSpMkLst>
        </pc:cxnChg>
        <pc:cxnChg chg="mod">
          <ac:chgData name="Davide Giacomini" userId="c57eb879-048e-44bf-821d-0b937176a5f1" providerId="ADAL" clId="{5AB82838-F9B4-474E-95CB-28D1E94C2CB4}" dt="2020-06-26T07:30:31.811" v="1971" actId="1076"/>
          <ac:cxnSpMkLst>
            <pc:docMk/>
            <pc:sldMk cId="0" sldId="269"/>
            <ac:cxnSpMk id="317" creationId="{00000000-0000-0000-0000-000000000000}"/>
          </ac:cxnSpMkLst>
        </pc:cxnChg>
        <pc:cxnChg chg="mod">
          <ac:chgData name="Davide Giacomini" userId="c57eb879-048e-44bf-821d-0b937176a5f1" providerId="ADAL" clId="{5AB82838-F9B4-474E-95CB-28D1E94C2CB4}" dt="2020-06-26T07:27:01.870" v="1828" actId="1076"/>
          <ac:cxnSpMkLst>
            <pc:docMk/>
            <pc:sldMk cId="0" sldId="269"/>
            <ac:cxnSpMk id="320" creationId="{00000000-0000-0000-0000-000000000000}"/>
          </ac:cxnSpMkLst>
        </pc:cxnChg>
      </pc:sldChg>
      <pc:sldChg chg="addSp delSp modSp add mod">
        <pc:chgData name="Davide Giacomini" userId="c57eb879-048e-44bf-821d-0b937176a5f1" providerId="ADAL" clId="{5AB82838-F9B4-474E-95CB-28D1E94C2CB4}" dt="2020-06-26T07:46:19.465" v="2499" actId="478"/>
        <pc:sldMkLst>
          <pc:docMk/>
          <pc:sldMk cId="0" sldId="270"/>
        </pc:sldMkLst>
        <pc:spChg chg="del">
          <ac:chgData name="Davide Giacomini" userId="c57eb879-048e-44bf-821d-0b937176a5f1" providerId="ADAL" clId="{5AB82838-F9B4-474E-95CB-28D1E94C2CB4}" dt="2020-06-26T07:42:09.445" v="2234" actId="478"/>
          <ac:spMkLst>
            <pc:docMk/>
            <pc:sldMk cId="0" sldId="270"/>
            <ac:spMk id="2" creationId="{00000000-0000-0000-0000-000000000000}"/>
          </ac:spMkLst>
        </pc:spChg>
        <pc:spChg chg="del">
          <ac:chgData name="Davide Giacomini" userId="c57eb879-048e-44bf-821d-0b937176a5f1" providerId="ADAL" clId="{5AB82838-F9B4-474E-95CB-28D1E94C2CB4}" dt="2020-06-26T07:44:59.209" v="2386" actId="478"/>
          <ac:spMkLst>
            <pc:docMk/>
            <pc:sldMk cId="0" sldId="270"/>
            <ac:spMk id="8" creationId="{00000000-0000-0000-0000-000000000000}"/>
          </ac:spMkLst>
        </pc:spChg>
        <pc:spChg chg="mod">
          <ac:chgData name="Davide Giacomini" userId="c57eb879-048e-44bf-821d-0b937176a5f1" providerId="ADAL" clId="{5AB82838-F9B4-474E-95CB-28D1E94C2CB4}" dt="2020-06-26T07:41:10.593" v="2228" actId="20577"/>
          <ac:spMkLst>
            <pc:docMk/>
            <pc:sldMk cId="0" sldId="270"/>
            <ac:spMk id="26" creationId="{00000000-0000-0000-0000-000000000000}"/>
          </ac:spMkLst>
        </pc:spChg>
        <pc:spChg chg="del">
          <ac:chgData name="Davide Giacomini" userId="c57eb879-048e-44bf-821d-0b937176a5f1" providerId="ADAL" clId="{5AB82838-F9B4-474E-95CB-28D1E94C2CB4}" dt="2020-06-26T07:46:14.131" v="2495" actId="478"/>
          <ac:spMkLst>
            <pc:docMk/>
            <pc:sldMk cId="0" sldId="270"/>
            <ac:spMk id="37" creationId="{00000000-0000-0000-0000-000000000000}"/>
          </ac:spMkLst>
        </pc:spChg>
        <pc:spChg chg="mod">
          <ac:chgData name="Davide Giacomini" userId="c57eb879-048e-44bf-821d-0b937176a5f1" providerId="ADAL" clId="{5AB82838-F9B4-474E-95CB-28D1E94C2CB4}" dt="2020-06-26T07:44:32.065" v="2352" actId="1076"/>
          <ac:spMkLst>
            <pc:docMk/>
            <pc:sldMk cId="0" sldId="270"/>
            <ac:spMk id="38" creationId="{00000000-0000-0000-0000-000000000000}"/>
          </ac:spMkLst>
        </pc:spChg>
        <pc:spChg chg="del">
          <ac:chgData name="Davide Giacomini" userId="c57eb879-048e-44bf-821d-0b937176a5f1" providerId="ADAL" clId="{5AB82838-F9B4-474E-95CB-28D1E94C2CB4}" dt="2020-06-26T07:46:16.674" v="2496" actId="478"/>
          <ac:spMkLst>
            <pc:docMk/>
            <pc:sldMk cId="0" sldId="270"/>
            <ac:spMk id="39" creationId="{00000000-0000-0000-0000-000000000000}"/>
          </ac:spMkLst>
        </pc:spChg>
        <pc:spChg chg="del">
          <ac:chgData name="Davide Giacomini" userId="c57eb879-048e-44bf-821d-0b937176a5f1" providerId="ADAL" clId="{5AB82838-F9B4-474E-95CB-28D1E94C2CB4}" dt="2020-06-26T07:46:16.674" v="2496" actId="478"/>
          <ac:spMkLst>
            <pc:docMk/>
            <pc:sldMk cId="0" sldId="270"/>
            <ac:spMk id="44" creationId="{00000000-0000-0000-0000-000000000000}"/>
          </ac:spMkLst>
        </pc:spChg>
        <pc:spChg chg="mod">
          <ac:chgData name="Davide Giacomini" userId="c57eb879-048e-44bf-821d-0b937176a5f1" providerId="ADAL" clId="{5AB82838-F9B4-474E-95CB-28D1E94C2CB4}" dt="2020-06-26T07:41:54.006" v="2233" actId="20577"/>
          <ac:spMkLst>
            <pc:docMk/>
            <pc:sldMk cId="0" sldId="270"/>
            <ac:spMk id="46" creationId="{00000000-0000-0000-0000-000000000000}"/>
          </ac:spMkLst>
        </pc:spChg>
        <pc:spChg chg="del">
          <ac:chgData name="Davide Giacomini" userId="c57eb879-048e-44bf-821d-0b937176a5f1" providerId="ADAL" clId="{5AB82838-F9B4-474E-95CB-28D1E94C2CB4}" dt="2020-06-26T07:44:56.209" v="2385" actId="478"/>
          <ac:spMkLst>
            <pc:docMk/>
            <pc:sldMk cId="0" sldId="270"/>
            <ac:spMk id="51" creationId="{00000000-0000-0000-0000-000000000000}"/>
          </ac:spMkLst>
        </pc:spChg>
        <pc:spChg chg="add mod">
          <ac:chgData name="Davide Giacomini" userId="c57eb879-048e-44bf-821d-0b937176a5f1" providerId="ADAL" clId="{5AB82838-F9B4-474E-95CB-28D1E94C2CB4}" dt="2020-06-26T07:43:23.217" v="2315" actId="20577"/>
          <ac:spMkLst>
            <pc:docMk/>
            <pc:sldMk cId="0" sldId="270"/>
            <ac:spMk id="52" creationId="{8C7C8D53-3E5D-4388-B931-8F55D0046E29}"/>
          </ac:spMkLst>
        </pc:spChg>
        <pc:spChg chg="add mod">
          <ac:chgData name="Davide Giacomini" userId="c57eb879-048e-44bf-821d-0b937176a5f1" providerId="ADAL" clId="{5AB82838-F9B4-474E-95CB-28D1E94C2CB4}" dt="2020-06-26T07:45:31.021" v="2465" actId="14100"/>
          <ac:spMkLst>
            <pc:docMk/>
            <pc:sldMk cId="0" sldId="270"/>
            <ac:spMk id="56" creationId="{4D647CA3-44AC-4B3B-B21D-A4F45CC8159A}"/>
          </ac:spMkLst>
        </pc:spChg>
        <pc:spChg chg="del mod">
          <ac:chgData name="Davide Giacomini" userId="c57eb879-048e-44bf-821d-0b937176a5f1" providerId="ADAL" clId="{5AB82838-F9B4-474E-95CB-28D1E94C2CB4}" dt="2020-06-26T07:46:18.812" v="2498" actId="478"/>
          <ac:spMkLst>
            <pc:docMk/>
            <pc:sldMk cId="0" sldId="270"/>
            <ac:spMk id="58" creationId="{00000000-0000-0000-0000-000000000000}"/>
          </ac:spMkLst>
        </pc:spChg>
        <pc:spChg chg="del">
          <ac:chgData name="Davide Giacomini" userId="c57eb879-048e-44bf-821d-0b937176a5f1" providerId="ADAL" clId="{5AB82838-F9B4-474E-95CB-28D1E94C2CB4}" dt="2020-06-26T07:46:14.131" v="2495" actId="478"/>
          <ac:spMkLst>
            <pc:docMk/>
            <pc:sldMk cId="0" sldId="270"/>
            <ac:spMk id="62" creationId="{00000000-0000-0000-0000-000000000000}"/>
          </ac:spMkLst>
        </pc:spChg>
        <pc:spChg chg="del">
          <ac:chgData name="Davide Giacomini" userId="c57eb879-048e-44bf-821d-0b937176a5f1" providerId="ADAL" clId="{5AB82838-F9B4-474E-95CB-28D1E94C2CB4}" dt="2020-06-26T07:46:16.674" v="2496" actId="478"/>
          <ac:spMkLst>
            <pc:docMk/>
            <pc:sldMk cId="0" sldId="270"/>
            <ac:spMk id="63" creationId="{00000000-0000-0000-0000-000000000000}"/>
          </ac:spMkLst>
        </pc:spChg>
        <pc:spChg chg="del">
          <ac:chgData name="Davide Giacomini" userId="c57eb879-048e-44bf-821d-0b937176a5f1" providerId="ADAL" clId="{5AB82838-F9B4-474E-95CB-28D1E94C2CB4}" dt="2020-06-26T07:46:16.674" v="2496" actId="478"/>
          <ac:spMkLst>
            <pc:docMk/>
            <pc:sldMk cId="0" sldId="270"/>
            <ac:spMk id="75" creationId="{00000000-0000-0000-0000-000000000000}"/>
          </ac:spMkLst>
        </pc:spChg>
        <pc:spChg chg="mod">
          <ac:chgData name="Davide Giacomini" userId="c57eb879-048e-44bf-821d-0b937176a5f1" providerId="ADAL" clId="{5AB82838-F9B4-474E-95CB-28D1E94C2CB4}" dt="2020-06-26T07:46:07.454" v="2494" actId="20577"/>
          <ac:spMkLst>
            <pc:docMk/>
            <pc:sldMk cId="0" sldId="270"/>
            <ac:spMk id="338" creationId="{00000000-0000-0000-0000-000000000000}"/>
          </ac:spMkLst>
        </pc:spChg>
        <pc:spChg chg="mod">
          <ac:chgData name="Davide Giacomini" userId="c57eb879-048e-44bf-821d-0b937176a5f1" providerId="ADAL" clId="{5AB82838-F9B4-474E-95CB-28D1E94C2CB4}" dt="2020-06-26T07:42:41.169" v="2280" actId="20577"/>
          <ac:spMkLst>
            <pc:docMk/>
            <pc:sldMk cId="0" sldId="270"/>
            <ac:spMk id="339" creationId="{00000000-0000-0000-0000-000000000000}"/>
          </ac:spMkLst>
        </pc:spChg>
        <pc:spChg chg="mod">
          <ac:chgData name="Davide Giacomini" userId="c57eb879-048e-44bf-821d-0b937176a5f1" providerId="ADAL" clId="{5AB82838-F9B4-474E-95CB-28D1E94C2CB4}" dt="2020-06-26T07:43:06.839" v="2289" actId="20577"/>
          <ac:spMkLst>
            <pc:docMk/>
            <pc:sldMk cId="0" sldId="270"/>
            <ac:spMk id="344" creationId="{00000000-0000-0000-0000-000000000000}"/>
          </ac:spMkLst>
        </pc:spChg>
        <pc:spChg chg="mod">
          <ac:chgData name="Davide Giacomini" userId="c57eb879-048e-44bf-821d-0b937176a5f1" providerId="ADAL" clId="{5AB82838-F9B4-474E-95CB-28D1E94C2CB4}" dt="2020-06-26T07:43:17.591" v="2304" actId="1076"/>
          <ac:spMkLst>
            <pc:docMk/>
            <pc:sldMk cId="0" sldId="270"/>
            <ac:spMk id="347" creationId="{00000000-0000-0000-0000-000000000000}"/>
          </ac:spMkLst>
        </pc:spChg>
        <pc:spChg chg="mod">
          <ac:chgData name="Davide Giacomini" userId="c57eb879-048e-44bf-821d-0b937176a5f1" providerId="ADAL" clId="{5AB82838-F9B4-474E-95CB-28D1E94C2CB4}" dt="2020-06-26T07:44:48.360" v="2383" actId="1076"/>
          <ac:spMkLst>
            <pc:docMk/>
            <pc:sldMk cId="0" sldId="270"/>
            <ac:spMk id="349" creationId="{00000000-0000-0000-0000-000000000000}"/>
          </ac:spMkLst>
        </pc:spChg>
        <pc:spChg chg="add del mod">
          <ac:chgData name="Davide Giacomini" userId="c57eb879-048e-44bf-821d-0b937176a5f1" providerId="ADAL" clId="{5AB82838-F9B4-474E-95CB-28D1E94C2CB4}" dt="2020-06-26T07:43:33.577" v="2329" actId="6549"/>
          <ac:spMkLst>
            <pc:docMk/>
            <pc:sldMk cId="0" sldId="270"/>
            <ac:spMk id="353" creationId="{00000000-0000-0000-0000-000000000000}"/>
          </ac:spMkLst>
        </pc:spChg>
        <pc:spChg chg="mod">
          <ac:chgData name="Davide Giacomini" userId="c57eb879-048e-44bf-821d-0b937176a5f1" providerId="ADAL" clId="{5AB82838-F9B4-474E-95CB-28D1E94C2CB4}" dt="2020-06-26T07:42:44.213" v="2282" actId="20577"/>
          <ac:spMkLst>
            <pc:docMk/>
            <pc:sldMk cId="0" sldId="270"/>
            <ac:spMk id="354" creationId="{00000000-0000-0000-0000-000000000000}"/>
          </ac:spMkLst>
        </pc:spChg>
        <pc:grpChg chg="del">
          <ac:chgData name="Davide Giacomini" userId="c57eb879-048e-44bf-821d-0b937176a5f1" providerId="ADAL" clId="{5AB82838-F9B4-474E-95CB-28D1E94C2CB4}" dt="2020-06-26T07:42:10.392" v="2235" actId="478"/>
          <ac:grpSpMkLst>
            <pc:docMk/>
            <pc:sldMk cId="0" sldId="270"/>
            <ac:grpSpMk id="29" creationId="{00000000-0000-0000-0000-000000000000}"/>
          </ac:grpSpMkLst>
        </pc:grpChg>
        <pc:grpChg chg="del">
          <ac:chgData name="Davide Giacomini" userId="c57eb879-048e-44bf-821d-0b937176a5f1" providerId="ADAL" clId="{5AB82838-F9B4-474E-95CB-28D1E94C2CB4}" dt="2020-06-26T07:46:14.131" v="2495" actId="478"/>
          <ac:grpSpMkLst>
            <pc:docMk/>
            <pc:sldMk cId="0" sldId="270"/>
            <ac:grpSpMk id="40" creationId="{00000000-0000-0000-0000-000000000000}"/>
          </ac:grpSpMkLst>
        </pc:grpChg>
        <pc:grpChg chg="del">
          <ac:chgData name="Davide Giacomini" userId="c57eb879-048e-44bf-821d-0b937176a5f1" providerId="ADAL" clId="{5AB82838-F9B4-474E-95CB-28D1E94C2CB4}" dt="2020-06-26T07:46:14.131" v="2495" actId="478"/>
          <ac:grpSpMkLst>
            <pc:docMk/>
            <pc:sldMk cId="0" sldId="270"/>
            <ac:grpSpMk id="45" creationId="{00000000-0000-0000-0000-000000000000}"/>
          </ac:grpSpMkLst>
        </pc:grpChg>
        <pc:cxnChg chg="mod">
          <ac:chgData name="Davide Giacomini" userId="c57eb879-048e-44bf-821d-0b937176a5f1" providerId="ADAL" clId="{5AB82838-F9B4-474E-95CB-28D1E94C2CB4}" dt="2020-06-26T07:42:12.221" v="2236" actId="1076"/>
          <ac:cxnSpMkLst>
            <pc:docMk/>
            <pc:sldMk cId="0" sldId="270"/>
            <ac:cxnSpMk id="23" creationId="{00000000-0000-0000-0000-000000000000}"/>
          </ac:cxnSpMkLst>
        </pc:cxnChg>
        <pc:cxnChg chg="add mod">
          <ac:chgData name="Davide Giacomini" userId="c57eb879-048e-44bf-821d-0b937176a5f1" providerId="ADAL" clId="{5AB82838-F9B4-474E-95CB-28D1E94C2CB4}" dt="2020-06-26T07:45:05.398" v="2387" actId="571"/>
          <ac:cxnSpMkLst>
            <pc:docMk/>
            <pc:sldMk cId="0" sldId="270"/>
            <ac:cxnSpMk id="55" creationId="{EEE784D0-9BE8-4805-893E-59338DC7E512}"/>
          </ac:cxnSpMkLst>
        </pc:cxnChg>
        <pc:cxnChg chg="del">
          <ac:chgData name="Davide Giacomini" userId="c57eb879-048e-44bf-821d-0b937176a5f1" providerId="ADAL" clId="{5AB82838-F9B4-474E-95CB-28D1E94C2CB4}" dt="2020-06-26T07:46:19.465" v="2499" actId="478"/>
          <ac:cxnSpMkLst>
            <pc:docMk/>
            <pc:sldMk cId="0" sldId="270"/>
            <ac:cxnSpMk id="57" creationId="{00000000-0000-0000-0000-000000000000}"/>
          </ac:cxnSpMkLst>
        </pc:cxnChg>
        <pc:cxnChg chg="del mod">
          <ac:chgData name="Davide Giacomini" userId="c57eb879-048e-44bf-821d-0b937176a5f1" providerId="ADAL" clId="{5AB82838-F9B4-474E-95CB-28D1E94C2CB4}" dt="2020-06-26T07:46:14.131" v="2495" actId="478"/>
          <ac:cxnSpMkLst>
            <pc:docMk/>
            <pc:sldMk cId="0" sldId="270"/>
            <ac:cxnSpMk id="60" creationId="{00000000-0000-0000-0000-000000000000}"/>
          </ac:cxnSpMkLst>
        </pc:cxnChg>
        <pc:cxnChg chg="del">
          <ac:chgData name="Davide Giacomini" userId="c57eb879-048e-44bf-821d-0b937176a5f1" providerId="ADAL" clId="{5AB82838-F9B4-474E-95CB-28D1E94C2CB4}" dt="2020-06-26T07:46:14.131" v="2495" actId="478"/>
          <ac:cxnSpMkLst>
            <pc:docMk/>
            <pc:sldMk cId="0" sldId="270"/>
            <ac:cxnSpMk id="61" creationId="{00000000-0000-0000-0000-000000000000}"/>
          </ac:cxnSpMkLst>
        </pc:cxnChg>
        <pc:cxnChg chg="del">
          <ac:chgData name="Davide Giacomini" userId="c57eb879-048e-44bf-821d-0b937176a5f1" providerId="ADAL" clId="{5AB82838-F9B4-474E-95CB-28D1E94C2CB4}" dt="2020-06-26T07:46:16.674" v="2496" actId="478"/>
          <ac:cxnSpMkLst>
            <pc:docMk/>
            <pc:sldMk cId="0" sldId="270"/>
            <ac:cxnSpMk id="74" creationId="{00000000-0000-0000-0000-000000000000}"/>
          </ac:cxnSpMkLst>
        </pc:cxnChg>
        <pc:cxnChg chg="mod">
          <ac:chgData name="Davide Giacomini" userId="c57eb879-048e-44bf-821d-0b937176a5f1" providerId="ADAL" clId="{5AB82838-F9B4-474E-95CB-28D1E94C2CB4}" dt="2020-06-26T07:44:53.535" v="2384" actId="14100"/>
          <ac:cxnSpMkLst>
            <pc:docMk/>
            <pc:sldMk cId="0" sldId="270"/>
            <ac:cxnSpMk id="350" creationId="{00000000-0000-0000-0000-000000000000}"/>
          </ac:cxnSpMkLst>
        </pc:cxnChg>
        <pc:cxnChg chg="mod">
          <ac:chgData name="Davide Giacomini" userId="c57eb879-048e-44bf-821d-0b937176a5f1" providerId="ADAL" clId="{5AB82838-F9B4-474E-95CB-28D1E94C2CB4}" dt="2020-06-26T07:44:29.775" v="2351" actId="1076"/>
          <ac:cxnSpMkLst>
            <pc:docMk/>
            <pc:sldMk cId="0" sldId="270"/>
            <ac:cxnSpMk id="357" creationId="{00000000-0000-0000-0000-000000000000}"/>
          </ac:cxnSpMkLst>
        </pc:cxnChg>
      </pc:sldChg>
      <pc:sldChg chg="modSp add mod">
        <pc:chgData name="Davide Giacomini" userId="c57eb879-048e-44bf-821d-0b937176a5f1" providerId="ADAL" clId="{5AB82838-F9B4-474E-95CB-28D1E94C2CB4}" dt="2020-06-26T08:04:01.621" v="3194" actId="14100"/>
        <pc:sldMkLst>
          <pc:docMk/>
          <pc:sldMk cId="0" sldId="274"/>
        </pc:sldMkLst>
        <pc:spChg chg="mod">
          <ac:chgData name="Davide Giacomini" userId="c57eb879-048e-44bf-821d-0b937176a5f1" providerId="ADAL" clId="{5AB82838-F9B4-474E-95CB-28D1E94C2CB4}" dt="2020-06-26T08:02:25.598" v="3170" actId="20577"/>
          <ac:spMkLst>
            <pc:docMk/>
            <pc:sldMk cId="0" sldId="274"/>
            <ac:spMk id="19" creationId="{00000000-0000-0000-0000-000000000000}"/>
          </ac:spMkLst>
        </pc:spChg>
        <pc:spChg chg="mod">
          <ac:chgData name="Davide Giacomini" userId="c57eb879-048e-44bf-821d-0b937176a5f1" providerId="ADAL" clId="{5AB82838-F9B4-474E-95CB-28D1E94C2CB4}" dt="2020-06-26T08:03:05.481" v="3178" actId="20577"/>
          <ac:spMkLst>
            <pc:docMk/>
            <pc:sldMk cId="0" sldId="274"/>
            <ac:spMk id="463" creationId="{00000000-0000-0000-0000-000000000000}"/>
          </ac:spMkLst>
        </pc:spChg>
        <pc:spChg chg="mod">
          <ac:chgData name="Davide Giacomini" userId="c57eb879-048e-44bf-821d-0b937176a5f1" providerId="ADAL" clId="{5AB82838-F9B4-474E-95CB-28D1E94C2CB4}" dt="2020-06-26T08:03:38.582" v="3186" actId="14100"/>
          <ac:spMkLst>
            <pc:docMk/>
            <pc:sldMk cId="0" sldId="274"/>
            <ac:spMk id="469" creationId="{00000000-0000-0000-0000-000000000000}"/>
          </ac:spMkLst>
        </pc:spChg>
        <pc:spChg chg="mod">
          <ac:chgData name="Davide Giacomini" userId="c57eb879-048e-44bf-821d-0b937176a5f1" providerId="ADAL" clId="{5AB82838-F9B4-474E-95CB-28D1E94C2CB4}" dt="2020-06-26T08:03:56.879" v="3193" actId="1076"/>
          <ac:spMkLst>
            <pc:docMk/>
            <pc:sldMk cId="0" sldId="274"/>
            <ac:spMk id="471" creationId="{00000000-0000-0000-0000-000000000000}"/>
          </ac:spMkLst>
        </pc:spChg>
        <pc:spChg chg="mod">
          <ac:chgData name="Davide Giacomini" userId="c57eb879-048e-44bf-821d-0b937176a5f1" providerId="ADAL" clId="{5AB82838-F9B4-474E-95CB-28D1E94C2CB4}" dt="2020-06-26T08:03:11.598" v="3181" actId="20577"/>
          <ac:spMkLst>
            <pc:docMk/>
            <pc:sldMk cId="0" sldId="274"/>
            <ac:spMk id="473" creationId="{00000000-0000-0000-0000-000000000000}"/>
          </ac:spMkLst>
        </pc:spChg>
        <pc:cxnChg chg="mod">
          <ac:chgData name="Davide Giacomini" userId="c57eb879-048e-44bf-821d-0b937176a5f1" providerId="ADAL" clId="{5AB82838-F9B4-474E-95CB-28D1E94C2CB4}" dt="2020-06-26T08:02:36.499" v="3172" actId="14100"/>
          <ac:cxnSpMkLst>
            <pc:docMk/>
            <pc:sldMk cId="0" sldId="274"/>
            <ac:cxnSpMk id="462" creationId="{00000000-0000-0000-0000-000000000000}"/>
          </ac:cxnSpMkLst>
        </pc:cxnChg>
        <pc:cxnChg chg="mod">
          <ac:chgData name="Davide Giacomini" userId="c57eb879-048e-44bf-821d-0b937176a5f1" providerId="ADAL" clId="{5AB82838-F9B4-474E-95CB-28D1E94C2CB4}" dt="2020-06-26T08:03:46.224" v="3188" actId="14100"/>
          <ac:cxnSpMkLst>
            <pc:docMk/>
            <pc:sldMk cId="0" sldId="274"/>
            <ac:cxnSpMk id="470" creationId="{00000000-0000-0000-0000-000000000000}"/>
          </ac:cxnSpMkLst>
        </pc:cxnChg>
        <pc:cxnChg chg="mod">
          <ac:chgData name="Davide Giacomini" userId="c57eb879-048e-44bf-821d-0b937176a5f1" providerId="ADAL" clId="{5AB82838-F9B4-474E-95CB-28D1E94C2CB4}" dt="2020-06-26T08:04:01.621" v="3194" actId="14100"/>
          <ac:cxnSpMkLst>
            <pc:docMk/>
            <pc:sldMk cId="0" sldId="274"/>
            <ac:cxnSpMk id="472" creationId="{00000000-0000-0000-0000-000000000000}"/>
          </ac:cxnSpMkLst>
        </pc:cxnChg>
      </pc:sldChg>
      <pc:sldChg chg="addSp delSp modSp add mod ord">
        <pc:chgData name="Davide Giacomini" userId="c57eb879-048e-44bf-821d-0b937176a5f1" providerId="ADAL" clId="{5AB82838-F9B4-474E-95CB-28D1E94C2CB4}" dt="2020-06-25T11:59:20.524" v="1438" actId="1076"/>
        <pc:sldMkLst>
          <pc:docMk/>
          <pc:sldMk cId="471237171" sldId="282"/>
        </pc:sldMkLst>
        <pc:spChg chg="mod">
          <ac:chgData name="Davide Giacomini" userId="c57eb879-048e-44bf-821d-0b937176a5f1" providerId="ADAL" clId="{5AB82838-F9B4-474E-95CB-28D1E94C2CB4}" dt="2020-06-25T11:22:10.612" v="291" actId="113"/>
          <ac:spMkLst>
            <pc:docMk/>
            <pc:sldMk cId="471237171" sldId="282"/>
            <ac:spMk id="2" creationId="{00000000-0000-0000-0000-000000000000}"/>
          </ac:spMkLst>
        </pc:spChg>
        <pc:spChg chg="del mod">
          <ac:chgData name="Davide Giacomini" userId="c57eb879-048e-44bf-821d-0b937176a5f1" providerId="ADAL" clId="{5AB82838-F9B4-474E-95CB-28D1E94C2CB4}" dt="2020-06-25T11:22:13.375" v="292" actId="478"/>
          <ac:spMkLst>
            <pc:docMk/>
            <pc:sldMk cId="471237171" sldId="282"/>
            <ac:spMk id="3" creationId="{00000000-0000-0000-0000-000000000000}"/>
          </ac:spMkLst>
        </pc:spChg>
        <pc:spChg chg="mod">
          <ac:chgData name="Davide Giacomini" userId="c57eb879-048e-44bf-821d-0b937176a5f1" providerId="ADAL" clId="{5AB82838-F9B4-474E-95CB-28D1E94C2CB4}" dt="2020-06-25T11:59:17.608" v="1437" actId="1076"/>
          <ac:spMkLst>
            <pc:docMk/>
            <pc:sldMk cId="471237171" sldId="282"/>
            <ac:spMk id="4" creationId="{00000000-0000-0000-0000-000000000000}"/>
          </ac:spMkLst>
        </pc:spChg>
        <pc:spChg chg="add del mod">
          <ac:chgData name="Davide Giacomini" userId="c57eb879-048e-44bf-821d-0b937176a5f1" providerId="ADAL" clId="{5AB82838-F9B4-474E-95CB-28D1E94C2CB4}" dt="2020-06-25T11:22:16.147" v="293" actId="478"/>
          <ac:spMkLst>
            <pc:docMk/>
            <pc:sldMk cId="471237171" sldId="282"/>
            <ac:spMk id="6" creationId="{457E7D11-06FB-4A14-8823-D46723007E8E}"/>
          </ac:spMkLst>
        </pc:spChg>
        <pc:spChg chg="add mod">
          <ac:chgData name="Davide Giacomini" userId="c57eb879-048e-44bf-821d-0b937176a5f1" providerId="ADAL" clId="{5AB82838-F9B4-474E-95CB-28D1E94C2CB4}" dt="2020-06-25T11:59:20.524" v="1438" actId="1076"/>
          <ac:spMkLst>
            <pc:docMk/>
            <pc:sldMk cId="471237171" sldId="282"/>
            <ac:spMk id="7" creationId="{4C7FE92F-E360-4FC7-B0FC-621CC9B73F54}"/>
          </ac:spMkLst>
        </pc:spChg>
        <pc:spChg chg="add mod">
          <ac:chgData name="Davide Giacomini" userId="c57eb879-048e-44bf-821d-0b937176a5f1" providerId="ADAL" clId="{5AB82838-F9B4-474E-95CB-28D1E94C2CB4}" dt="2020-06-25T11:42:04.776" v="1198" actId="113"/>
          <ac:spMkLst>
            <pc:docMk/>
            <pc:sldMk cId="471237171" sldId="282"/>
            <ac:spMk id="8" creationId="{7EE920A4-1BF6-4FCC-B996-3907D68D95DB}"/>
          </ac:spMkLst>
        </pc:spChg>
      </pc:sldChg>
      <pc:sldChg chg="addSp delSp modSp add mod">
        <pc:chgData name="Davide Giacomini" userId="c57eb879-048e-44bf-821d-0b937176a5f1" providerId="ADAL" clId="{5AB82838-F9B4-474E-95CB-28D1E94C2CB4}" dt="2020-06-25T11:21:23.029" v="284" actId="113"/>
        <pc:sldMkLst>
          <pc:docMk/>
          <pc:sldMk cId="160639521" sldId="283"/>
        </pc:sldMkLst>
        <pc:spChg chg="mod">
          <ac:chgData name="Davide Giacomini" userId="c57eb879-048e-44bf-821d-0b937176a5f1" providerId="ADAL" clId="{5AB82838-F9B4-474E-95CB-28D1E94C2CB4}" dt="2020-06-25T11:21:23.029" v="284" actId="113"/>
          <ac:spMkLst>
            <pc:docMk/>
            <pc:sldMk cId="160639521" sldId="283"/>
            <ac:spMk id="2" creationId="{00000000-0000-0000-0000-000000000000}"/>
          </ac:spMkLst>
        </pc:spChg>
        <pc:spChg chg="mod">
          <ac:chgData name="Davide Giacomini" userId="c57eb879-048e-44bf-821d-0b937176a5f1" providerId="ADAL" clId="{5AB82838-F9B4-474E-95CB-28D1E94C2CB4}" dt="2020-06-25T11:17:55.773" v="216" actId="1076"/>
          <ac:spMkLst>
            <pc:docMk/>
            <pc:sldMk cId="160639521" sldId="283"/>
            <ac:spMk id="3" creationId="{00000000-0000-0000-0000-000000000000}"/>
          </ac:spMkLst>
        </pc:spChg>
        <pc:spChg chg="add mod">
          <ac:chgData name="Davide Giacomini" userId="c57eb879-048e-44bf-821d-0b937176a5f1" providerId="ADAL" clId="{5AB82838-F9B4-474E-95CB-28D1E94C2CB4}" dt="2020-06-25T11:17:58.977" v="217" actId="1076"/>
          <ac:spMkLst>
            <pc:docMk/>
            <pc:sldMk cId="160639521" sldId="283"/>
            <ac:spMk id="4" creationId="{0FD98758-D204-4C5B-9798-51888E5AB878}"/>
          </ac:spMkLst>
        </pc:spChg>
        <pc:spChg chg="add del mod">
          <ac:chgData name="Davide Giacomini" userId="c57eb879-048e-44bf-821d-0b937176a5f1" providerId="ADAL" clId="{5AB82838-F9B4-474E-95CB-28D1E94C2CB4}" dt="2020-06-25T11:20:47.064" v="275" actId="478"/>
          <ac:spMkLst>
            <pc:docMk/>
            <pc:sldMk cId="160639521" sldId="283"/>
            <ac:spMk id="5" creationId="{CCED125D-34E5-474A-AC02-FFB05834342A}"/>
          </ac:spMkLst>
        </pc:spChg>
        <pc:spChg chg="add mod">
          <ac:chgData name="Davide Giacomini" userId="c57eb879-048e-44bf-821d-0b937176a5f1" providerId="ADAL" clId="{5AB82838-F9B4-474E-95CB-28D1E94C2CB4}" dt="2020-06-25T11:21:09.189" v="283" actId="1076"/>
          <ac:spMkLst>
            <pc:docMk/>
            <pc:sldMk cId="160639521" sldId="283"/>
            <ac:spMk id="6" creationId="{58D3DC9E-F98B-46C0-8884-B9BB60410816}"/>
          </ac:spMkLst>
        </pc:spChg>
      </pc:sldChg>
      <pc:sldChg chg="delSp modSp add mod">
        <pc:chgData name="Davide Giacomini" userId="c57eb879-048e-44bf-821d-0b937176a5f1" providerId="ADAL" clId="{5AB82838-F9B4-474E-95CB-28D1E94C2CB4}" dt="2020-06-26T07:40:09.578" v="2200" actId="1076"/>
        <pc:sldMkLst>
          <pc:docMk/>
          <pc:sldMk cId="3441371221" sldId="284"/>
        </pc:sldMkLst>
        <pc:spChg chg="mod">
          <ac:chgData name="Davide Giacomini" userId="c57eb879-048e-44bf-821d-0b937176a5f1" providerId="ADAL" clId="{5AB82838-F9B4-474E-95CB-28D1E94C2CB4}" dt="2020-06-26T07:36:28.519" v="2082" actId="20577"/>
          <ac:spMkLst>
            <pc:docMk/>
            <pc:sldMk cId="3441371221" sldId="284"/>
            <ac:spMk id="54" creationId="{00000000-0000-0000-0000-000000000000}"/>
          </ac:spMkLst>
        </pc:spChg>
        <pc:spChg chg="mod">
          <ac:chgData name="Davide Giacomini" userId="c57eb879-048e-44bf-821d-0b937176a5f1" providerId="ADAL" clId="{5AB82838-F9B4-474E-95CB-28D1E94C2CB4}" dt="2020-06-26T07:36:18.911" v="2063" actId="20577"/>
          <ac:spMkLst>
            <pc:docMk/>
            <pc:sldMk cId="3441371221" sldId="284"/>
            <ac:spMk id="72" creationId="{00000000-0000-0000-0000-000000000000}"/>
          </ac:spMkLst>
        </pc:spChg>
        <pc:spChg chg="mod">
          <ac:chgData name="Davide Giacomini" userId="c57eb879-048e-44bf-821d-0b937176a5f1" providerId="ADAL" clId="{5AB82838-F9B4-474E-95CB-28D1E94C2CB4}" dt="2020-06-26T07:38:07.071" v="2102" actId="20577"/>
          <ac:spMkLst>
            <pc:docMk/>
            <pc:sldMk cId="3441371221" sldId="284"/>
            <ac:spMk id="74" creationId="{00000000-0000-0000-0000-000000000000}"/>
          </ac:spMkLst>
        </pc:spChg>
        <pc:spChg chg="mod">
          <ac:chgData name="Davide Giacomini" userId="c57eb879-048e-44bf-821d-0b937176a5f1" providerId="ADAL" clId="{5AB82838-F9B4-474E-95CB-28D1E94C2CB4}" dt="2020-06-26T07:40:09.578" v="2200" actId="1076"/>
          <ac:spMkLst>
            <pc:docMk/>
            <pc:sldMk cId="3441371221" sldId="284"/>
            <ac:spMk id="84" creationId="{00000000-0000-0000-0000-000000000000}"/>
          </ac:spMkLst>
        </pc:spChg>
        <pc:spChg chg="mod">
          <ac:chgData name="Davide Giacomini" userId="c57eb879-048e-44bf-821d-0b937176a5f1" providerId="ADAL" clId="{5AB82838-F9B4-474E-95CB-28D1E94C2CB4}" dt="2020-06-26T07:36:13.819" v="2054" actId="1076"/>
          <ac:spMkLst>
            <pc:docMk/>
            <pc:sldMk cId="3441371221" sldId="284"/>
            <ac:spMk id="88" creationId="{00000000-0000-0000-0000-000000000000}"/>
          </ac:spMkLst>
        </pc:spChg>
        <pc:spChg chg="del">
          <ac:chgData name="Davide Giacomini" userId="c57eb879-048e-44bf-821d-0b937176a5f1" providerId="ADAL" clId="{5AB82838-F9B4-474E-95CB-28D1E94C2CB4}" dt="2020-06-26T07:39:51.748" v="2177" actId="478"/>
          <ac:spMkLst>
            <pc:docMk/>
            <pc:sldMk cId="3441371221" sldId="284"/>
            <ac:spMk id="111" creationId="{00000000-0000-0000-0000-000000000000}"/>
          </ac:spMkLst>
        </pc:spChg>
        <pc:spChg chg="del">
          <ac:chgData name="Davide Giacomini" userId="c57eb879-048e-44bf-821d-0b937176a5f1" providerId="ADAL" clId="{5AB82838-F9B4-474E-95CB-28D1E94C2CB4}" dt="2020-06-26T07:39:53.292" v="2178" actId="478"/>
          <ac:spMkLst>
            <pc:docMk/>
            <pc:sldMk cId="3441371221" sldId="284"/>
            <ac:spMk id="113" creationId="{00000000-0000-0000-0000-000000000000}"/>
          </ac:spMkLst>
        </pc:spChg>
        <pc:spChg chg="del">
          <ac:chgData name="Davide Giacomini" userId="c57eb879-048e-44bf-821d-0b937176a5f1" providerId="ADAL" clId="{5AB82838-F9B4-474E-95CB-28D1E94C2CB4}" dt="2020-06-26T07:39:55.371" v="2179" actId="478"/>
          <ac:spMkLst>
            <pc:docMk/>
            <pc:sldMk cId="3441371221" sldId="284"/>
            <ac:spMk id="115" creationId="{00000000-0000-0000-0000-000000000000}"/>
          </ac:spMkLst>
        </pc:spChg>
        <pc:spChg chg="del mod">
          <ac:chgData name="Davide Giacomini" userId="c57eb879-048e-44bf-821d-0b937176a5f1" providerId="ADAL" clId="{5AB82838-F9B4-474E-95CB-28D1E94C2CB4}" dt="2020-06-26T07:39:57.819" v="2183" actId="478"/>
          <ac:spMkLst>
            <pc:docMk/>
            <pc:sldMk cId="3441371221" sldId="284"/>
            <ac:spMk id="117" creationId="{00000000-0000-0000-0000-000000000000}"/>
          </ac:spMkLst>
        </pc:spChg>
        <pc:spChg chg="mod">
          <ac:chgData name="Davide Giacomini" userId="c57eb879-048e-44bf-821d-0b937176a5f1" providerId="ADAL" clId="{5AB82838-F9B4-474E-95CB-28D1E94C2CB4}" dt="2020-06-26T07:35:39.319" v="2032" actId="20577"/>
          <ac:spMkLst>
            <pc:docMk/>
            <pc:sldMk cId="3441371221" sldId="284"/>
            <ac:spMk id="309" creationId="{00000000-0000-0000-0000-000000000000}"/>
          </ac:spMkLst>
        </pc:spChg>
        <pc:spChg chg="mod">
          <ac:chgData name="Davide Giacomini" userId="c57eb879-048e-44bf-821d-0b937176a5f1" providerId="ADAL" clId="{5AB82838-F9B4-474E-95CB-28D1E94C2CB4}" dt="2020-06-26T07:36:43.419" v="2101" actId="20577"/>
          <ac:spMkLst>
            <pc:docMk/>
            <pc:sldMk cId="3441371221" sldId="284"/>
            <ac:spMk id="310" creationId="{00000000-0000-0000-0000-000000000000}"/>
          </ac:spMkLst>
        </pc:spChg>
        <pc:spChg chg="mod">
          <ac:chgData name="Davide Giacomini" userId="c57eb879-048e-44bf-821d-0b937176a5f1" providerId="ADAL" clId="{5AB82838-F9B4-474E-95CB-28D1E94C2CB4}" dt="2020-06-26T07:38:52.122" v="2136" actId="313"/>
          <ac:spMkLst>
            <pc:docMk/>
            <pc:sldMk cId="3441371221" sldId="284"/>
            <ac:spMk id="313" creationId="{00000000-0000-0000-0000-000000000000}"/>
          </ac:spMkLst>
        </pc:spChg>
        <pc:spChg chg="mod">
          <ac:chgData name="Davide Giacomini" userId="c57eb879-048e-44bf-821d-0b937176a5f1" providerId="ADAL" clId="{5AB82838-F9B4-474E-95CB-28D1E94C2CB4}" dt="2020-06-26T07:39:26.705" v="2158" actId="20577"/>
          <ac:spMkLst>
            <pc:docMk/>
            <pc:sldMk cId="3441371221" sldId="284"/>
            <ac:spMk id="315" creationId="{00000000-0000-0000-0000-000000000000}"/>
          </ac:spMkLst>
        </pc:spChg>
        <pc:spChg chg="mod">
          <ac:chgData name="Davide Giacomini" userId="c57eb879-048e-44bf-821d-0b937176a5f1" providerId="ADAL" clId="{5AB82838-F9B4-474E-95CB-28D1E94C2CB4}" dt="2020-06-26T07:39:31.475" v="2165" actId="20577"/>
          <ac:spMkLst>
            <pc:docMk/>
            <pc:sldMk cId="3441371221" sldId="284"/>
            <ac:spMk id="318" creationId="{00000000-0000-0000-0000-000000000000}"/>
          </ac:spMkLst>
        </pc:spChg>
        <pc:spChg chg="mod">
          <ac:chgData name="Davide Giacomini" userId="c57eb879-048e-44bf-821d-0b937176a5f1" providerId="ADAL" clId="{5AB82838-F9B4-474E-95CB-28D1E94C2CB4}" dt="2020-06-26T07:39:42.413" v="2176" actId="20577"/>
          <ac:spMkLst>
            <pc:docMk/>
            <pc:sldMk cId="3441371221" sldId="284"/>
            <ac:spMk id="333" creationId="{00000000-0000-0000-0000-000000000000}"/>
          </ac:spMkLst>
        </pc:spChg>
        <pc:cxnChg chg="del">
          <ac:chgData name="Davide Giacomini" userId="c57eb879-048e-44bf-821d-0b937176a5f1" providerId="ADAL" clId="{5AB82838-F9B4-474E-95CB-28D1E94C2CB4}" dt="2020-06-26T07:39:53.292" v="2178" actId="478"/>
          <ac:cxnSpMkLst>
            <pc:docMk/>
            <pc:sldMk cId="3441371221" sldId="284"/>
            <ac:cxnSpMk id="112" creationId="{00000000-0000-0000-0000-000000000000}"/>
          </ac:cxnSpMkLst>
        </pc:cxnChg>
        <pc:cxnChg chg="del">
          <ac:chgData name="Davide Giacomini" userId="c57eb879-048e-44bf-821d-0b937176a5f1" providerId="ADAL" clId="{5AB82838-F9B4-474E-95CB-28D1E94C2CB4}" dt="2020-06-26T07:39:56.443" v="2181" actId="478"/>
          <ac:cxnSpMkLst>
            <pc:docMk/>
            <pc:sldMk cId="3441371221" sldId="284"/>
            <ac:cxnSpMk id="114" creationId="{00000000-0000-0000-0000-000000000000}"/>
          </ac:cxnSpMkLst>
        </pc:cxnChg>
        <pc:cxnChg chg="del">
          <ac:chgData name="Davide Giacomini" userId="c57eb879-048e-44bf-821d-0b937176a5f1" providerId="ADAL" clId="{5AB82838-F9B4-474E-95CB-28D1E94C2CB4}" dt="2020-06-26T07:39:55.928" v="2180" actId="478"/>
          <ac:cxnSpMkLst>
            <pc:docMk/>
            <pc:sldMk cId="3441371221" sldId="284"/>
            <ac:cxnSpMk id="116" creationId="{00000000-0000-0000-0000-000000000000}"/>
          </ac:cxnSpMkLst>
        </pc:cxnChg>
      </pc:sldChg>
      <pc:sldChg chg="addSp delSp modSp add mod">
        <pc:chgData name="Davide Giacomini" userId="c57eb879-048e-44bf-821d-0b937176a5f1" providerId="ADAL" clId="{5AB82838-F9B4-474E-95CB-28D1E94C2CB4}" dt="2020-06-26T08:00:20.494" v="3105" actId="14100"/>
        <pc:sldMkLst>
          <pc:docMk/>
          <pc:sldMk cId="0" sldId="285"/>
        </pc:sldMkLst>
        <pc:spChg chg="mod">
          <ac:chgData name="Davide Giacomini" userId="c57eb879-048e-44bf-821d-0b937176a5f1" providerId="ADAL" clId="{5AB82838-F9B4-474E-95CB-28D1E94C2CB4}" dt="2020-06-26T07:53:25.320" v="2795" actId="20577"/>
          <ac:spMkLst>
            <pc:docMk/>
            <pc:sldMk cId="0" sldId="285"/>
            <ac:spMk id="2" creationId="{00000000-0000-0000-0000-000000000000}"/>
          </ac:spMkLst>
        </pc:spChg>
        <pc:spChg chg="del">
          <ac:chgData name="Davide Giacomini" userId="c57eb879-048e-44bf-821d-0b937176a5f1" providerId="ADAL" clId="{5AB82838-F9B4-474E-95CB-28D1E94C2CB4}" dt="2020-06-26T07:59:36.788" v="3098" actId="478"/>
          <ac:spMkLst>
            <pc:docMk/>
            <pc:sldMk cId="0" sldId="285"/>
            <ac:spMk id="8" creationId="{00000000-0000-0000-0000-000000000000}"/>
          </ac:spMkLst>
        </pc:spChg>
        <pc:spChg chg="mod">
          <ac:chgData name="Davide Giacomini" userId="c57eb879-048e-44bf-821d-0b937176a5f1" providerId="ADAL" clId="{5AB82838-F9B4-474E-95CB-28D1E94C2CB4}" dt="2020-06-26T07:47:29.466" v="2576" actId="1076"/>
          <ac:spMkLst>
            <pc:docMk/>
            <pc:sldMk cId="0" sldId="285"/>
            <ac:spMk id="26" creationId="{00000000-0000-0000-0000-000000000000}"/>
          </ac:spMkLst>
        </pc:spChg>
        <pc:spChg chg="mod">
          <ac:chgData name="Davide Giacomini" userId="c57eb879-048e-44bf-821d-0b937176a5f1" providerId="ADAL" clId="{5AB82838-F9B4-474E-95CB-28D1E94C2CB4}" dt="2020-06-26T07:59:23.167" v="3090" actId="20577"/>
          <ac:spMkLst>
            <pc:docMk/>
            <pc:sldMk cId="0" sldId="285"/>
            <ac:spMk id="37" creationId="{00000000-0000-0000-0000-000000000000}"/>
          </ac:spMkLst>
        </pc:spChg>
        <pc:spChg chg="mod">
          <ac:chgData name="Davide Giacomini" userId="c57eb879-048e-44bf-821d-0b937176a5f1" providerId="ADAL" clId="{5AB82838-F9B4-474E-95CB-28D1E94C2CB4}" dt="2020-06-26T07:58:24.744" v="3051" actId="20577"/>
          <ac:spMkLst>
            <pc:docMk/>
            <pc:sldMk cId="0" sldId="285"/>
            <ac:spMk id="38" creationId="{00000000-0000-0000-0000-000000000000}"/>
          </ac:spMkLst>
        </pc:spChg>
        <pc:spChg chg="mod">
          <ac:chgData name="Davide Giacomini" userId="c57eb879-048e-44bf-821d-0b937176a5f1" providerId="ADAL" clId="{5AB82838-F9B4-474E-95CB-28D1E94C2CB4}" dt="2020-06-26T08:00:20.494" v="3105" actId="14100"/>
          <ac:spMkLst>
            <pc:docMk/>
            <pc:sldMk cId="0" sldId="285"/>
            <ac:spMk id="39" creationId="{00000000-0000-0000-0000-000000000000}"/>
          </ac:spMkLst>
        </pc:spChg>
        <pc:spChg chg="del">
          <ac:chgData name="Davide Giacomini" userId="c57eb879-048e-44bf-821d-0b937176a5f1" providerId="ADAL" clId="{5AB82838-F9B4-474E-95CB-28D1E94C2CB4}" dt="2020-06-26T07:59:30.170" v="3092" actId="478"/>
          <ac:spMkLst>
            <pc:docMk/>
            <pc:sldMk cId="0" sldId="285"/>
            <ac:spMk id="44" creationId="{00000000-0000-0000-0000-000000000000}"/>
          </ac:spMkLst>
        </pc:spChg>
        <pc:spChg chg="del mod">
          <ac:chgData name="Davide Giacomini" userId="c57eb879-048e-44bf-821d-0b937176a5f1" providerId="ADAL" clId="{5AB82838-F9B4-474E-95CB-28D1E94C2CB4}" dt="2020-06-26T07:51:27.752" v="2717" actId="478"/>
          <ac:spMkLst>
            <pc:docMk/>
            <pc:sldMk cId="0" sldId="285"/>
            <ac:spMk id="46" creationId="{00000000-0000-0000-0000-000000000000}"/>
          </ac:spMkLst>
        </pc:spChg>
        <pc:spChg chg="del">
          <ac:chgData name="Davide Giacomini" userId="c57eb879-048e-44bf-821d-0b937176a5f1" providerId="ADAL" clId="{5AB82838-F9B4-474E-95CB-28D1E94C2CB4}" dt="2020-06-26T07:59:31.188" v="3094" actId="478"/>
          <ac:spMkLst>
            <pc:docMk/>
            <pc:sldMk cId="0" sldId="285"/>
            <ac:spMk id="51" creationId="{00000000-0000-0000-0000-000000000000}"/>
          </ac:spMkLst>
        </pc:spChg>
        <pc:spChg chg="add mod">
          <ac:chgData name="Davide Giacomini" userId="c57eb879-048e-44bf-821d-0b937176a5f1" providerId="ADAL" clId="{5AB82838-F9B4-474E-95CB-28D1E94C2CB4}" dt="2020-06-26T07:55:37.616" v="2913" actId="20577"/>
          <ac:spMkLst>
            <pc:docMk/>
            <pc:sldMk cId="0" sldId="285"/>
            <ac:spMk id="53" creationId="{834F1025-9DEB-4760-AB16-0C7334F84BE3}"/>
          </ac:spMkLst>
        </pc:spChg>
        <pc:spChg chg="del">
          <ac:chgData name="Davide Giacomini" userId="c57eb879-048e-44bf-821d-0b937176a5f1" providerId="ADAL" clId="{5AB82838-F9B4-474E-95CB-28D1E94C2CB4}" dt="2020-06-26T07:59:18.445" v="3076" actId="478"/>
          <ac:spMkLst>
            <pc:docMk/>
            <pc:sldMk cId="0" sldId="285"/>
            <ac:spMk id="58" creationId="{00000000-0000-0000-0000-000000000000}"/>
          </ac:spMkLst>
        </pc:spChg>
        <pc:spChg chg="add mod">
          <ac:chgData name="Davide Giacomini" userId="c57eb879-048e-44bf-821d-0b937176a5f1" providerId="ADAL" clId="{5AB82838-F9B4-474E-95CB-28D1E94C2CB4}" dt="2020-06-26T07:55:44.985" v="2916"/>
          <ac:spMkLst>
            <pc:docMk/>
            <pc:sldMk cId="0" sldId="285"/>
            <ac:spMk id="59" creationId="{8E6D290E-423B-4B75-829C-EBB6043DF818}"/>
          </ac:spMkLst>
        </pc:spChg>
        <pc:spChg chg="del">
          <ac:chgData name="Davide Giacomini" userId="c57eb879-048e-44bf-821d-0b937176a5f1" providerId="ADAL" clId="{5AB82838-F9B4-474E-95CB-28D1E94C2CB4}" dt="2020-06-26T08:00:05.924" v="3101" actId="478"/>
          <ac:spMkLst>
            <pc:docMk/>
            <pc:sldMk cId="0" sldId="285"/>
            <ac:spMk id="62" creationId="{00000000-0000-0000-0000-000000000000}"/>
          </ac:spMkLst>
        </pc:spChg>
        <pc:spChg chg="del">
          <ac:chgData name="Davide Giacomini" userId="c57eb879-048e-44bf-821d-0b937176a5f1" providerId="ADAL" clId="{5AB82838-F9B4-474E-95CB-28D1E94C2CB4}" dt="2020-06-26T08:00:03.933" v="3099" actId="478"/>
          <ac:spMkLst>
            <pc:docMk/>
            <pc:sldMk cId="0" sldId="285"/>
            <ac:spMk id="63" creationId="{00000000-0000-0000-0000-000000000000}"/>
          </ac:spMkLst>
        </pc:spChg>
        <pc:spChg chg="add mod">
          <ac:chgData name="Davide Giacomini" userId="c57eb879-048e-44bf-821d-0b937176a5f1" providerId="ADAL" clId="{5AB82838-F9B4-474E-95CB-28D1E94C2CB4}" dt="2020-06-26T07:54:53.824" v="2863" actId="14100"/>
          <ac:spMkLst>
            <pc:docMk/>
            <pc:sldMk cId="0" sldId="285"/>
            <ac:spMk id="65" creationId="{E07D8871-4FD8-41A6-92FF-9C69D8F75D61}"/>
          </ac:spMkLst>
        </pc:spChg>
        <pc:spChg chg="add mod">
          <ac:chgData name="Davide Giacomini" userId="c57eb879-048e-44bf-821d-0b937176a5f1" providerId="ADAL" clId="{5AB82838-F9B4-474E-95CB-28D1E94C2CB4}" dt="2020-06-26T07:59:09.925" v="3074" actId="20577"/>
          <ac:spMkLst>
            <pc:docMk/>
            <pc:sldMk cId="0" sldId="285"/>
            <ac:spMk id="67" creationId="{E55A4DB4-5A00-4139-A0FA-70E632DDC9D9}"/>
          </ac:spMkLst>
        </pc:spChg>
        <pc:spChg chg="add del mod">
          <ac:chgData name="Davide Giacomini" userId="c57eb879-048e-44bf-821d-0b937176a5f1" providerId="ADAL" clId="{5AB82838-F9B4-474E-95CB-28D1E94C2CB4}" dt="2020-06-26T07:58:35.447" v="3056" actId="478"/>
          <ac:spMkLst>
            <pc:docMk/>
            <pc:sldMk cId="0" sldId="285"/>
            <ac:spMk id="68" creationId="{85EDEA86-1946-48F2-949A-2FE985FBD353}"/>
          </ac:spMkLst>
        </pc:spChg>
        <pc:spChg chg="add del mod">
          <ac:chgData name="Davide Giacomini" userId="c57eb879-048e-44bf-821d-0b937176a5f1" providerId="ADAL" clId="{5AB82838-F9B4-474E-95CB-28D1E94C2CB4}" dt="2020-06-26T07:58:34.653" v="3055" actId="478"/>
          <ac:spMkLst>
            <pc:docMk/>
            <pc:sldMk cId="0" sldId="285"/>
            <ac:spMk id="69" creationId="{D24609D9-DFA3-450B-BFAB-AC7EB0FA9306}"/>
          </ac:spMkLst>
        </pc:spChg>
        <pc:spChg chg="add del mod">
          <ac:chgData name="Davide Giacomini" userId="c57eb879-048e-44bf-821d-0b937176a5f1" providerId="ADAL" clId="{5AB82838-F9B4-474E-95CB-28D1E94C2CB4}" dt="2020-06-26T07:58:39.070" v="3058" actId="478"/>
          <ac:spMkLst>
            <pc:docMk/>
            <pc:sldMk cId="0" sldId="285"/>
            <ac:spMk id="70" creationId="{DA4F55D2-24AE-4674-8566-0FCB0AC58316}"/>
          </ac:spMkLst>
        </pc:spChg>
        <pc:spChg chg="del">
          <ac:chgData name="Davide Giacomini" userId="c57eb879-048e-44bf-821d-0b937176a5f1" providerId="ADAL" clId="{5AB82838-F9B4-474E-95CB-28D1E94C2CB4}" dt="2020-06-26T07:59:34.290" v="3096" actId="478"/>
          <ac:spMkLst>
            <pc:docMk/>
            <pc:sldMk cId="0" sldId="285"/>
            <ac:spMk id="75" creationId="{00000000-0000-0000-0000-000000000000}"/>
          </ac:spMkLst>
        </pc:spChg>
        <pc:spChg chg="mod">
          <ac:chgData name="Davide Giacomini" userId="c57eb879-048e-44bf-821d-0b937176a5f1" providerId="ADAL" clId="{5AB82838-F9B4-474E-95CB-28D1E94C2CB4}" dt="2020-06-26T07:46:45.397" v="2531" actId="1076"/>
          <ac:spMkLst>
            <pc:docMk/>
            <pc:sldMk cId="0" sldId="285"/>
            <ac:spMk id="338" creationId="{00000000-0000-0000-0000-000000000000}"/>
          </ac:spMkLst>
        </pc:spChg>
        <pc:spChg chg="mod">
          <ac:chgData name="Davide Giacomini" userId="c57eb879-048e-44bf-821d-0b937176a5f1" providerId="ADAL" clId="{5AB82838-F9B4-474E-95CB-28D1E94C2CB4}" dt="2020-06-26T07:56:17.481" v="2960" actId="20577"/>
          <ac:spMkLst>
            <pc:docMk/>
            <pc:sldMk cId="0" sldId="285"/>
            <ac:spMk id="339" creationId="{00000000-0000-0000-0000-000000000000}"/>
          </ac:spMkLst>
        </pc:spChg>
        <pc:spChg chg="mod">
          <ac:chgData name="Davide Giacomini" userId="c57eb879-048e-44bf-821d-0b937176a5f1" providerId="ADAL" clId="{5AB82838-F9B4-474E-95CB-28D1E94C2CB4}" dt="2020-06-26T07:57:44.280" v="3017" actId="14100"/>
          <ac:spMkLst>
            <pc:docMk/>
            <pc:sldMk cId="0" sldId="285"/>
            <ac:spMk id="343" creationId="{00000000-0000-0000-0000-000000000000}"/>
          </ac:spMkLst>
        </pc:spChg>
        <pc:spChg chg="mod">
          <ac:chgData name="Davide Giacomini" userId="c57eb879-048e-44bf-821d-0b937176a5f1" providerId="ADAL" clId="{5AB82838-F9B4-474E-95CB-28D1E94C2CB4}" dt="2020-06-26T07:57:11.651" v="2975" actId="20577"/>
          <ac:spMkLst>
            <pc:docMk/>
            <pc:sldMk cId="0" sldId="285"/>
            <ac:spMk id="344" creationId="{00000000-0000-0000-0000-000000000000}"/>
          </ac:spMkLst>
        </pc:spChg>
        <pc:spChg chg="mod">
          <ac:chgData name="Davide Giacomini" userId="c57eb879-048e-44bf-821d-0b937176a5f1" providerId="ADAL" clId="{5AB82838-F9B4-474E-95CB-28D1E94C2CB4}" dt="2020-06-26T07:57:27.157" v="3013" actId="20577"/>
          <ac:spMkLst>
            <pc:docMk/>
            <pc:sldMk cId="0" sldId="285"/>
            <ac:spMk id="347" creationId="{00000000-0000-0000-0000-000000000000}"/>
          </ac:spMkLst>
        </pc:spChg>
        <pc:spChg chg="mod">
          <ac:chgData name="Davide Giacomini" userId="c57eb879-048e-44bf-821d-0b937176a5f1" providerId="ADAL" clId="{5AB82838-F9B4-474E-95CB-28D1E94C2CB4}" dt="2020-06-26T07:59:14.826" v="3075" actId="14100"/>
          <ac:spMkLst>
            <pc:docMk/>
            <pc:sldMk cId="0" sldId="285"/>
            <ac:spMk id="351" creationId="{00000000-0000-0000-0000-000000000000}"/>
          </ac:spMkLst>
        </pc:spChg>
        <pc:spChg chg="del">
          <ac:chgData name="Davide Giacomini" userId="c57eb879-048e-44bf-821d-0b937176a5f1" providerId="ADAL" clId="{5AB82838-F9B4-474E-95CB-28D1E94C2CB4}" dt="2020-06-26T07:57:41.964" v="3016" actId="478"/>
          <ac:spMkLst>
            <pc:docMk/>
            <pc:sldMk cId="0" sldId="285"/>
            <ac:spMk id="353" creationId="{00000000-0000-0000-0000-000000000000}"/>
          </ac:spMkLst>
        </pc:spChg>
        <pc:spChg chg="mod">
          <ac:chgData name="Davide Giacomini" userId="c57eb879-048e-44bf-821d-0b937176a5f1" providerId="ADAL" clId="{5AB82838-F9B4-474E-95CB-28D1E94C2CB4}" dt="2020-06-26T07:56:41.724" v="2965" actId="20577"/>
          <ac:spMkLst>
            <pc:docMk/>
            <pc:sldMk cId="0" sldId="285"/>
            <ac:spMk id="354" creationId="{00000000-0000-0000-0000-000000000000}"/>
          </ac:spMkLst>
        </pc:spChg>
        <pc:grpChg chg="del">
          <ac:chgData name="Davide Giacomini" userId="c57eb879-048e-44bf-821d-0b937176a5f1" providerId="ADAL" clId="{5AB82838-F9B4-474E-95CB-28D1E94C2CB4}" dt="2020-06-26T07:51:40.151" v="2721" actId="478"/>
          <ac:grpSpMkLst>
            <pc:docMk/>
            <pc:sldMk cId="0" sldId="285"/>
            <ac:grpSpMk id="29" creationId="{00000000-0000-0000-0000-000000000000}"/>
          </ac:grpSpMkLst>
        </pc:grpChg>
        <pc:grpChg chg="del">
          <ac:chgData name="Davide Giacomini" userId="c57eb879-048e-44bf-821d-0b937176a5f1" providerId="ADAL" clId="{5AB82838-F9B4-474E-95CB-28D1E94C2CB4}" dt="2020-06-26T07:59:30.731" v="3093" actId="478"/>
          <ac:grpSpMkLst>
            <pc:docMk/>
            <pc:sldMk cId="0" sldId="285"/>
            <ac:grpSpMk id="40" creationId="{00000000-0000-0000-0000-000000000000}"/>
          </ac:grpSpMkLst>
        </pc:grpChg>
        <pc:grpChg chg="del">
          <ac:chgData name="Davide Giacomini" userId="c57eb879-048e-44bf-821d-0b937176a5f1" providerId="ADAL" clId="{5AB82838-F9B4-474E-95CB-28D1E94C2CB4}" dt="2020-06-26T07:59:31.970" v="3095" actId="478"/>
          <ac:grpSpMkLst>
            <pc:docMk/>
            <pc:sldMk cId="0" sldId="285"/>
            <ac:grpSpMk id="45" creationId="{00000000-0000-0000-0000-000000000000}"/>
          </ac:grpSpMkLst>
        </pc:grpChg>
        <pc:cxnChg chg="mod">
          <ac:chgData name="Davide Giacomini" userId="c57eb879-048e-44bf-821d-0b937176a5f1" providerId="ADAL" clId="{5AB82838-F9B4-474E-95CB-28D1E94C2CB4}" dt="2020-06-26T07:53:22.613" v="2793" actId="14100"/>
          <ac:cxnSpMkLst>
            <pc:docMk/>
            <pc:sldMk cId="0" sldId="285"/>
            <ac:cxnSpMk id="23" creationId="{00000000-0000-0000-0000-000000000000}"/>
          </ac:cxnSpMkLst>
        </pc:cxnChg>
        <pc:cxnChg chg="del">
          <ac:chgData name="Davide Giacomini" userId="c57eb879-048e-44bf-821d-0b937176a5f1" providerId="ADAL" clId="{5AB82838-F9B4-474E-95CB-28D1E94C2CB4}" dt="2020-06-26T07:57:40.150" v="3015" actId="478"/>
          <ac:cxnSpMkLst>
            <pc:docMk/>
            <pc:sldMk cId="0" sldId="285"/>
            <ac:cxnSpMk id="28" creationId="{00000000-0000-0000-0000-000000000000}"/>
          </ac:cxnSpMkLst>
        </pc:cxnChg>
        <pc:cxnChg chg="del">
          <ac:chgData name="Davide Giacomini" userId="c57eb879-048e-44bf-821d-0b937176a5f1" providerId="ADAL" clId="{5AB82838-F9B4-474E-95CB-28D1E94C2CB4}" dt="2020-06-26T07:57:38.033" v="3014" actId="478"/>
          <ac:cxnSpMkLst>
            <pc:docMk/>
            <pc:sldMk cId="0" sldId="285"/>
            <ac:cxnSpMk id="47" creationId="{00000000-0000-0000-0000-000000000000}"/>
          </ac:cxnSpMkLst>
        </pc:cxnChg>
        <pc:cxnChg chg="add mod">
          <ac:chgData name="Davide Giacomini" userId="c57eb879-048e-44bf-821d-0b937176a5f1" providerId="ADAL" clId="{5AB82838-F9B4-474E-95CB-28D1E94C2CB4}" dt="2020-06-26T07:54:58.110" v="2865" actId="1076"/>
          <ac:cxnSpMkLst>
            <pc:docMk/>
            <pc:sldMk cId="0" sldId="285"/>
            <ac:cxnSpMk id="54" creationId="{78E9E3E2-5AE3-452C-A249-2172D41DCDC1}"/>
          </ac:cxnSpMkLst>
        </pc:cxnChg>
        <pc:cxnChg chg="del">
          <ac:chgData name="Davide Giacomini" userId="c57eb879-048e-44bf-821d-0b937176a5f1" providerId="ADAL" clId="{5AB82838-F9B4-474E-95CB-28D1E94C2CB4}" dt="2020-06-26T07:59:19.164" v="3077" actId="478"/>
          <ac:cxnSpMkLst>
            <pc:docMk/>
            <pc:sldMk cId="0" sldId="285"/>
            <ac:cxnSpMk id="57" creationId="{00000000-0000-0000-0000-000000000000}"/>
          </ac:cxnSpMkLst>
        </pc:cxnChg>
        <pc:cxnChg chg="del">
          <ac:chgData name="Davide Giacomini" userId="c57eb879-048e-44bf-821d-0b937176a5f1" providerId="ADAL" clId="{5AB82838-F9B4-474E-95CB-28D1E94C2CB4}" dt="2020-06-26T08:00:05.419" v="3100" actId="478"/>
          <ac:cxnSpMkLst>
            <pc:docMk/>
            <pc:sldMk cId="0" sldId="285"/>
            <ac:cxnSpMk id="61" creationId="{00000000-0000-0000-0000-000000000000}"/>
          </ac:cxnSpMkLst>
        </pc:cxnChg>
        <pc:cxnChg chg="add mod">
          <ac:chgData name="Davide Giacomini" userId="c57eb879-048e-44bf-821d-0b937176a5f1" providerId="ADAL" clId="{5AB82838-F9B4-474E-95CB-28D1E94C2CB4}" dt="2020-06-26T07:54:42.634" v="2858" actId="1076"/>
          <ac:cxnSpMkLst>
            <pc:docMk/>
            <pc:sldMk cId="0" sldId="285"/>
            <ac:cxnSpMk id="64" creationId="{80E5B53B-1DE1-487E-BC0D-2BC8D4ED2BB3}"/>
          </ac:cxnSpMkLst>
        </pc:cxnChg>
        <pc:cxnChg chg="add del mod">
          <ac:chgData name="Davide Giacomini" userId="c57eb879-048e-44bf-821d-0b937176a5f1" providerId="ADAL" clId="{5AB82838-F9B4-474E-95CB-28D1E94C2CB4}" dt="2020-06-26T07:55:29.810" v="2895"/>
          <ac:cxnSpMkLst>
            <pc:docMk/>
            <pc:sldMk cId="0" sldId="285"/>
            <ac:cxnSpMk id="66" creationId="{FA7A17F8-472D-4F9C-90FA-5131C359769E}"/>
          </ac:cxnSpMkLst>
        </pc:cxnChg>
        <pc:cxnChg chg="add mod">
          <ac:chgData name="Davide Giacomini" userId="c57eb879-048e-44bf-821d-0b937176a5f1" providerId="ADAL" clId="{5AB82838-F9B4-474E-95CB-28D1E94C2CB4}" dt="2020-06-26T08:00:17.741" v="3104" actId="14100"/>
          <ac:cxnSpMkLst>
            <pc:docMk/>
            <pc:sldMk cId="0" sldId="285"/>
            <ac:cxnSpMk id="71" creationId="{950EFAC1-2F86-4559-A169-747FDB822450}"/>
          </ac:cxnSpMkLst>
        </pc:cxnChg>
        <pc:cxnChg chg="del">
          <ac:chgData name="Davide Giacomini" userId="c57eb879-048e-44bf-821d-0b937176a5f1" providerId="ADAL" clId="{5AB82838-F9B4-474E-95CB-28D1E94C2CB4}" dt="2020-06-26T07:59:34.901" v="3097" actId="478"/>
          <ac:cxnSpMkLst>
            <pc:docMk/>
            <pc:sldMk cId="0" sldId="285"/>
            <ac:cxnSpMk id="74" creationId="{00000000-0000-0000-0000-000000000000}"/>
          </ac:cxnSpMkLst>
        </pc:cxnChg>
        <pc:cxnChg chg="mod">
          <ac:chgData name="Davide Giacomini" userId="c57eb879-048e-44bf-821d-0b937176a5f1" providerId="ADAL" clId="{5AB82838-F9B4-474E-95CB-28D1E94C2CB4}" dt="2020-06-26T07:54:25.723" v="2852" actId="14100"/>
          <ac:cxnSpMkLst>
            <pc:docMk/>
            <pc:sldMk cId="0" sldId="285"/>
            <ac:cxnSpMk id="340" creationId="{00000000-0000-0000-0000-000000000000}"/>
          </ac:cxnSpMkLst>
        </pc:cxnChg>
      </pc:sldChg>
      <pc:sldChg chg="addSp delSp modSp add mod ord">
        <pc:chgData name="Davide Giacomini" userId="c57eb879-048e-44bf-821d-0b937176a5f1" providerId="ADAL" clId="{5AB82838-F9B4-474E-95CB-28D1E94C2CB4}" dt="2020-06-26T07:49:31.376" v="2644" actId="1076"/>
        <pc:sldMkLst>
          <pc:docMk/>
          <pc:sldMk cId="3697368042" sldId="286"/>
        </pc:sldMkLst>
        <pc:spChg chg="del">
          <ac:chgData name="Davide Giacomini" userId="c57eb879-048e-44bf-821d-0b937176a5f1" providerId="ADAL" clId="{5AB82838-F9B4-474E-95CB-28D1E94C2CB4}" dt="2020-06-26T07:48:32.963" v="2603" actId="478"/>
          <ac:spMkLst>
            <pc:docMk/>
            <pc:sldMk cId="3697368042" sldId="286"/>
            <ac:spMk id="2" creationId="{00000000-0000-0000-0000-000000000000}"/>
          </ac:spMkLst>
        </pc:spChg>
        <pc:spChg chg="del">
          <ac:chgData name="Davide Giacomini" userId="c57eb879-048e-44bf-821d-0b937176a5f1" providerId="ADAL" clId="{5AB82838-F9B4-474E-95CB-28D1E94C2CB4}" dt="2020-06-26T07:48:37.624" v="2604" actId="478"/>
          <ac:spMkLst>
            <pc:docMk/>
            <pc:sldMk cId="3697368042" sldId="286"/>
            <ac:spMk id="8" creationId="{00000000-0000-0000-0000-000000000000}"/>
          </ac:spMkLst>
        </pc:spChg>
        <pc:spChg chg="del">
          <ac:chgData name="Davide Giacomini" userId="c57eb879-048e-44bf-821d-0b937176a5f1" providerId="ADAL" clId="{5AB82838-F9B4-474E-95CB-28D1E94C2CB4}" dt="2020-06-26T07:48:32.963" v="2603" actId="478"/>
          <ac:spMkLst>
            <pc:docMk/>
            <pc:sldMk cId="3697368042" sldId="286"/>
            <ac:spMk id="37" creationId="{00000000-0000-0000-0000-000000000000}"/>
          </ac:spMkLst>
        </pc:spChg>
        <pc:spChg chg="del">
          <ac:chgData name="Davide Giacomini" userId="c57eb879-048e-44bf-821d-0b937176a5f1" providerId="ADAL" clId="{5AB82838-F9B4-474E-95CB-28D1E94C2CB4}" dt="2020-06-26T07:48:32.963" v="2603" actId="478"/>
          <ac:spMkLst>
            <pc:docMk/>
            <pc:sldMk cId="3697368042" sldId="286"/>
            <ac:spMk id="38" creationId="{00000000-0000-0000-0000-000000000000}"/>
          </ac:spMkLst>
        </pc:spChg>
        <pc:spChg chg="del">
          <ac:chgData name="Davide Giacomini" userId="c57eb879-048e-44bf-821d-0b937176a5f1" providerId="ADAL" clId="{5AB82838-F9B4-474E-95CB-28D1E94C2CB4}" dt="2020-06-26T07:48:32.963" v="2603" actId="478"/>
          <ac:spMkLst>
            <pc:docMk/>
            <pc:sldMk cId="3697368042" sldId="286"/>
            <ac:spMk id="39" creationId="{00000000-0000-0000-0000-000000000000}"/>
          </ac:spMkLst>
        </pc:spChg>
        <pc:spChg chg="del">
          <ac:chgData name="Davide Giacomini" userId="c57eb879-048e-44bf-821d-0b937176a5f1" providerId="ADAL" clId="{5AB82838-F9B4-474E-95CB-28D1E94C2CB4}" dt="2020-06-26T07:48:32.963" v="2603" actId="478"/>
          <ac:spMkLst>
            <pc:docMk/>
            <pc:sldMk cId="3697368042" sldId="286"/>
            <ac:spMk id="44" creationId="{00000000-0000-0000-0000-000000000000}"/>
          </ac:spMkLst>
        </pc:spChg>
        <pc:spChg chg="mod">
          <ac:chgData name="Davide Giacomini" userId="c57eb879-048e-44bf-821d-0b937176a5f1" providerId="ADAL" clId="{5AB82838-F9B4-474E-95CB-28D1E94C2CB4}" dt="2020-06-26T07:49:31.376" v="2644" actId="1076"/>
          <ac:spMkLst>
            <pc:docMk/>
            <pc:sldMk cId="3697368042" sldId="286"/>
            <ac:spMk id="46" creationId="{00000000-0000-0000-0000-000000000000}"/>
          </ac:spMkLst>
        </pc:spChg>
        <pc:spChg chg="del">
          <ac:chgData name="Davide Giacomini" userId="c57eb879-048e-44bf-821d-0b937176a5f1" providerId="ADAL" clId="{5AB82838-F9B4-474E-95CB-28D1E94C2CB4}" dt="2020-06-26T07:48:32.963" v="2603" actId="478"/>
          <ac:spMkLst>
            <pc:docMk/>
            <pc:sldMk cId="3697368042" sldId="286"/>
            <ac:spMk id="51" creationId="{00000000-0000-0000-0000-000000000000}"/>
          </ac:spMkLst>
        </pc:spChg>
        <pc:spChg chg="add mod">
          <ac:chgData name="Davide Giacomini" userId="c57eb879-048e-44bf-821d-0b937176a5f1" providerId="ADAL" clId="{5AB82838-F9B4-474E-95CB-28D1E94C2CB4}" dt="2020-06-26T07:49:23.066" v="2627" actId="14100"/>
          <ac:spMkLst>
            <pc:docMk/>
            <pc:sldMk cId="3697368042" sldId="286"/>
            <ac:spMk id="52" creationId="{A0448648-EFB0-4FA5-83E9-DAF6E7B88069}"/>
          </ac:spMkLst>
        </pc:spChg>
        <pc:spChg chg="del">
          <ac:chgData name="Davide Giacomini" userId="c57eb879-048e-44bf-821d-0b937176a5f1" providerId="ADAL" clId="{5AB82838-F9B4-474E-95CB-28D1E94C2CB4}" dt="2020-06-26T07:48:32.963" v="2603" actId="478"/>
          <ac:spMkLst>
            <pc:docMk/>
            <pc:sldMk cId="3697368042" sldId="286"/>
            <ac:spMk id="58" creationId="{00000000-0000-0000-0000-000000000000}"/>
          </ac:spMkLst>
        </pc:spChg>
        <pc:spChg chg="del">
          <ac:chgData name="Davide Giacomini" userId="c57eb879-048e-44bf-821d-0b937176a5f1" providerId="ADAL" clId="{5AB82838-F9B4-474E-95CB-28D1E94C2CB4}" dt="2020-06-26T07:48:32.963" v="2603" actId="478"/>
          <ac:spMkLst>
            <pc:docMk/>
            <pc:sldMk cId="3697368042" sldId="286"/>
            <ac:spMk id="62" creationId="{00000000-0000-0000-0000-000000000000}"/>
          </ac:spMkLst>
        </pc:spChg>
        <pc:spChg chg="del">
          <ac:chgData name="Davide Giacomini" userId="c57eb879-048e-44bf-821d-0b937176a5f1" providerId="ADAL" clId="{5AB82838-F9B4-474E-95CB-28D1E94C2CB4}" dt="2020-06-26T07:48:32.963" v="2603" actId="478"/>
          <ac:spMkLst>
            <pc:docMk/>
            <pc:sldMk cId="3697368042" sldId="286"/>
            <ac:spMk id="63" creationId="{00000000-0000-0000-0000-000000000000}"/>
          </ac:spMkLst>
        </pc:spChg>
        <pc:spChg chg="del">
          <ac:chgData name="Davide Giacomini" userId="c57eb879-048e-44bf-821d-0b937176a5f1" providerId="ADAL" clId="{5AB82838-F9B4-474E-95CB-28D1E94C2CB4}" dt="2020-06-26T07:48:32.963" v="2603" actId="478"/>
          <ac:spMkLst>
            <pc:docMk/>
            <pc:sldMk cId="3697368042" sldId="286"/>
            <ac:spMk id="75" creationId="{00000000-0000-0000-0000-000000000000}"/>
          </ac:spMkLst>
        </pc:spChg>
        <pc:spChg chg="mod">
          <ac:chgData name="Davide Giacomini" userId="c57eb879-048e-44bf-821d-0b937176a5f1" providerId="ADAL" clId="{5AB82838-F9B4-474E-95CB-28D1E94C2CB4}" dt="2020-06-26T07:48:13.715" v="2602" actId="20577"/>
          <ac:spMkLst>
            <pc:docMk/>
            <pc:sldMk cId="3697368042" sldId="286"/>
            <ac:spMk id="338" creationId="{00000000-0000-0000-0000-000000000000}"/>
          </ac:spMkLst>
        </pc:spChg>
        <pc:spChg chg="del">
          <ac:chgData name="Davide Giacomini" userId="c57eb879-048e-44bf-821d-0b937176a5f1" providerId="ADAL" clId="{5AB82838-F9B4-474E-95CB-28D1E94C2CB4}" dt="2020-06-26T07:48:32.963" v="2603" actId="478"/>
          <ac:spMkLst>
            <pc:docMk/>
            <pc:sldMk cId="3697368042" sldId="286"/>
            <ac:spMk id="339" creationId="{00000000-0000-0000-0000-000000000000}"/>
          </ac:spMkLst>
        </pc:spChg>
        <pc:spChg chg="del">
          <ac:chgData name="Davide Giacomini" userId="c57eb879-048e-44bf-821d-0b937176a5f1" providerId="ADAL" clId="{5AB82838-F9B4-474E-95CB-28D1E94C2CB4}" dt="2020-06-26T07:48:32.963" v="2603" actId="478"/>
          <ac:spMkLst>
            <pc:docMk/>
            <pc:sldMk cId="3697368042" sldId="286"/>
            <ac:spMk id="343" creationId="{00000000-0000-0000-0000-000000000000}"/>
          </ac:spMkLst>
        </pc:spChg>
        <pc:spChg chg="del">
          <ac:chgData name="Davide Giacomini" userId="c57eb879-048e-44bf-821d-0b937176a5f1" providerId="ADAL" clId="{5AB82838-F9B4-474E-95CB-28D1E94C2CB4}" dt="2020-06-26T07:48:32.963" v="2603" actId="478"/>
          <ac:spMkLst>
            <pc:docMk/>
            <pc:sldMk cId="3697368042" sldId="286"/>
            <ac:spMk id="344" creationId="{00000000-0000-0000-0000-000000000000}"/>
          </ac:spMkLst>
        </pc:spChg>
        <pc:spChg chg="del">
          <ac:chgData name="Davide Giacomini" userId="c57eb879-048e-44bf-821d-0b937176a5f1" providerId="ADAL" clId="{5AB82838-F9B4-474E-95CB-28D1E94C2CB4}" dt="2020-06-26T07:48:32.963" v="2603" actId="478"/>
          <ac:spMkLst>
            <pc:docMk/>
            <pc:sldMk cId="3697368042" sldId="286"/>
            <ac:spMk id="347" creationId="{00000000-0000-0000-0000-000000000000}"/>
          </ac:spMkLst>
        </pc:spChg>
        <pc:spChg chg="del">
          <ac:chgData name="Davide Giacomini" userId="c57eb879-048e-44bf-821d-0b937176a5f1" providerId="ADAL" clId="{5AB82838-F9B4-474E-95CB-28D1E94C2CB4}" dt="2020-06-26T07:48:32.963" v="2603" actId="478"/>
          <ac:spMkLst>
            <pc:docMk/>
            <pc:sldMk cId="3697368042" sldId="286"/>
            <ac:spMk id="348" creationId="{00000000-0000-0000-0000-000000000000}"/>
          </ac:spMkLst>
        </pc:spChg>
        <pc:spChg chg="del">
          <ac:chgData name="Davide Giacomini" userId="c57eb879-048e-44bf-821d-0b937176a5f1" providerId="ADAL" clId="{5AB82838-F9B4-474E-95CB-28D1E94C2CB4}" dt="2020-06-26T07:48:32.963" v="2603" actId="478"/>
          <ac:spMkLst>
            <pc:docMk/>
            <pc:sldMk cId="3697368042" sldId="286"/>
            <ac:spMk id="349" creationId="{00000000-0000-0000-0000-000000000000}"/>
          </ac:spMkLst>
        </pc:spChg>
        <pc:spChg chg="del">
          <ac:chgData name="Davide Giacomini" userId="c57eb879-048e-44bf-821d-0b937176a5f1" providerId="ADAL" clId="{5AB82838-F9B4-474E-95CB-28D1E94C2CB4}" dt="2020-06-26T07:48:32.963" v="2603" actId="478"/>
          <ac:spMkLst>
            <pc:docMk/>
            <pc:sldMk cId="3697368042" sldId="286"/>
            <ac:spMk id="351" creationId="{00000000-0000-0000-0000-000000000000}"/>
          </ac:spMkLst>
        </pc:spChg>
        <pc:spChg chg="del">
          <ac:chgData name="Davide Giacomini" userId="c57eb879-048e-44bf-821d-0b937176a5f1" providerId="ADAL" clId="{5AB82838-F9B4-474E-95CB-28D1E94C2CB4}" dt="2020-06-26T07:48:32.963" v="2603" actId="478"/>
          <ac:spMkLst>
            <pc:docMk/>
            <pc:sldMk cId="3697368042" sldId="286"/>
            <ac:spMk id="353" creationId="{00000000-0000-0000-0000-000000000000}"/>
          </ac:spMkLst>
        </pc:spChg>
        <pc:spChg chg="del">
          <ac:chgData name="Davide Giacomini" userId="c57eb879-048e-44bf-821d-0b937176a5f1" providerId="ADAL" clId="{5AB82838-F9B4-474E-95CB-28D1E94C2CB4}" dt="2020-06-26T07:48:32.963" v="2603" actId="478"/>
          <ac:spMkLst>
            <pc:docMk/>
            <pc:sldMk cId="3697368042" sldId="286"/>
            <ac:spMk id="354" creationId="{00000000-0000-0000-0000-000000000000}"/>
          </ac:spMkLst>
        </pc:spChg>
        <pc:grpChg chg="del">
          <ac:chgData name="Davide Giacomini" userId="c57eb879-048e-44bf-821d-0b937176a5f1" providerId="ADAL" clId="{5AB82838-F9B4-474E-95CB-28D1E94C2CB4}" dt="2020-06-26T07:48:32.963" v="2603" actId="478"/>
          <ac:grpSpMkLst>
            <pc:docMk/>
            <pc:sldMk cId="3697368042" sldId="286"/>
            <ac:grpSpMk id="29" creationId="{00000000-0000-0000-0000-000000000000}"/>
          </ac:grpSpMkLst>
        </pc:grpChg>
        <pc:grpChg chg="del">
          <ac:chgData name="Davide Giacomini" userId="c57eb879-048e-44bf-821d-0b937176a5f1" providerId="ADAL" clId="{5AB82838-F9B4-474E-95CB-28D1E94C2CB4}" dt="2020-06-26T07:48:32.963" v="2603" actId="478"/>
          <ac:grpSpMkLst>
            <pc:docMk/>
            <pc:sldMk cId="3697368042" sldId="286"/>
            <ac:grpSpMk id="40" creationId="{00000000-0000-0000-0000-000000000000}"/>
          </ac:grpSpMkLst>
        </pc:grpChg>
        <pc:grpChg chg="del">
          <ac:chgData name="Davide Giacomini" userId="c57eb879-048e-44bf-821d-0b937176a5f1" providerId="ADAL" clId="{5AB82838-F9B4-474E-95CB-28D1E94C2CB4}" dt="2020-06-26T07:48:32.963" v="2603" actId="478"/>
          <ac:grpSpMkLst>
            <pc:docMk/>
            <pc:sldMk cId="3697368042" sldId="286"/>
            <ac:grpSpMk id="45" creationId="{00000000-0000-0000-0000-000000000000}"/>
          </ac:grpSpMkLst>
        </pc:grpChg>
        <pc:grpChg chg="add mod">
          <ac:chgData name="Davide Giacomini" userId="c57eb879-048e-44bf-821d-0b937176a5f1" providerId="ADAL" clId="{5AB82838-F9B4-474E-95CB-28D1E94C2CB4}" dt="2020-06-26T07:49:03.696" v="2608" actId="1076"/>
          <ac:grpSpMkLst>
            <pc:docMk/>
            <pc:sldMk cId="3697368042" sldId="286"/>
            <ac:grpSpMk id="53" creationId="{A8251006-033C-4E6C-939D-C0284BCFB1B8}"/>
          </ac:grpSpMkLst>
        </pc:grpChg>
        <pc:cxnChg chg="del">
          <ac:chgData name="Davide Giacomini" userId="c57eb879-048e-44bf-821d-0b937176a5f1" providerId="ADAL" clId="{5AB82838-F9B4-474E-95CB-28D1E94C2CB4}" dt="2020-06-26T07:48:32.963" v="2603" actId="478"/>
          <ac:cxnSpMkLst>
            <pc:docMk/>
            <pc:sldMk cId="3697368042" sldId="286"/>
            <ac:cxnSpMk id="23" creationId="{00000000-0000-0000-0000-000000000000}"/>
          </ac:cxnSpMkLst>
        </pc:cxnChg>
        <pc:cxnChg chg="del">
          <ac:chgData name="Davide Giacomini" userId="c57eb879-048e-44bf-821d-0b937176a5f1" providerId="ADAL" clId="{5AB82838-F9B4-474E-95CB-28D1E94C2CB4}" dt="2020-06-26T07:48:32.963" v="2603" actId="478"/>
          <ac:cxnSpMkLst>
            <pc:docMk/>
            <pc:sldMk cId="3697368042" sldId="286"/>
            <ac:cxnSpMk id="25" creationId="{00000000-0000-0000-0000-000000000000}"/>
          </ac:cxnSpMkLst>
        </pc:cxnChg>
        <pc:cxnChg chg="del">
          <ac:chgData name="Davide Giacomini" userId="c57eb879-048e-44bf-821d-0b937176a5f1" providerId="ADAL" clId="{5AB82838-F9B4-474E-95CB-28D1E94C2CB4}" dt="2020-06-26T07:48:32.963" v="2603" actId="478"/>
          <ac:cxnSpMkLst>
            <pc:docMk/>
            <pc:sldMk cId="3697368042" sldId="286"/>
            <ac:cxnSpMk id="28" creationId="{00000000-0000-0000-0000-000000000000}"/>
          </ac:cxnSpMkLst>
        </pc:cxnChg>
        <pc:cxnChg chg="del">
          <ac:chgData name="Davide Giacomini" userId="c57eb879-048e-44bf-821d-0b937176a5f1" providerId="ADAL" clId="{5AB82838-F9B4-474E-95CB-28D1E94C2CB4}" dt="2020-06-26T07:48:32.963" v="2603" actId="478"/>
          <ac:cxnSpMkLst>
            <pc:docMk/>
            <pc:sldMk cId="3697368042" sldId="286"/>
            <ac:cxnSpMk id="47" creationId="{00000000-0000-0000-0000-000000000000}"/>
          </ac:cxnSpMkLst>
        </pc:cxnChg>
        <pc:cxnChg chg="mod">
          <ac:chgData name="Davide Giacomini" userId="c57eb879-048e-44bf-821d-0b937176a5f1" providerId="ADAL" clId="{5AB82838-F9B4-474E-95CB-28D1E94C2CB4}" dt="2020-06-26T07:49:00.575" v="2607"/>
          <ac:cxnSpMkLst>
            <pc:docMk/>
            <pc:sldMk cId="3697368042" sldId="286"/>
            <ac:cxnSpMk id="54" creationId="{B63792F6-D7E1-4803-B162-CA1F73F7F30A}"/>
          </ac:cxnSpMkLst>
        </pc:cxnChg>
        <pc:cxnChg chg="mod">
          <ac:chgData name="Davide Giacomini" userId="c57eb879-048e-44bf-821d-0b937176a5f1" providerId="ADAL" clId="{5AB82838-F9B4-474E-95CB-28D1E94C2CB4}" dt="2020-06-26T07:49:00.575" v="2607"/>
          <ac:cxnSpMkLst>
            <pc:docMk/>
            <pc:sldMk cId="3697368042" sldId="286"/>
            <ac:cxnSpMk id="55" creationId="{DD02A417-E963-49D6-B676-E480D4E10EDC}"/>
          </ac:cxnSpMkLst>
        </pc:cxnChg>
        <pc:cxnChg chg="mod">
          <ac:chgData name="Davide Giacomini" userId="c57eb879-048e-44bf-821d-0b937176a5f1" providerId="ADAL" clId="{5AB82838-F9B4-474E-95CB-28D1E94C2CB4}" dt="2020-06-26T07:49:00.575" v="2607"/>
          <ac:cxnSpMkLst>
            <pc:docMk/>
            <pc:sldMk cId="3697368042" sldId="286"/>
            <ac:cxnSpMk id="56" creationId="{443E238A-0926-4AE3-8BB8-93A2F6880DBE}"/>
          </ac:cxnSpMkLst>
        </pc:cxnChg>
        <pc:cxnChg chg="del">
          <ac:chgData name="Davide Giacomini" userId="c57eb879-048e-44bf-821d-0b937176a5f1" providerId="ADAL" clId="{5AB82838-F9B4-474E-95CB-28D1E94C2CB4}" dt="2020-06-26T07:48:32.963" v="2603" actId="478"/>
          <ac:cxnSpMkLst>
            <pc:docMk/>
            <pc:sldMk cId="3697368042" sldId="286"/>
            <ac:cxnSpMk id="57" creationId="{00000000-0000-0000-0000-000000000000}"/>
          </ac:cxnSpMkLst>
        </pc:cxnChg>
        <pc:cxnChg chg="del mod">
          <ac:chgData name="Davide Giacomini" userId="c57eb879-048e-44bf-821d-0b937176a5f1" providerId="ADAL" clId="{5AB82838-F9B4-474E-95CB-28D1E94C2CB4}" dt="2020-06-26T07:48:32.963" v="2603" actId="478"/>
          <ac:cxnSpMkLst>
            <pc:docMk/>
            <pc:sldMk cId="3697368042" sldId="286"/>
            <ac:cxnSpMk id="60" creationId="{00000000-0000-0000-0000-000000000000}"/>
          </ac:cxnSpMkLst>
        </pc:cxnChg>
        <pc:cxnChg chg="del">
          <ac:chgData name="Davide Giacomini" userId="c57eb879-048e-44bf-821d-0b937176a5f1" providerId="ADAL" clId="{5AB82838-F9B4-474E-95CB-28D1E94C2CB4}" dt="2020-06-26T07:48:32.963" v="2603" actId="478"/>
          <ac:cxnSpMkLst>
            <pc:docMk/>
            <pc:sldMk cId="3697368042" sldId="286"/>
            <ac:cxnSpMk id="61" creationId="{00000000-0000-0000-0000-000000000000}"/>
          </ac:cxnSpMkLst>
        </pc:cxnChg>
        <pc:cxnChg chg="del">
          <ac:chgData name="Davide Giacomini" userId="c57eb879-048e-44bf-821d-0b937176a5f1" providerId="ADAL" clId="{5AB82838-F9B4-474E-95CB-28D1E94C2CB4}" dt="2020-06-26T07:48:32.963" v="2603" actId="478"/>
          <ac:cxnSpMkLst>
            <pc:docMk/>
            <pc:sldMk cId="3697368042" sldId="286"/>
            <ac:cxnSpMk id="74" creationId="{00000000-0000-0000-0000-000000000000}"/>
          </ac:cxnSpMkLst>
        </pc:cxnChg>
        <pc:cxnChg chg="del mod">
          <ac:chgData name="Davide Giacomini" userId="c57eb879-048e-44bf-821d-0b937176a5f1" providerId="ADAL" clId="{5AB82838-F9B4-474E-95CB-28D1E94C2CB4}" dt="2020-06-26T07:48:32.963" v="2603" actId="478"/>
          <ac:cxnSpMkLst>
            <pc:docMk/>
            <pc:sldMk cId="3697368042" sldId="286"/>
            <ac:cxnSpMk id="340" creationId="{00000000-0000-0000-0000-000000000000}"/>
          </ac:cxnSpMkLst>
        </pc:cxnChg>
        <pc:cxnChg chg="del mod">
          <ac:chgData name="Davide Giacomini" userId="c57eb879-048e-44bf-821d-0b937176a5f1" providerId="ADAL" clId="{5AB82838-F9B4-474E-95CB-28D1E94C2CB4}" dt="2020-06-26T07:48:32.963" v="2603" actId="478"/>
          <ac:cxnSpMkLst>
            <pc:docMk/>
            <pc:sldMk cId="3697368042" sldId="286"/>
            <ac:cxnSpMk id="345" creationId="{00000000-0000-0000-0000-000000000000}"/>
          </ac:cxnSpMkLst>
        </pc:cxnChg>
        <pc:cxnChg chg="del">
          <ac:chgData name="Davide Giacomini" userId="c57eb879-048e-44bf-821d-0b937176a5f1" providerId="ADAL" clId="{5AB82838-F9B4-474E-95CB-28D1E94C2CB4}" dt="2020-06-26T07:48:32.963" v="2603" actId="478"/>
          <ac:cxnSpMkLst>
            <pc:docMk/>
            <pc:sldMk cId="3697368042" sldId="286"/>
            <ac:cxnSpMk id="346" creationId="{00000000-0000-0000-0000-000000000000}"/>
          </ac:cxnSpMkLst>
        </pc:cxnChg>
        <pc:cxnChg chg="del mod">
          <ac:chgData name="Davide Giacomini" userId="c57eb879-048e-44bf-821d-0b937176a5f1" providerId="ADAL" clId="{5AB82838-F9B4-474E-95CB-28D1E94C2CB4}" dt="2020-06-26T07:48:32.963" v="2603" actId="478"/>
          <ac:cxnSpMkLst>
            <pc:docMk/>
            <pc:sldMk cId="3697368042" sldId="286"/>
            <ac:cxnSpMk id="350" creationId="{00000000-0000-0000-0000-000000000000}"/>
          </ac:cxnSpMkLst>
        </pc:cxnChg>
        <pc:cxnChg chg="del">
          <ac:chgData name="Davide Giacomini" userId="c57eb879-048e-44bf-821d-0b937176a5f1" providerId="ADAL" clId="{5AB82838-F9B4-474E-95CB-28D1E94C2CB4}" dt="2020-06-26T07:48:32.963" v="2603" actId="478"/>
          <ac:cxnSpMkLst>
            <pc:docMk/>
            <pc:sldMk cId="3697368042" sldId="286"/>
            <ac:cxnSpMk id="357" creationId="{00000000-0000-0000-0000-000000000000}"/>
          </ac:cxnSpMkLst>
        </pc:cxnChg>
      </pc:sldChg>
      <pc:sldChg chg="modSp add mod">
        <pc:chgData name="Davide Giacomini" userId="c57eb879-048e-44bf-821d-0b937176a5f1" providerId="ADAL" clId="{5AB82838-F9B4-474E-95CB-28D1E94C2CB4}" dt="2020-06-26T07:52:42.925" v="2787" actId="20577"/>
        <pc:sldMkLst>
          <pc:docMk/>
          <pc:sldMk cId="3744386193" sldId="287"/>
        </pc:sldMkLst>
        <pc:spChg chg="mod">
          <ac:chgData name="Davide Giacomini" userId="c57eb879-048e-44bf-821d-0b937176a5f1" providerId="ADAL" clId="{5AB82838-F9B4-474E-95CB-28D1E94C2CB4}" dt="2020-06-26T07:52:18.584" v="2734" actId="1076"/>
          <ac:spMkLst>
            <pc:docMk/>
            <pc:sldMk cId="3744386193" sldId="287"/>
            <ac:spMk id="46" creationId="{00000000-0000-0000-0000-000000000000}"/>
          </ac:spMkLst>
        </pc:spChg>
        <pc:spChg chg="mod">
          <ac:chgData name="Davide Giacomini" userId="c57eb879-048e-44bf-821d-0b937176a5f1" providerId="ADAL" clId="{5AB82838-F9B4-474E-95CB-28D1E94C2CB4}" dt="2020-06-26T07:52:34.615" v="2770" actId="1076"/>
          <ac:spMkLst>
            <pc:docMk/>
            <pc:sldMk cId="3744386193" sldId="287"/>
            <ac:spMk id="52" creationId="{A0448648-EFB0-4FA5-83E9-DAF6E7B88069}"/>
          </ac:spMkLst>
        </pc:spChg>
        <pc:spChg chg="mod">
          <ac:chgData name="Davide Giacomini" userId="c57eb879-048e-44bf-821d-0b937176a5f1" providerId="ADAL" clId="{5AB82838-F9B4-474E-95CB-28D1E94C2CB4}" dt="2020-06-26T07:52:42.925" v="2787" actId="20577"/>
          <ac:spMkLst>
            <pc:docMk/>
            <pc:sldMk cId="3744386193" sldId="287"/>
            <ac:spMk id="338" creationId="{00000000-0000-0000-0000-000000000000}"/>
          </ac:spMkLst>
        </pc:spChg>
      </pc:sldChg>
      <pc:sldChg chg="addSp modSp add mod">
        <pc:chgData name="Davide Giacomini" userId="c57eb879-048e-44bf-821d-0b937176a5f1" providerId="ADAL" clId="{5AB82838-F9B4-474E-95CB-28D1E94C2CB4}" dt="2020-06-26T08:02:00.221" v="3165" actId="1076"/>
        <pc:sldMkLst>
          <pc:docMk/>
          <pc:sldMk cId="3681704003" sldId="288"/>
        </pc:sldMkLst>
        <pc:spChg chg="add mod">
          <ac:chgData name="Davide Giacomini" userId="c57eb879-048e-44bf-821d-0b937176a5f1" providerId="ADAL" clId="{5AB82838-F9B4-474E-95CB-28D1E94C2CB4}" dt="2020-06-26T08:01:32.123" v="3161"/>
          <ac:spMkLst>
            <pc:docMk/>
            <pc:sldMk cId="3681704003" sldId="288"/>
            <ac:spMk id="13" creationId="{1B32FA12-A5CC-4FEF-BAD3-C12DF1B0B2E6}"/>
          </ac:spMkLst>
        </pc:spChg>
        <pc:spChg chg="add mod">
          <ac:chgData name="Davide Giacomini" userId="c57eb879-048e-44bf-821d-0b937176a5f1" providerId="ADAL" clId="{5AB82838-F9B4-474E-95CB-28D1E94C2CB4}" dt="2020-06-26T08:01:32.123" v="3161"/>
          <ac:spMkLst>
            <pc:docMk/>
            <pc:sldMk cId="3681704003" sldId="288"/>
            <ac:spMk id="15" creationId="{653270A3-422F-4540-AF61-5E5A8655258B}"/>
          </ac:spMkLst>
        </pc:spChg>
        <pc:spChg chg="add mod">
          <ac:chgData name="Davide Giacomini" userId="c57eb879-048e-44bf-821d-0b937176a5f1" providerId="ADAL" clId="{5AB82838-F9B4-474E-95CB-28D1E94C2CB4}" dt="2020-06-26T08:02:00.221" v="3165" actId="1076"/>
          <ac:spMkLst>
            <pc:docMk/>
            <pc:sldMk cId="3681704003" sldId="288"/>
            <ac:spMk id="17" creationId="{B4EAEDA7-CF68-445D-9205-93276957D45B}"/>
          </ac:spMkLst>
        </pc:spChg>
        <pc:spChg chg="mod">
          <ac:chgData name="Davide Giacomini" userId="c57eb879-048e-44bf-821d-0b937176a5f1" providerId="ADAL" clId="{5AB82838-F9B4-474E-95CB-28D1E94C2CB4}" dt="2020-06-26T08:01:01.426" v="3160" actId="1076"/>
          <ac:spMkLst>
            <pc:docMk/>
            <pc:sldMk cId="3681704003" sldId="288"/>
            <ac:spMk id="26" creationId="{00000000-0000-0000-0000-000000000000}"/>
          </ac:spMkLst>
        </pc:spChg>
        <pc:spChg chg="mod">
          <ac:chgData name="Davide Giacomini" userId="c57eb879-048e-44bf-821d-0b937176a5f1" providerId="ADAL" clId="{5AB82838-F9B4-474E-95CB-28D1E94C2CB4}" dt="2020-06-26T08:00:33.170" v="3143" actId="20577"/>
          <ac:spMkLst>
            <pc:docMk/>
            <pc:sldMk cId="3681704003" sldId="288"/>
            <ac:spMk id="338" creationId="{00000000-0000-0000-0000-000000000000}"/>
          </ac:spMkLst>
        </pc:spChg>
        <pc:cxnChg chg="add mod">
          <ac:chgData name="Davide Giacomini" userId="c57eb879-048e-44bf-821d-0b937176a5f1" providerId="ADAL" clId="{5AB82838-F9B4-474E-95CB-28D1E94C2CB4}" dt="2020-06-26T08:01:32.123" v="3161"/>
          <ac:cxnSpMkLst>
            <pc:docMk/>
            <pc:sldMk cId="3681704003" sldId="288"/>
            <ac:cxnSpMk id="14" creationId="{7F40DFE0-C838-4D30-939A-E1DC34FFE4B9}"/>
          </ac:cxnSpMkLst>
        </pc:cxnChg>
        <pc:cxnChg chg="add mod">
          <ac:chgData name="Davide Giacomini" userId="c57eb879-048e-44bf-821d-0b937176a5f1" providerId="ADAL" clId="{5AB82838-F9B4-474E-95CB-28D1E94C2CB4}" dt="2020-06-26T08:01:46.290" v="3162"/>
          <ac:cxnSpMkLst>
            <pc:docMk/>
            <pc:sldMk cId="3681704003" sldId="288"/>
            <ac:cxnSpMk id="16" creationId="{D8337AB2-9B6A-455E-9CD5-D27B7CA4B586}"/>
          </ac:cxnSpMkLst>
        </pc:cxnChg>
      </pc:sldChg>
      <pc:sldMasterChg chg="delSldLayout">
        <pc:chgData name="Davide Giacomini" userId="c57eb879-048e-44bf-821d-0b937176a5f1" providerId="ADAL" clId="{5AB82838-F9B4-474E-95CB-28D1E94C2CB4}" dt="2020-06-25T11:42:44.236" v="1251" actId="47"/>
        <pc:sldMasterMkLst>
          <pc:docMk/>
          <pc:sldMasterMk cId="0" sldId="2147483660"/>
        </pc:sldMasterMkLst>
        <pc:sldLayoutChg chg="del">
          <pc:chgData name="Davide Giacomini" userId="c57eb879-048e-44bf-821d-0b937176a5f1" providerId="ADAL" clId="{5AB82838-F9B4-474E-95CB-28D1E94C2CB4}" dt="2020-06-25T11:42:44.236" v="1251" actId="47"/>
          <pc:sldLayoutMkLst>
            <pc:docMk/>
            <pc:sldMasterMk cId="0" sldId="2147483660"/>
            <pc:sldLayoutMk cId="0" sldId="214748365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70e28bffb8_2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70e28bffb8_2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70e28bffb8_2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70e28bffb8_2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1983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70e28bffb8_2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70e28bffb8_2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8432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70e28bffb8_2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70e28bffb8_2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70e28bffb8_2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70e28bffb8_2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3448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7138c9699d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g7138c9699d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11" name="Titolo Testo"/>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Titolo Testo</a:t>
            </a:r>
          </a:p>
        </p:txBody>
      </p:sp>
      <p:sp>
        <p:nvSpPr>
          <p:cNvPr id="12" name="Corpo livello uno…"/>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Corpo livello uno</a:t>
            </a:r>
          </a:p>
          <a:p>
            <a:pPr lvl="1"/>
            <a:r>
              <a:t>Corpo livello due</a:t>
            </a:r>
          </a:p>
          <a:p>
            <a:pPr lvl="2"/>
            <a:r>
              <a:t>Corpo livello tre</a:t>
            </a:r>
          </a:p>
          <a:p>
            <a:pPr lvl="3"/>
            <a:r>
              <a:t>Corpo livello quattro</a:t>
            </a:r>
          </a:p>
          <a:p>
            <a:pPr lvl="4"/>
            <a:r>
              <a:t>Corpo livello cinque</a:t>
            </a:r>
          </a:p>
        </p:txBody>
      </p:sp>
      <p:sp>
        <p:nvSpPr>
          <p:cNvPr id="13"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09600" y="274637"/>
            <a:ext cx="109728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609600" y="1600201"/>
            <a:ext cx="5384800" cy="4525963"/>
          </a:xfrm>
          <a:prstGeom prst="rect">
            <a:avLst/>
          </a:prstGeom>
          <a:noFill/>
          <a:ln>
            <a:noFill/>
          </a:ln>
        </p:spPr>
        <p:txBody>
          <a:bodyPr spcFirstLastPara="1" wrap="square" lIns="107269" tIns="53620" rIns="107269" bIns="53620" anchor="t" anchorCtr="0">
            <a:noAutofit/>
          </a:bodyPr>
          <a:lstStyle>
            <a:lvl1pPr marL="536433" lvl="0" indent="-476829" algn="l">
              <a:spcBef>
                <a:spcPts val="657"/>
              </a:spcBef>
              <a:spcAft>
                <a:spcPts val="0"/>
              </a:spcAft>
              <a:buClr>
                <a:schemeClr val="dk1"/>
              </a:buClr>
              <a:buSzPts val="2800"/>
              <a:buChar char="•"/>
              <a:defRPr sz="3300"/>
            </a:lvl1pPr>
            <a:lvl2pPr marL="1072866" lvl="1" indent="-447027" algn="l">
              <a:spcBef>
                <a:spcPts val="563"/>
              </a:spcBef>
              <a:spcAft>
                <a:spcPts val="0"/>
              </a:spcAft>
              <a:buClr>
                <a:schemeClr val="dk1"/>
              </a:buClr>
              <a:buSzPts val="2400"/>
              <a:buChar char="–"/>
              <a:defRPr sz="2800"/>
            </a:lvl2pPr>
            <a:lvl3pPr marL="1609298" lvl="2" indent="-417225" algn="l">
              <a:spcBef>
                <a:spcPts val="469"/>
              </a:spcBef>
              <a:spcAft>
                <a:spcPts val="0"/>
              </a:spcAft>
              <a:buClr>
                <a:schemeClr val="dk1"/>
              </a:buClr>
              <a:buSzPts val="2000"/>
              <a:buChar char="•"/>
              <a:defRPr sz="2300"/>
            </a:lvl3pPr>
            <a:lvl4pPr marL="2145731" lvl="3" indent="-402325" algn="l">
              <a:spcBef>
                <a:spcPts val="422"/>
              </a:spcBef>
              <a:spcAft>
                <a:spcPts val="0"/>
              </a:spcAft>
              <a:buClr>
                <a:schemeClr val="dk1"/>
              </a:buClr>
              <a:buSzPts val="1800"/>
              <a:buChar char="–"/>
              <a:defRPr sz="2100"/>
            </a:lvl4pPr>
            <a:lvl5pPr marL="2682164" lvl="4" indent="-402325" algn="l">
              <a:spcBef>
                <a:spcPts val="422"/>
              </a:spcBef>
              <a:spcAft>
                <a:spcPts val="0"/>
              </a:spcAft>
              <a:buClr>
                <a:schemeClr val="dk1"/>
              </a:buClr>
              <a:buSzPts val="1800"/>
              <a:buChar char="»"/>
              <a:defRPr sz="2100"/>
            </a:lvl5pPr>
            <a:lvl6pPr marL="3218597" lvl="5" indent="-402325" algn="l">
              <a:spcBef>
                <a:spcPts val="422"/>
              </a:spcBef>
              <a:spcAft>
                <a:spcPts val="0"/>
              </a:spcAft>
              <a:buClr>
                <a:schemeClr val="dk1"/>
              </a:buClr>
              <a:buSzPts val="1800"/>
              <a:buChar char="•"/>
              <a:defRPr sz="2100"/>
            </a:lvl6pPr>
            <a:lvl7pPr marL="3755029" lvl="6" indent="-402325" algn="l">
              <a:spcBef>
                <a:spcPts val="422"/>
              </a:spcBef>
              <a:spcAft>
                <a:spcPts val="0"/>
              </a:spcAft>
              <a:buClr>
                <a:schemeClr val="dk1"/>
              </a:buClr>
              <a:buSzPts val="1800"/>
              <a:buChar char="•"/>
              <a:defRPr sz="2100"/>
            </a:lvl7pPr>
            <a:lvl8pPr marL="4291462" lvl="7" indent="-402325" algn="l">
              <a:spcBef>
                <a:spcPts val="422"/>
              </a:spcBef>
              <a:spcAft>
                <a:spcPts val="0"/>
              </a:spcAft>
              <a:buClr>
                <a:schemeClr val="dk1"/>
              </a:buClr>
              <a:buSzPts val="1800"/>
              <a:buChar char="•"/>
              <a:defRPr sz="2100"/>
            </a:lvl8pPr>
            <a:lvl9pPr marL="4827895" lvl="8" indent="-402325" algn="l">
              <a:spcBef>
                <a:spcPts val="422"/>
              </a:spcBef>
              <a:spcAft>
                <a:spcPts val="0"/>
              </a:spcAft>
              <a:buClr>
                <a:schemeClr val="dk1"/>
              </a:buClr>
              <a:buSzPts val="1800"/>
              <a:buChar char="•"/>
              <a:defRPr sz="2100"/>
            </a:lvl9pPr>
          </a:lstStyle>
          <a:p>
            <a:endParaRPr/>
          </a:p>
        </p:txBody>
      </p:sp>
      <p:sp>
        <p:nvSpPr>
          <p:cNvPr id="76" name="Google Shape;76;p17"/>
          <p:cNvSpPr txBox="1">
            <a:spLocks noGrp="1"/>
          </p:cNvSpPr>
          <p:nvPr>
            <p:ph type="body" idx="2"/>
          </p:nvPr>
        </p:nvSpPr>
        <p:spPr>
          <a:xfrm>
            <a:off x="6197600" y="1600201"/>
            <a:ext cx="5384800" cy="4525963"/>
          </a:xfrm>
          <a:prstGeom prst="rect">
            <a:avLst/>
          </a:prstGeom>
          <a:noFill/>
          <a:ln>
            <a:noFill/>
          </a:ln>
        </p:spPr>
        <p:txBody>
          <a:bodyPr spcFirstLastPara="1" wrap="square" lIns="107269" tIns="53620" rIns="107269" bIns="53620" anchor="t" anchorCtr="0">
            <a:noAutofit/>
          </a:bodyPr>
          <a:lstStyle>
            <a:lvl1pPr marL="536433" lvl="0" indent="-476829" algn="l">
              <a:spcBef>
                <a:spcPts val="657"/>
              </a:spcBef>
              <a:spcAft>
                <a:spcPts val="0"/>
              </a:spcAft>
              <a:buClr>
                <a:schemeClr val="dk1"/>
              </a:buClr>
              <a:buSzPts val="2800"/>
              <a:buChar char="•"/>
              <a:defRPr sz="3300"/>
            </a:lvl1pPr>
            <a:lvl2pPr marL="1072866" lvl="1" indent="-447027" algn="l">
              <a:spcBef>
                <a:spcPts val="563"/>
              </a:spcBef>
              <a:spcAft>
                <a:spcPts val="0"/>
              </a:spcAft>
              <a:buClr>
                <a:schemeClr val="dk1"/>
              </a:buClr>
              <a:buSzPts val="2400"/>
              <a:buChar char="–"/>
              <a:defRPr sz="2800"/>
            </a:lvl2pPr>
            <a:lvl3pPr marL="1609298" lvl="2" indent="-417225" algn="l">
              <a:spcBef>
                <a:spcPts val="469"/>
              </a:spcBef>
              <a:spcAft>
                <a:spcPts val="0"/>
              </a:spcAft>
              <a:buClr>
                <a:schemeClr val="dk1"/>
              </a:buClr>
              <a:buSzPts val="2000"/>
              <a:buChar char="•"/>
              <a:defRPr sz="2300"/>
            </a:lvl3pPr>
            <a:lvl4pPr marL="2145731" lvl="3" indent="-402325" algn="l">
              <a:spcBef>
                <a:spcPts val="422"/>
              </a:spcBef>
              <a:spcAft>
                <a:spcPts val="0"/>
              </a:spcAft>
              <a:buClr>
                <a:schemeClr val="dk1"/>
              </a:buClr>
              <a:buSzPts val="1800"/>
              <a:buChar char="–"/>
              <a:defRPr sz="2100"/>
            </a:lvl4pPr>
            <a:lvl5pPr marL="2682164" lvl="4" indent="-402325" algn="l">
              <a:spcBef>
                <a:spcPts val="422"/>
              </a:spcBef>
              <a:spcAft>
                <a:spcPts val="0"/>
              </a:spcAft>
              <a:buClr>
                <a:schemeClr val="dk1"/>
              </a:buClr>
              <a:buSzPts val="1800"/>
              <a:buChar char="»"/>
              <a:defRPr sz="2100"/>
            </a:lvl5pPr>
            <a:lvl6pPr marL="3218597" lvl="5" indent="-402325" algn="l">
              <a:spcBef>
                <a:spcPts val="422"/>
              </a:spcBef>
              <a:spcAft>
                <a:spcPts val="0"/>
              </a:spcAft>
              <a:buClr>
                <a:schemeClr val="dk1"/>
              </a:buClr>
              <a:buSzPts val="1800"/>
              <a:buChar char="•"/>
              <a:defRPr sz="2100"/>
            </a:lvl6pPr>
            <a:lvl7pPr marL="3755029" lvl="6" indent="-402325" algn="l">
              <a:spcBef>
                <a:spcPts val="422"/>
              </a:spcBef>
              <a:spcAft>
                <a:spcPts val="0"/>
              </a:spcAft>
              <a:buClr>
                <a:schemeClr val="dk1"/>
              </a:buClr>
              <a:buSzPts val="1800"/>
              <a:buChar char="•"/>
              <a:defRPr sz="2100"/>
            </a:lvl7pPr>
            <a:lvl8pPr marL="4291462" lvl="7" indent="-402325" algn="l">
              <a:spcBef>
                <a:spcPts val="422"/>
              </a:spcBef>
              <a:spcAft>
                <a:spcPts val="0"/>
              </a:spcAft>
              <a:buClr>
                <a:schemeClr val="dk1"/>
              </a:buClr>
              <a:buSzPts val="1800"/>
              <a:buChar char="•"/>
              <a:defRPr sz="2100"/>
            </a:lvl8pPr>
            <a:lvl9pPr marL="4827895" lvl="8" indent="-402325" algn="l">
              <a:spcBef>
                <a:spcPts val="422"/>
              </a:spcBef>
              <a:spcAft>
                <a:spcPts val="0"/>
              </a:spcAft>
              <a:buClr>
                <a:schemeClr val="dk1"/>
              </a:buClr>
              <a:buSzPts val="1800"/>
              <a:buChar char="•"/>
              <a:defRPr sz="2100"/>
            </a:lvl9pPr>
          </a:lstStyle>
          <a:p>
            <a:endParaRPr/>
          </a:p>
        </p:txBody>
      </p:sp>
      <p:sp>
        <p:nvSpPr>
          <p:cNvPr id="77" name="Google Shape;77;p17"/>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032444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09600" y="274637"/>
            <a:ext cx="109728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823550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olo e contenuto">
    <p:spTree>
      <p:nvGrpSpPr>
        <p:cNvPr id="1" name=""/>
        <p:cNvGrpSpPr/>
        <p:nvPr/>
      </p:nvGrpSpPr>
      <p:grpSpPr>
        <a:xfrm>
          <a:off x="0" y="0"/>
          <a:ext cx="0" cy="0"/>
          <a:chOff x="0" y="0"/>
          <a:chExt cx="0" cy="0"/>
        </a:xfrm>
      </p:grpSpPr>
      <p:sp>
        <p:nvSpPr>
          <p:cNvPr id="20" name="Titolo Testo"/>
          <p:cNvSpPr txBox="1">
            <a:spLocks noGrp="1"/>
          </p:cNvSpPr>
          <p:nvPr>
            <p:ph type="title"/>
          </p:nvPr>
        </p:nvSpPr>
        <p:spPr>
          <a:prstGeom prst="rect">
            <a:avLst/>
          </a:prstGeom>
        </p:spPr>
        <p:txBody>
          <a:bodyPr/>
          <a:lstStyle/>
          <a:p>
            <a:r>
              <a:t>Titolo Testo</a:t>
            </a:r>
          </a:p>
        </p:txBody>
      </p:sp>
      <p:sp>
        <p:nvSpPr>
          <p:cNvPr id="21" name="Corpo livello uno…"/>
          <p:cNvSpPr txBox="1">
            <a:spLocks noGrp="1"/>
          </p:cNvSpPr>
          <p:nvPr>
            <p:ph type="body" idx="1"/>
          </p:nvPr>
        </p:nvSpPr>
        <p:spPr>
          <a:prstGeom prst="rect">
            <a:avLst/>
          </a:prstGeom>
        </p:spPr>
        <p:txBody>
          <a:bodyPr/>
          <a:lstStyle/>
          <a:p>
            <a:r>
              <a:t>Corpo livello uno</a:t>
            </a:r>
          </a:p>
          <a:p>
            <a:pPr lvl="1"/>
            <a:r>
              <a:t>Corpo livello due</a:t>
            </a:r>
          </a:p>
          <a:p>
            <a:pPr lvl="2"/>
            <a:r>
              <a:t>Corpo livello tre</a:t>
            </a:r>
          </a:p>
          <a:p>
            <a:pPr lvl="3"/>
            <a:r>
              <a:t>Corpo livello quattro</a:t>
            </a:r>
          </a:p>
          <a:p>
            <a:pPr lvl="4"/>
            <a:r>
              <a:t>Corpo livello cinque</a:t>
            </a:r>
          </a:p>
        </p:txBody>
      </p:sp>
      <p:sp>
        <p:nvSpPr>
          <p:cNvPr id="22"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Intestazione sezione">
    <p:spTree>
      <p:nvGrpSpPr>
        <p:cNvPr id="1" name=""/>
        <p:cNvGrpSpPr/>
        <p:nvPr/>
      </p:nvGrpSpPr>
      <p:grpSpPr>
        <a:xfrm>
          <a:off x="0" y="0"/>
          <a:ext cx="0" cy="0"/>
          <a:chOff x="0" y="0"/>
          <a:chExt cx="0" cy="0"/>
        </a:xfrm>
      </p:grpSpPr>
      <p:sp>
        <p:nvSpPr>
          <p:cNvPr id="29" name="Titolo Testo"/>
          <p:cNvSpPr txBox="1">
            <a:spLocks noGrp="1"/>
          </p:cNvSpPr>
          <p:nvPr>
            <p:ph type="title"/>
          </p:nvPr>
        </p:nvSpPr>
        <p:spPr>
          <a:xfrm>
            <a:off x="831850" y="1709738"/>
            <a:ext cx="10515600" cy="2852737"/>
          </a:xfrm>
          <a:prstGeom prst="rect">
            <a:avLst/>
          </a:prstGeom>
        </p:spPr>
        <p:txBody>
          <a:bodyPr anchor="b"/>
          <a:lstStyle>
            <a:lvl1pPr>
              <a:defRPr sz="6000"/>
            </a:lvl1pPr>
          </a:lstStyle>
          <a:p>
            <a:r>
              <a:t>Titolo Testo</a:t>
            </a:r>
          </a:p>
        </p:txBody>
      </p:sp>
      <p:sp>
        <p:nvSpPr>
          <p:cNvPr id="30" name="Corpo livello uno…"/>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Corpo livello uno</a:t>
            </a:r>
          </a:p>
          <a:p>
            <a:pPr lvl="1"/>
            <a:r>
              <a:t>Corpo livello due</a:t>
            </a:r>
          </a:p>
          <a:p>
            <a:pPr lvl="2"/>
            <a:r>
              <a:t>Corpo livello tre</a:t>
            </a:r>
          </a:p>
          <a:p>
            <a:pPr lvl="3"/>
            <a:r>
              <a:t>Corpo livello quattro</a:t>
            </a:r>
          </a:p>
          <a:p>
            <a:pPr lvl="4"/>
            <a:r>
              <a:t>Corpo livello cinque</a:t>
            </a:r>
          </a:p>
        </p:txBody>
      </p:sp>
      <p:sp>
        <p:nvSpPr>
          <p:cNvPr id="31"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nfronto">
    <p:spTree>
      <p:nvGrpSpPr>
        <p:cNvPr id="1" name=""/>
        <p:cNvGrpSpPr/>
        <p:nvPr/>
      </p:nvGrpSpPr>
      <p:grpSpPr>
        <a:xfrm>
          <a:off x="0" y="0"/>
          <a:ext cx="0" cy="0"/>
          <a:chOff x="0" y="0"/>
          <a:chExt cx="0" cy="0"/>
        </a:xfrm>
      </p:grpSpPr>
      <p:sp>
        <p:nvSpPr>
          <p:cNvPr id="47" name="Titolo Testo"/>
          <p:cNvSpPr txBox="1">
            <a:spLocks noGrp="1"/>
          </p:cNvSpPr>
          <p:nvPr>
            <p:ph type="title"/>
          </p:nvPr>
        </p:nvSpPr>
        <p:spPr>
          <a:xfrm>
            <a:off x="839787" y="365125"/>
            <a:ext cx="10515601" cy="1325563"/>
          </a:xfrm>
          <a:prstGeom prst="rect">
            <a:avLst/>
          </a:prstGeom>
        </p:spPr>
        <p:txBody>
          <a:bodyPr/>
          <a:lstStyle/>
          <a:p>
            <a:r>
              <a:t>Titolo Testo</a:t>
            </a:r>
          </a:p>
        </p:txBody>
      </p:sp>
      <p:sp>
        <p:nvSpPr>
          <p:cNvPr id="48" name="Corpo livello uno…"/>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Corpo livello uno</a:t>
            </a:r>
          </a:p>
          <a:p>
            <a:pPr lvl="1"/>
            <a:r>
              <a:t>Corpo livello due</a:t>
            </a:r>
          </a:p>
          <a:p>
            <a:pPr lvl="2"/>
            <a:r>
              <a:t>Corpo livello tre</a:t>
            </a:r>
          </a:p>
          <a:p>
            <a:pPr lvl="3"/>
            <a:r>
              <a:t>Corpo livello quattro</a:t>
            </a:r>
          </a:p>
          <a:p>
            <a:pPr lvl="4"/>
            <a:r>
              <a:t>Corpo livello cinque</a:t>
            </a:r>
          </a:p>
        </p:txBody>
      </p:sp>
      <p:sp>
        <p:nvSpPr>
          <p:cNvPr id="49" name="Segnaposto testo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olo titolo">
    <p:spTree>
      <p:nvGrpSpPr>
        <p:cNvPr id="1" name=""/>
        <p:cNvGrpSpPr/>
        <p:nvPr/>
      </p:nvGrpSpPr>
      <p:grpSpPr>
        <a:xfrm>
          <a:off x="0" y="0"/>
          <a:ext cx="0" cy="0"/>
          <a:chOff x="0" y="0"/>
          <a:chExt cx="0" cy="0"/>
        </a:xfrm>
      </p:grpSpPr>
      <p:sp>
        <p:nvSpPr>
          <p:cNvPr id="57" name="Titolo Testo"/>
          <p:cNvSpPr txBox="1">
            <a:spLocks noGrp="1"/>
          </p:cNvSpPr>
          <p:nvPr>
            <p:ph type="title"/>
          </p:nvPr>
        </p:nvSpPr>
        <p:spPr>
          <a:prstGeom prst="rect">
            <a:avLst/>
          </a:prstGeom>
        </p:spPr>
        <p:txBody>
          <a:bodyPr/>
          <a:lstStyle/>
          <a:p>
            <a:r>
              <a:t>Titolo Testo</a:t>
            </a:r>
          </a:p>
        </p:txBody>
      </p:sp>
      <p:sp>
        <p:nvSpPr>
          <p:cNvPr id="58"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Vuota">
    <p:spTree>
      <p:nvGrpSpPr>
        <p:cNvPr id="1" name=""/>
        <p:cNvGrpSpPr/>
        <p:nvPr/>
      </p:nvGrpSpPr>
      <p:grpSpPr>
        <a:xfrm>
          <a:off x="0" y="0"/>
          <a:ext cx="0" cy="0"/>
          <a:chOff x="0" y="0"/>
          <a:chExt cx="0" cy="0"/>
        </a:xfrm>
      </p:grpSpPr>
      <p:sp>
        <p:nvSpPr>
          <p:cNvPr id="6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uto con didascalia">
    <p:spTree>
      <p:nvGrpSpPr>
        <p:cNvPr id="1" name=""/>
        <p:cNvGrpSpPr/>
        <p:nvPr/>
      </p:nvGrpSpPr>
      <p:grpSpPr>
        <a:xfrm>
          <a:off x="0" y="0"/>
          <a:ext cx="0" cy="0"/>
          <a:chOff x="0" y="0"/>
          <a:chExt cx="0" cy="0"/>
        </a:xfrm>
      </p:grpSpPr>
      <p:sp>
        <p:nvSpPr>
          <p:cNvPr id="72" name="Titolo Testo"/>
          <p:cNvSpPr txBox="1">
            <a:spLocks noGrp="1"/>
          </p:cNvSpPr>
          <p:nvPr>
            <p:ph type="title"/>
          </p:nvPr>
        </p:nvSpPr>
        <p:spPr>
          <a:xfrm>
            <a:off x="839787" y="457200"/>
            <a:ext cx="3932239" cy="1600200"/>
          </a:xfrm>
          <a:prstGeom prst="rect">
            <a:avLst/>
          </a:prstGeom>
        </p:spPr>
        <p:txBody>
          <a:bodyPr anchor="b"/>
          <a:lstStyle>
            <a:lvl1pPr>
              <a:defRPr sz="3200"/>
            </a:lvl1pPr>
          </a:lstStyle>
          <a:p>
            <a:r>
              <a:t>Titolo Testo</a:t>
            </a:r>
          </a:p>
        </p:txBody>
      </p:sp>
      <p:sp>
        <p:nvSpPr>
          <p:cNvPr id="73" name="Corpo livello uno…"/>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Corpo livello uno</a:t>
            </a:r>
          </a:p>
          <a:p>
            <a:pPr lvl="1"/>
            <a:r>
              <a:t>Corpo livello due</a:t>
            </a:r>
          </a:p>
          <a:p>
            <a:pPr lvl="2"/>
            <a:r>
              <a:t>Corpo livello tre</a:t>
            </a:r>
          </a:p>
          <a:p>
            <a:pPr lvl="3"/>
            <a:r>
              <a:t>Corpo livello quattro</a:t>
            </a:r>
          </a:p>
          <a:p>
            <a:pPr lvl="4"/>
            <a:r>
              <a:t>Corpo livello cinque</a:t>
            </a:r>
          </a:p>
        </p:txBody>
      </p:sp>
      <p:sp>
        <p:nvSpPr>
          <p:cNvPr id="74" name="Segnaposto testo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Immagine con didascalia">
    <p:spTree>
      <p:nvGrpSpPr>
        <p:cNvPr id="1" name=""/>
        <p:cNvGrpSpPr/>
        <p:nvPr/>
      </p:nvGrpSpPr>
      <p:grpSpPr>
        <a:xfrm>
          <a:off x="0" y="0"/>
          <a:ext cx="0" cy="0"/>
          <a:chOff x="0" y="0"/>
          <a:chExt cx="0" cy="0"/>
        </a:xfrm>
      </p:grpSpPr>
      <p:sp>
        <p:nvSpPr>
          <p:cNvPr id="82" name="Titolo Testo"/>
          <p:cNvSpPr txBox="1">
            <a:spLocks noGrp="1"/>
          </p:cNvSpPr>
          <p:nvPr>
            <p:ph type="title"/>
          </p:nvPr>
        </p:nvSpPr>
        <p:spPr>
          <a:xfrm>
            <a:off x="839787" y="457200"/>
            <a:ext cx="3932239" cy="1600200"/>
          </a:xfrm>
          <a:prstGeom prst="rect">
            <a:avLst/>
          </a:prstGeom>
        </p:spPr>
        <p:txBody>
          <a:bodyPr anchor="b"/>
          <a:lstStyle>
            <a:lvl1pPr>
              <a:defRPr sz="3200"/>
            </a:lvl1pPr>
          </a:lstStyle>
          <a:p>
            <a:r>
              <a:t>Titolo Testo</a:t>
            </a:r>
          </a:p>
        </p:txBody>
      </p:sp>
      <p:sp>
        <p:nvSpPr>
          <p:cNvPr id="83" name="Segnaposto immagine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Corpo livello uno…"/>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Corpo livello uno</a:t>
            </a:r>
          </a:p>
          <a:p>
            <a:pPr lvl="1"/>
            <a:r>
              <a:t>Corpo livello due</a:t>
            </a:r>
          </a:p>
          <a:p>
            <a:pPr lvl="2"/>
            <a:r>
              <a:t>Corpo livello tre</a:t>
            </a:r>
          </a:p>
          <a:p>
            <a:pPr lvl="3"/>
            <a:r>
              <a:t>Corpo livello quattro</a:t>
            </a:r>
          </a:p>
          <a:p>
            <a:pPr lvl="4"/>
            <a:r>
              <a:t>Corpo livello cinque</a:t>
            </a:r>
          </a:p>
        </p:txBody>
      </p:sp>
      <p:sp>
        <p:nvSpPr>
          <p:cNvPr id="8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09600" y="274637"/>
            <a:ext cx="109728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09600" y="1600201"/>
            <a:ext cx="10972800" cy="4525963"/>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630928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olo Testo"/>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p>
            <a:r>
              <a:t>Titolo Testo</a:t>
            </a:r>
          </a:p>
        </p:txBody>
      </p:sp>
      <p:sp>
        <p:nvSpPr>
          <p:cNvPr id="3" name="Corpo livello uno…"/>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ormAutofit/>
          </a:bodyPr>
          <a:lstStyle/>
          <a:p>
            <a:r>
              <a:t>Corpo livello uno</a:t>
            </a:r>
          </a:p>
          <a:p>
            <a:pPr lvl="1"/>
            <a:r>
              <a:t>Corpo livello due</a:t>
            </a:r>
          </a:p>
          <a:p>
            <a:pPr lvl="2"/>
            <a:r>
              <a:t>Corpo livello tre</a:t>
            </a:r>
          </a:p>
          <a:p>
            <a:pPr lvl="3"/>
            <a:r>
              <a:t>Corpo livello quattro</a:t>
            </a:r>
          </a:p>
          <a:p>
            <a:pPr lvl="4"/>
            <a:r>
              <a:t>Corpo livello cinque</a:t>
            </a:r>
          </a:p>
        </p:txBody>
      </p:sp>
      <p:sp>
        <p:nvSpPr>
          <p:cNvPr id="4" name="Numero diapositiva"/>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olo 1"/>
          <p:cNvSpPr txBox="1">
            <a:spLocks noGrp="1"/>
          </p:cNvSpPr>
          <p:nvPr>
            <p:ph type="ctrTitle"/>
          </p:nvPr>
        </p:nvSpPr>
        <p:spPr>
          <a:prstGeom prst="rect">
            <a:avLst/>
          </a:prstGeom>
        </p:spPr>
        <p:txBody>
          <a:bodyPr/>
          <a:lstStyle/>
          <a:p>
            <a:r>
              <a:rPr lang="it-IT" b="1" dirty="0"/>
              <a:t>Riunioni online: versione con architettura RIA</a:t>
            </a:r>
          </a:p>
        </p:txBody>
      </p:sp>
      <p:sp>
        <p:nvSpPr>
          <p:cNvPr id="95" name="Sottotitolo 2"/>
          <p:cNvSpPr txBox="1">
            <a:spLocks noGrp="1"/>
          </p:cNvSpPr>
          <p:nvPr>
            <p:ph type="subTitle" sz="quarter" idx="1"/>
          </p:nvPr>
        </p:nvSpPr>
        <p:spPr>
          <a:xfrm>
            <a:off x="1524000" y="3602037"/>
            <a:ext cx="9144000" cy="1655762"/>
          </a:xfrm>
          <a:prstGeom prst="rect">
            <a:avLst/>
          </a:prstGeom>
        </p:spPr>
        <p:txBody>
          <a:bodyPr/>
          <a:lstStyle>
            <a:lvl1pPr marL="431800" indent="-406400">
              <a:lnSpc>
                <a:spcPct val="100000"/>
              </a:lnSpc>
              <a:spcBef>
                <a:spcPts val="700"/>
              </a:spcBef>
              <a:defRPr sz="3200">
                <a:solidFill>
                  <a:srgbClr val="888888"/>
                </a:solidFill>
              </a:defRPr>
            </a:lvl1pPr>
          </a:lstStyle>
          <a:p>
            <a:r>
              <a:rPr dirty="0"/>
              <a:t>Web technologies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Google Shape;219;p34"/>
          <p:cNvSpPr txBox="1">
            <a:spLocks noGrp="1"/>
          </p:cNvSpPr>
          <p:nvPr>
            <p:ph type="title"/>
          </p:nvPr>
        </p:nvSpPr>
        <p:spPr>
          <a:xfrm>
            <a:off x="1638300" y="274636"/>
            <a:ext cx="8915400" cy="1143201"/>
          </a:xfrm>
          <a:prstGeom prst="rect">
            <a:avLst/>
          </a:prstGeom>
        </p:spPr>
        <p:txBody>
          <a:bodyPr lIns="53620" tIns="53620" rIns="53620" bIns="53620"/>
          <a:lstStyle>
            <a:lvl1pPr algn="ctr"/>
          </a:lstStyle>
          <a:p>
            <a:r>
              <a:rPr lang="it-IT" b="1"/>
              <a:t>Application design</a:t>
            </a:r>
          </a:p>
        </p:txBody>
      </p:sp>
      <p:grpSp>
        <p:nvGrpSpPr>
          <p:cNvPr id="174" name="Google Shape;220;p34"/>
          <p:cNvGrpSpPr/>
          <p:nvPr/>
        </p:nvGrpSpPr>
        <p:grpSpPr>
          <a:xfrm>
            <a:off x="1372808" y="1283799"/>
            <a:ext cx="8527177" cy="5378701"/>
            <a:chOff x="-1" y="-1"/>
            <a:chExt cx="8527175" cy="5378699"/>
          </a:xfrm>
        </p:grpSpPr>
        <p:sp>
          <p:nvSpPr>
            <p:cNvPr id="172" name="Rettangolo"/>
            <p:cNvSpPr/>
            <p:nvPr/>
          </p:nvSpPr>
          <p:spPr>
            <a:xfrm>
              <a:off x="-1" y="-1"/>
              <a:ext cx="8527175" cy="5378699"/>
            </a:xfrm>
            <a:prstGeom prst="rect">
              <a:avLst/>
            </a:prstGeom>
            <a:solidFill>
              <a:srgbClr val="FFFFFF"/>
            </a:solidFill>
            <a:ln w="25400" cap="flat">
              <a:solidFill>
                <a:srgbClr val="000000"/>
              </a:solidFill>
              <a:prstDash val="solid"/>
              <a:round/>
            </a:ln>
            <a:effectLst/>
          </p:spPr>
          <p:txBody>
            <a:bodyPr wrap="square" lIns="45719" tIns="45719" rIns="45719" bIns="45719" numCol="1" anchor="t">
              <a:noAutofit/>
            </a:bodyPr>
            <a:lstStyle/>
            <a:p>
              <a:pPr>
                <a:defRPr sz="2100"/>
              </a:pPr>
              <a:endParaRPr/>
            </a:p>
          </p:txBody>
        </p:sp>
        <p:sp>
          <p:nvSpPr>
            <p:cNvPr id="173" name="HOME"/>
            <p:cNvSpPr txBox="1"/>
            <p:nvPr/>
          </p:nvSpPr>
          <p:spPr>
            <a:xfrm>
              <a:off x="53648" y="-1"/>
              <a:ext cx="8419877" cy="3785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620" tIns="53620" rIns="53620" bIns="53620" numCol="1" anchor="t">
              <a:spAutoFit/>
            </a:bodyPr>
            <a:lstStyle>
              <a:lvl1pPr>
                <a:defRPr sz="2100"/>
              </a:lvl1pPr>
            </a:lstStyle>
            <a:p>
              <a:r>
                <a:t>HOME</a:t>
              </a:r>
            </a:p>
          </p:txBody>
        </p:sp>
      </p:grpSp>
      <p:grpSp>
        <p:nvGrpSpPr>
          <p:cNvPr id="191" name="Google Shape;229;p34"/>
          <p:cNvGrpSpPr/>
          <p:nvPr/>
        </p:nvGrpSpPr>
        <p:grpSpPr>
          <a:xfrm>
            <a:off x="1240289" y="1808396"/>
            <a:ext cx="2243542" cy="1897581"/>
            <a:chOff x="-300317" y="0"/>
            <a:chExt cx="2315990" cy="1373200"/>
          </a:xfrm>
        </p:grpSpPr>
        <p:sp>
          <p:nvSpPr>
            <p:cNvPr id="189" name="Rettangolo arrotondato"/>
            <p:cNvSpPr/>
            <p:nvPr/>
          </p:nvSpPr>
          <p:spPr>
            <a:xfrm>
              <a:off x="0" y="0"/>
              <a:ext cx="1715357" cy="1373200"/>
            </a:xfrm>
            <a:prstGeom prst="roundRect">
              <a:avLst>
                <a:gd name="adj" fmla="val 16667"/>
              </a:avLst>
            </a:prstGeom>
            <a:solidFill>
              <a:srgbClr val="FFFFFF"/>
            </a:solidFill>
            <a:ln w="25400" cap="flat">
              <a:solidFill>
                <a:schemeClr val="accent3"/>
              </a:solidFill>
              <a:prstDash val="solid"/>
              <a:round/>
            </a:ln>
            <a:effectLst/>
          </p:spPr>
          <p:txBody>
            <a:bodyPr wrap="square" lIns="45719" tIns="45719" rIns="45719" bIns="45719" numCol="1" anchor="ctr">
              <a:noAutofit/>
            </a:bodyPr>
            <a:lstStyle/>
            <a:p>
              <a:pPr algn="ctr">
                <a:defRPr sz="1900"/>
              </a:pPr>
              <a:endParaRPr i="1"/>
            </a:p>
          </p:txBody>
        </p:sp>
        <p:sp>
          <p:nvSpPr>
            <p:cNvPr id="190" name=":List…"/>
            <p:cNvSpPr txBox="1"/>
            <p:nvPr/>
          </p:nvSpPr>
          <p:spPr>
            <a:xfrm>
              <a:off x="-300317" y="43256"/>
              <a:ext cx="2315990" cy="1236533"/>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3620" tIns="53620" rIns="53620" bIns="53620" numCol="1" anchor="ctr">
              <a:spAutoFit/>
            </a:bodyPr>
            <a:lstStyle/>
            <a:p>
              <a:pPr algn="ctr">
                <a:defRPr sz="1900"/>
              </a:pPr>
              <a:r>
                <a:rPr sz="2000"/>
                <a:t>:List</a:t>
              </a:r>
            </a:p>
            <a:p>
              <a:pPr algn="ctr">
                <a:defRPr sz="1900"/>
              </a:pPr>
              <a:r>
                <a:rPr sz="1600" i="1"/>
                <a:t>[databinding</a:t>
              </a:r>
              <a:r>
                <a:rPr lang="it-IT" sz="1600" i="1"/>
                <a:t>:</a:t>
              </a:r>
            </a:p>
            <a:p>
              <a:pPr algn="ctr">
                <a:defRPr sz="1900"/>
              </a:pPr>
              <a:r>
                <a:rPr lang="it-IT" sz="1600" i="1"/>
                <a:t>Riunioni indette]</a:t>
              </a:r>
            </a:p>
            <a:p>
              <a:pPr algn="ctr">
                <a:defRPr sz="1900"/>
              </a:pPr>
              <a:endParaRPr lang="it-IT" sz="2000"/>
            </a:p>
            <a:p>
              <a:pPr algn="ctr">
                <a:defRPr sz="1900"/>
              </a:pPr>
              <a:r>
                <a:rPr lang="it-IT" sz="2000"/>
                <a:t>:Link</a:t>
              </a:r>
            </a:p>
            <a:p>
              <a:pPr algn="ctr">
                <a:defRPr sz="1900"/>
              </a:pPr>
              <a:r>
                <a:rPr lang="it-IT" sz="1200"/>
                <a:t>[&lt;&lt;Show&gt;&gt;]</a:t>
              </a:r>
            </a:p>
          </p:txBody>
        </p:sp>
      </p:grpSp>
      <p:sp>
        <p:nvSpPr>
          <p:cNvPr id="193" name="Rettangolo"/>
          <p:cNvSpPr/>
          <p:nvPr/>
        </p:nvSpPr>
        <p:spPr>
          <a:xfrm>
            <a:off x="4447535" y="1472260"/>
            <a:ext cx="1267177" cy="455603"/>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grpSp>
        <p:nvGrpSpPr>
          <p:cNvPr id="199" name="Google Shape;234;p34"/>
          <p:cNvGrpSpPr/>
          <p:nvPr/>
        </p:nvGrpSpPr>
        <p:grpSpPr>
          <a:xfrm>
            <a:off x="2306592" y="239216"/>
            <a:ext cx="1482328" cy="662285"/>
            <a:chOff x="-1" y="-3941"/>
            <a:chExt cx="1482327" cy="662283"/>
          </a:xfrm>
        </p:grpSpPr>
        <p:sp>
          <p:nvSpPr>
            <p:cNvPr id="197" name="Forma"/>
            <p:cNvSpPr/>
            <p:nvPr/>
          </p:nvSpPr>
          <p:spPr>
            <a:xfrm>
              <a:off x="-1" y="0"/>
              <a:ext cx="1482327" cy="6544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384" y="0"/>
                  </a:lnTo>
                  <a:lnTo>
                    <a:pt x="21600" y="0"/>
                  </a:lnTo>
                  <a:lnTo>
                    <a:pt x="19216" y="21600"/>
                  </a:lnTo>
                  <a:close/>
                </a:path>
              </a:pathLst>
            </a:custGeom>
            <a:solidFill>
              <a:srgbClr val="FFFFFF"/>
            </a:solidFill>
            <a:ln w="25400" cap="flat">
              <a:solidFill>
                <a:schemeClr val="accent2"/>
              </a:solidFill>
              <a:prstDash val="solid"/>
              <a:round/>
            </a:ln>
            <a:effectLst/>
          </p:spPr>
          <p:txBody>
            <a:bodyPr wrap="square" lIns="45719" tIns="45719" rIns="45719" bIns="45719" numCol="1" anchor="ctr">
              <a:noAutofit/>
            </a:bodyPr>
            <a:lstStyle/>
            <a:p>
              <a:pPr algn="ctr"/>
              <a:endParaRPr i="1"/>
            </a:p>
          </p:txBody>
        </p:sp>
        <p:sp>
          <p:nvSpPr>
            <p:cNvPr id="198" name="Get…"/>
            <p:cNvSpPr txBox="1"/>
            <p:nvPr/>
          </p:nvSpPr>
          <p:spPr>
            <a:xfrm>
              <a:off x="245343" y="-3941"/>
              <a:ext cx="991639" cy="662283"/>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3620" tIns="53620" rIns="53620" bIns="53620" numCol="1" anchor="ctr">
              <a:spAutoFit/>
            </a:bodyPr>
            <a:lstStyle/>
            <a:p>
              <a:pPr algn="ctr"/>
              <a:r>
                <a:rPr i="1"/>
                <a:t>Get</a:t>
              </a:r>
            </a:p>
            <a:p>
              <a:pPr algn="ctr"/>
              <a:r>
                <a:rPr i="1"/>
                <a:t>Meetings</a:t>
              </a:r>
            </a:p>
          </p:txBody>
        </p:sp>
      </p:grpSp>
      <p:grpSp>
        <p:nvGrpSpPr>
          <p:cNvPr id="235" name="Google Shape;229;p34"/>
          <p:cNvGrpSpPr/>
          <p:nvPr/>
        </p:nvGrpSpPr>
        <p:grpSpPr>
          <a:xfrm>
            <a:off x="7409509" y="1687728"/>
            <a:ext cx="1885884" cy="820995"/>
            <a:chOff x="0" y="0"/>
            <a:chExt cx="1885882" cy="820993"/>
          </a:xfrm>
        </p:grpSpPr>
        <p:sp>
          <p:nvSpPr>
            <p:cNvPr id="233" name="Rettangolo arrotondato"/>
            <p:cNvSpPr/>
            <p:nvPr/>
          </p:nvSpPr>
          <p:spPr>
            <a:xfrm>
              <a:off x="0" y="0"/>
              <a:ext cx="1885882" cy="820993"/>
            </a:xfrm>
            <a:prstGeom prst="roundRect">
              <a:avLst>
                <a:gd name="adj" fmla="val 16667"/>
              </a:avLst>
            </a:prstGeom>
            <a:solidFill>
              <a:srgbClr val="FFFFFF"/>
            </a:solidFill>
            <a:ln w="25400" cap="flat">
              <a:solidFill>
                <a:schemeClr val="accent3"/>
              </a:solidFill>
              <a:prstDash val="solid"/>
              <a:round/>
            </a:ln>
            <a:effectLst/>
          </p:spPr>
          <p:txBody>
            <a:bodyPr wrap="square" lIns="45719" tIns="45719" rIns="45719" bIns="45719" numCol="1" anchor="ctr">
              <a:noAutofit/>
            </a:bodyPr>
            <a:lstStyle/>
            <a:p>
              <a:pPr algn="ctr"/>
              <a:endParaRPr/>
            </a:p>
          </p:txBody>
        </p:sp>
        <p:sp>
          <p:nvSpPr>
            <p:cNvPr id="234" name=":Detail…"/>
            <p:cNvSpPr txBox="1"/>
            <p:nvPr/>
          </p:nvSpPr>
          <p:spPr>
            <a:xfrm>
              <a:off x="93726" y="33188"/>
              <a:ext cx="1698430" cy="754616"/>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3620" tIns="53620" rIns="53620" bIns="53620" numCol="1" anchor="ctr">
              <a:spAutoFit/>
            </a:bodyPr>
            <a:lstStyle/>
            <a:p>
              <a:pPr algn="ctr">
                <a:defRPr sz="1400"/>
              </a:pPr>
              <a:r>
                <a:t>:Detail</a:t>
              </a:r>
              <a:endParaRPr sz="1300"/>
            </a:p>
            <a:p>
              <a:pPr algn="ctr">
                <a:defRPr sz="1400"/>
              </a:pPr>
              <a:r>
                <a:t>[databinding: </a:t>
              </a:r>
              <a:r>
                <a:rPr lang="it-IT" err="1"/>
                <a:t>meetingDetails</a:t>
              </a:r>
              <a:r>
                <a:t>]</a:t>
              </a:r>
            </a:p>
          </p:txBody>
        </p:sp>
      </p:grpSp>
      <p:sp>
        <p:nvSpPr>
          <p:cNvPr id="4" name="Rettangolo arrotondato">
            <a:extLst>
              <a:ext uri="{FF2B5EF4-FFF2-40B4-BE49-F238E27FC236}">
                <a16:creationId xmlns:a16="http://schemas.microsoft.com/office/drawing/2014/main" id="{9D9A0E18-CC43-4396-839B-C60BBB0B912F}"/>
              </a:ext>
            </a:extLst>
          </p:cNvPr>
          <p:cNvSpPr/>
          <p:nvPr/>
        </p:nvSpPr>
        <p:spPr>
          <a:xfrm>
            <a:off x="3321603" y="1808186"/>
            <a:ext cx="1661698" cy="1835010"/>
          </a:xfrm>
          <a:prstGeom prst="roundRect">
            <a:avLst>
              <a:gd name="adj" fmla="val 16667"/>
            </a:avLst>
          </a:prstGeom>
          <a:solidFill>
            <a:srgbClr val="FFFFFF"/>
          </a:solidFill>
          <a:ln w="25400" cap="flat">
            <a:solidFill>
              <a:schemeClr val="accent3"/>
            </a:solidFill>
            <a:prstDash val="solid"/>
            <a:round/>
          </a:ln>
          <a:effectLst/>
        </p:spPr>
        <p:txBody>
          <a:bodyPr wrap="square" lIns="45719" tIns="45719" rIns="45719" bIns="45719" numCol="1" anchor="ctr">
            <a:noAutofit/>
          </a:bodyPr>
          <a:lstStyle/>
          <a:p>
            <a:pPr algn="ctr">
              <a:defRPr sz="1900"/>
            </a:pPr>
            <a:r>
              <a:rPr lang="it-IT" sz="2000"/>
              <a:t>:List</a:t>
            </a:r>
          </a:p>
          <a:p>
            <a:pPr algn="ctr">
              <a:defRPr sz="1900"/>
            </a:pPr>
            <a:r>
              <a:rPr lang="it-IT" sz="1600"/>
              <a:t>[</a:t>
            </a:r>
            <a:r>
              <a:rPr lang="it-IT" sz="1600" err="1"/>
              <a:t>databinding</a:t>
            </a:r>
            <a:r>
              <a:rPr lang="it-IT" sz="1600"/>
              <a:t>:</a:t>
            </a:r>
          </a:p>
          <a:p>
            <a:pPr algn="ctr">
              <a:defRPr sz="1900"/>
            </a:pPr>
            <a:r>
              <a:rPr lang="it-IT" sz="1600"/>
              <a:t>Riunioni a cui partecipi]</a:t>
            </a:r>
          </a:p>
          <a:p>
            <a:pPr algn="ctr">
              <a:defRPr sz="1900"/>
            </a:pPr>
            <a:endParaRPr lang="it-IT" sz="1600"/>
          </a:p>
          <a:p>
            <a:pPr algn="ctr">
              <a:defRPr sz="1900"/>
            </a:pPr>
            <a:r>
              <a:rPr lang="it-IT" sz="2000"/>
              <a:t>:Link</a:t>
            </a:r>
          </a:p>
          <a:p>
            <a:pPr algn="ctr">
              <a:defRPr sz="1900"/>
            </a:pPr>
            <a:r>
              <a:rPr lang="it-IT" sz="1200"/>
              <a:t>[&lt;&lt;Show&gt;&gt;]</a:t>
            </a:r>
          </a:p>
        </p:txBody>
      </p:sp>
      <p:sp>
        <p:nvSpPr>
          <p:cNvPr id="87" name="Rettangolo arrotondato">
            <a:extLst>
              <a:ext uri="{FF2B5EF4-FFF2-40B4-BE49-F238E27FC236}">
                <a16:creationId xmlns:a16="http://schemas.microsoft.com/office/drawing/2014/main" id="{F6140061-8956-486D-BC62-A93141DDF0A8}"/>
              </a:ext>
            </a:extLst>
          </p:cNvPr>
          <p:cNvSpPr/>
          <p:nvPr/>
        </p:nvSpPr>
        <p:spPr>
          <a:xfrm>
            <a:off x="1676880" y="4601120"/>
            <a:ext cx="1661698" cy="1931287"/>
          </a:xfrm>
          <a:prstGeom prst="roundRect">
            <a:avLst>
              <a:gd name="adj" fmla="val 16667"/>
            </a:avLst>
          </a:prstGeom>
          <a:solidFill>
            <a:srgbClr val="FFFFFF"/>
          </a:solidFill>
          <a:ln w="25400" cap="flat">
            <a:solidFill>
              <a:schemeClr val="accent3"/>
            </a:solidFill>
            <a:prstDash val="solid"/>
            <a:round/>
          </a:ln>
          <a:effectLst/>
        </p:spPr>
        <p:txBody>
          <a:bodyPr wrap="square" lIns="45719" tIns="45719" rIns="45719" bIns="45719" numCol="1" anchor="ctr">
            <a:noAutofit/>
          </a:bodyPr>
          <a:lstStyle/>
          <a:p>
            <a:pPr algn="ctr">
              <a:defRPr sz="1900"/>
            </a:pPr>
            <a:r>
              <a:rPr lang="it-IT" sz="1600" i="1"/>
              <a:t>:Form</a:t>
            </a:r>
          </a:p>
          <a:p>
            <a:pPr algn="ctr">
              <a:defRPr sz="1900"/>
            </a:pPr>
            <a:r>
              <a:rPr lang="it-IT" sz="1600" i="1"/>
              <a:t>[field: date</a:t>
            </a:r>
          </a:p>
          <a:p>
            <a:pPr algn="ctr">
              <a:defRPr sz="1900"/>
            </a:pPr>
            <a:r>
              <a:rPr lang="it-IT" sz="1600" i="1"/>
              <a:t>field: hour</a:t>
            </a:r>
            <a:endParaRPr lang="it-IT" sz="1900" i="1"/>
          </a:p>
          <a:p>
            <a:pPr algn="ctr">
              <a:defRPr sz="1900"/>
            </a:pPr>
            <a:r>
              <a:rPr lang="it-IT" sz="1600" i="1"/>
              <a:t>field: </a:t>
            </a:r>
            <a:r>
              <a:rPr lang="it-IT" sz="1600" i="1" err="1"/>
              <a:t>title</a:t>
            </a:r>
            <a:endParaRPr lang="it-IT" sz="1900" i="1" err="1"/>
          </a:p>
          <a:p>
            <a:pPr algn="ctr">
              <a:defRPr sz="1900"/>
            </a:pPr>
            <a:r>
              <a:rPr lang="it-IT" sz="1600" i="1"/>
              <a:t>field: duration</a:t>
            </a:r>
            <a:endParaRPr lang="it-IT" sz="1900" i="1"/>
          </a:p>
          <a:p>
            <a:pPr algn="ctr">
              <a:defRPr sz="1900"/>
            </a:pPr>
            <a:r>
              <a:rPr lang="it-IT" sz="1600" i="1"/>
              <a:t>field: max </a:t>
            </a:r>
            <a:r>
              <a:rPr lang="it-IT" sz="1600" i="1" err="1"/>
              <a:t>participants</a:t>
            </a:r>
            <a:r>
              <a:rPr lang="it-IT" sz="1600" i="1"/>
              <a:t>]</a:t>
            </a:r>
            <a:endParaRPr lang="it-IT" i="1"/>
          </a:p>
        </p:txBody>
      </p:sp>
      <p:sp>
        <p:nvSpPr>
          <p:cNvPr id="7" name="Forma">
            <a:extLst>
              <a:ext uri="{FF2B5EF4-FFF2-40B4-BE49-F238E27FC236}">
                <a16:creationId xmlns:a16="http://schemas.microsoft.com/office/drawing/2014/main" id="{846936A8-F4B3-43DB-B006-EAD589F3A3D9}"/>
              </a:ext>
            </a:extLst>
          </p:cNvPr>
          <p:cNvSpPr/>
          <p:nvPr/>
        </p:nvSpPr>
        <p:spPr>
          <a:xfrm>
            <a:off x="3845837" y="5050174"/>
            <a:ext cx="1750637" cy="6544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384" y="0"/>
                </a:lnTo>
                <a:lnTo>
                  <a:pt x="21600" y="0"/>
                </a:lnTo>
                <a:lnTo>
                  <a:pt x="19216" y="21600"/>
                </a:lnTo>
                <a:close/>
              </a:path>
            </a:pathLst>
          </a:custGeom>
          <a:solidFill>
            <a:srgbClr val="FFFFFF"/>
          </a:solidFill>
          <a:ln w="25400" cap="flat">
            <a:solidFill>
              <a:schemeClr val="accent2"/>
            </a:solidFill>
            <a:prstDash val="solid"/>
            <a:round/>
          </a:ln>
          <a:effectLst/>
        </p:spPr>
        <p:txBody>
          <a:bodyPr wrap="square" lIns="45719" tIns="45719" rIns="45719" bIns="45719" numCol="1" anchor="ctr">
            <a:noAutofit/>
          </a:bodyPr>
          <a:lstStyle/>
          <a:p>
            <a:pPr algn="ctr"/>
            <a:r>
              <a:rPr lang="it-IT" i="1" err="1"/>
              <a:t>Get</a:t>
            </a:r>
          </a:p>
          <a:p>
            <a:pPr algn="ctr"/>
            <a:r>
              <a:rPr lang="it-IT" i="1" err="1"/>
              <a:t>Participants</a:t>
            </a:r>
          </a:p>
        </p:txBody>
      </p:sp>
      <p:sp>
        <p:nvSpPr>
          <p:cNvPr id="94" name="Google Shape;232;p34">
            <a:extLst>
              <a:ext uri="{FF2B5EF4-FFF2-40B4-BE49-F238E27FC236}">
                <a16:creationId xmlns:a16="http://schemas.microsoft.com/office/drawing/2014/main" id="{405BF409-9851-46A9-BD7B-84C1AF68E025}"/>
              </a:ext>
            </a:extLst>
          </p:cNvPr>
          <p:cNvSpPr/>
          <p:nvPr/>
        </p:nvSpPr>
        <p:spPr>
          <a:xfrm>
            <a:off x="3203375" y="5275721"/>
            <a:ext cx="312001" cy="288001"/>
          </a:xfrm>
          <a:prstGeom prst="ellipse">
            <a:avLst/>
          </a:prstGeom>
          <a:solidFill>
            <a:schemeClr val="accent1"/>
          </a:solidFill>
          <a:ln w="25400">
            <a:solidFill>
              <a:srgbClr val="395E89"/>
            </a:solidFill>
          </a:ln>
        </p:spPr>
        <p:txBody>
          <a:bodyPr lIns="45719" rIns="45719" anchor="ctr"/>
          <a:lstStyle/>
          <a:p>
            <a:pPr algn="ctr">
              <a:defRPr sz="2100">
                <a:solidFill>
                  <a:srgbClr val="FFFFFF"/>
                </a:solidFill>
              </a:defRPr>
            </a:pPr>
            <a:endParaRPr/>
          </a:p>
        </p:txBody>
      </p:sp>
      <p:cxnSp>
        <p:nvCxnSpPr>
          <p:cNvPr id="95" name="Connettore diritto 94">
            <a:extLst>
              <a:ext uri="{FF2B5EF4-FFF2-40B4-BE49-F238E27FC236}">
                <a16:creationId xmlns:a16="http://schemas.microsoft.com/office/drawing/2014/main" id="{2010A75E-B24E-42EA-99A1-A8DF561CCEB6}"/>
              </a:ext>
            </a:extLst>
          </p:cNvPr>
          <p:cNvCxnSpPr>
            <a:cxnSpLocks/>
          </p:cNvCxnSpPr>
          <p:nvPr/>
        </p:nvCxnSpPr>
        <p:spPr>
          <a:xfrm flipV="1">
            <a:off x="3515376" y="5406778"/>
            <a:ext cx="401382" cy="2211"/>
          </a:xfrm>
          <a:prstGeom prst="line">
            <a:avLst/>
          </a:prstGeom>
          <a:ln w="25400">
            <a:solidFill>
              <a:schemeClr val="accent1"/>
            </a:solidFill>
            <a:tailEnd type="stealth"/>
          </a:ln>
          <a:effectLst>
            <a:outerShdw blurRad="38100" dist="20000" dir="5400000" rotWithShape="0">
              <a:srgbClr val="000000">
                <a:alpha val="37650"/>
              </a:srgbClr>
            </a:outerShdw>
          </a:effectLst>
        </p:spPr>
      </p:cxnSp>
      <p:sp>
        <p:nvSpPr>
          <p:cNvPr id="96" name="Rettangolo arrotondato">
            <a:extLst>
              <a:ext uri="{FF2B5EF4-FFF2-40B4-BE49-F238E27FC236}">
                <a16:creationId xmlns:a16="http://schemas.microsoft.com/office/drawing/2014/main" id="{068148E9-41CA-4931-839C-BE064D564D36}"/>
              </a:ext>
            </a:extLst>
          </p:cNvPr>
          <p:cNvSpPr/>
          <p:nvPr/>
        </p:nvSpPr>
        <p:spPr>
          <a:xfrm>
            <a:off x="5996669" y="4735274"/>
            <a:ext cx="1350459" cy="1287344"/>
          </a:xfrm>
          <a:prstGeom prst="roundRect">
            <a:avLst>
              <a:gd name="adj" fmla="val 16667"/>
            </a:avLst>
          </a:prstGeom>
          <a:solidFill>
            <a:srgbClr val="FFFFFF"/>
          </a:solidFill>
          <a:ln w="25400" cap="flat">
            <a:solidFill>
              <a:schemeClr val="accent3"/>
            </a:solidFill>
            <a:prstDash val="solid"/>
            <a:round/>
          </a:ln>
          <a:effectLst/>
        </p:spPr>
        <p:txBody>
          <a:bodyPr wrap="square" lIns="45719" tIns="45719" rIns="45719" bIns="45719" numCol="1" anchor="ctr">
            <a:noAutofit/>
          </a:bodyPr>
          <a:lstStyle/>
          <a:p>
            <a:pPr algn="ctr">
              <a:defRPr sz="1900"/>
            </a:pPr>
            <a:r>
              <a:rPr lang="it-IT" sz="1600" i="1"/>
              <a:t>:List</a:t>
            </a:r>
          </a:p>
          <a:p>
            <a:pPr algn="ctr">
              <a:defRPr sz="1900"/>
            </a:pPr>
            <a:r>
              <a:rPr lang="it-IT" sz="1600" i="1"/>
              <a:t>[</a:t>
            </a:r>
            <a:r>
              <a:rPr lang="it-IT" sz="1600" i="1" err="1"/>
              <a:t>databinding</a:t>
            </a:r>
            <a:r>
              <a:rPr lang="it-IT" sz="1600" i="1"/>
              <a:t>: </a:t>
            </a:r>
            <a:endParaRPr lang="it-IT" sz="1900" i="1"/>
          </a:p>
          <a:p>
            <a:pPr algn="ctr">
              <a:defRPr sz="1900"/>
            </a:pPr>
            <a:r>
              <a:rPr lang="it-IT" sz="1600" i="1"/>
              <a:t>users]</a:t>
            </a:r>
            <a:endParaRPr lang="it-IT" i="1"/>
          </a:p>
        </p:txBody>
      </p:sp>
      <p:cxnSp>
        <p:nvCxnSpPr>
          <p:cNvPr id="98" name="Connettore diritto 97">
            <a:extLst>
              <a:ext uri="{FF2B5EF4-FFF2-40B4-BE49-F238E27FC236}">
                <a16:creationId xmlns:a16="http://schemas.microsoft.com/office/drawing/2014/main" id="{F30993CD-67C9-4BEE-8938-995A11F82145}"/>
              </a:ext>
            </a:extLst>
          </p:cNvPr>
          <p:cNvCxnSpPr>
            <a:cxnSpLocks/>
          </p:cNvCxnSpPr>
          <p:nvPr/>
        </p:nvCxnSpPr>
        <p:spPr>
          <a:xfrm flipV="1">
            <a:off x="5495503" y="5353116"/>
            <a:ext cx="497973" cy="2211"/>
          </a:xfrm>
          <a:prstGeom prst="line">
            <a:avLst/>
          </a:prstGeom>
          <a:ln w="25400">
            <a:solidFill>
              <a:schemeClr val="accent1"/>
            </a:solidFill>
            <a:tailEnd type="stealth"/>
          </a:ln>
          <a:effectLst>
            <a:outerShdw blurRad="38100" dist="20000" dir="5400000" rotWithShape="0">
              <a:srgbClr val="000000">
                <a:alpha val="37650"/>
              </a:srgbClr>
            </a:outerShdw>
          </a:effectLst>
        </p:spPr>
      </p:cxnSp>
      <p:sp>
        <p:nvSpPr>
          <p:cNvPr id="99" name="Forma">
            <a:extLst>
              <a:ext uri="{FF2B5EF4-FFF2-40B4-BE49-F238E27FC236}">
                <a16:creationId xmlns:a16="http://schemas.microsoft.com/office/drawing/2014/main" id="{7C72E9CF-F488-4B60-9C89-85B0ABE15CD0}"/>
              </a:ext>
            </a:extLst>
          </p:cNvPr>
          <p:cNvSpPr/>
          <p:nvPr/>
        </p:nvSpPr>
        <p:spPr>
          <a:xfrm>
            <a:off x="10281249" y="4948520"/>
            <a:ext cx="1750637" cy="6544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384" y="0"/>
                </a:lnTo>
                <a:lnTo>
                  <a:pt x="21600" y="0"/>
                </a:lnTo>
                <a:lnTo>
                  <a:pt x="19216" y="21600"/>
                </a:lnTo>
                <a:close/>
              </a:path>
            </a:pathLst>
          </a:custGeom>
          <a:solidFill>
            <a:srgbClr val="FFFFFF"/>
          </a:solidFill>
          <a:ln w="25400" cap="flat">
            <a:solidFill>
              <a:schemeClr val="accent2"/>
            </a:solidFill>
            <a:prstDash val="solid"/>
            <a:round/>
          </a:ln>
          <a:effectLst/>
        </p:spPr>
        <p:txBody>
          <a:bodyPr wrap="square" lIns="45719" tIns="45719" rIns="45719" bIns="45719" numCol="1" anchor="ctr">
            <a:noAutofit/>
          </a:bodyPr>
          <a:lstStyle/>
          <a:p>
            <a:pPr algn="ctr"/>
            <a:r>
              <a:rPr lang="it-IT"/>
              <a:t>Create</a:t>
            </a:r>
          </a:p>
          <a:p>
            <a:pPr algn="ctr"/>
            <a:r>
              <a:rPr lang="it-IT"/>
              <a:t>Meeting</a:t>
            </a:r>
          </a:p>
        </p:txBody>
      </p:sp>
      <p:cxnSp>
        <p:nvCxnSpPr>
          <p:cNvPr id="100" name="Connettore diritto 99">
            <a:extLst>
              <a:ext uri="{FF2B5EF4-FFF2-40B4-BE49-F238E27FC236}">
                <a16:creationId xmlns:a16="http://schemas.microsoft.com/office/drawing/2014/main" id="{78116E65-3BC8-4596-84CB-E5D2784D99FA}"/>
              </a:ext>
            </a:extLst>
          </p:cNvPr>
          <p:cNvCxnSpPr>
            <a:cxnSpLocks/>
          </p:cNvCxnSpPr>
          <p:nvPr/>
        </p:nvCxnSpPr>
        <p:spPr>
          <a:xfrm flipV="1">
            <a:off x="7346841" y="5353115"/>
            <a:ext cx="3060403" cy="7579"/>
          </a:xfrm>
          <a:prstGeom prst="line">
            <a:avLst/>
          </a:prstGeom>
          <a:ln w="25400">
            <a:solidFill>
              <a:schemeClr val="accent1"/>
            </a:solidFill>
            <a:tailEnd type="stealth"/>
          </a:ln>
          <a:effectLst>
            <a:outerShdw blurRad="38100" dist="20000" dir="5400000" rotWithShape="0">
              <a:srgbClr val="000000">
                <a:alpha val="37650"/>
              </a:srgbClr>
            </a:outerShdw>
          </a:effectLst>
        </p:spPr>
      </p:cxnSp>
      <p:sp>
        <p:nvSpPr>
          <p:cNvPr id="101" name="Forma">
            <a:extLst>
              <a:ext uri="{FF2B5EF4-FFF2-40B4-BE49-F238E27FC236}">
                <a16:creationId xmlns:a16="http://schemas.microsoft.com/office/drawing/2014/main" id="{CD9B5126-F4A4-4527-B5E7-074A030837A9}"/>
              </a:ext>
            </a:extLst>
          </p:cNvPr>
          <p:cNvSpPr/>
          <p:nvPr/>
        </p:nvSpPr>
        <p:spPr>
          <a:xfrm>
            <a:off x="10365766" y="4025230"/>
            <a:ext cx="1750637" cy="6544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384" y="0"/>
                </a:lnTo>
                <a:lnTo>
                  <a:pt x="21600" y="0"/>
                </a:lnTo>
                <a:lnTo>
                  <a:pt x="19216" y="21600"/>
                </a:lnTo>
                <a:close/>
              </a:path>
            </a:pathLst>
          </a:custGeom>
          <a:solidFill>
            <a:srgbClr val="FFFFFF"/>
          </a:solidFill>
          <a:ln w="25400" cap="flat">
            <a:solidFill>
              <a:schemeClr val="accent2"/>
            </a:solidFill>
            <a:prstDash val="solid"/>
            <a:round/>
          </a:ln>
          <a:effectLst/>
        </p:spPr>
        <p:txBody>
          <a:bodyPr wrap="square" lIns="45719" tIns="45719" rIns="45719" bIns="45719" numCol="1" anchor="ctr">
            <a:noAutofit/>
          </a:bodyPr>
          <a:lstStyle/>
          <a:p>
            <a:pPr algn="ctr"/>
            <a:r>
              <a:rPr lang="it-IT" err="1"/>
              <a:t>Increment</a:t>
            </a:r>
          </a:p>
          <a:p>
            <a:pPr algn="ctr"/>
            <a:r>
              <a:rPr lang="it-IT" err="1"/>
              <a:t>Attempts</a:t>
            </a:r>
          </a:p>
        </p:txBody>
      </p:sp>
      <p:sp>
        <p:nvSpPr>
          <p:cNvPr id="107" name="Google Shape;229;p34">
            <a:extLst>
              <a:ext uri="{FF2B5EF4-FFF2-40B4-BE49-F238E27FC236}">
                <a16:creationId xmlns:a16="http://schemas.microsoft.com/office/drawing/2014/main" id="{8164897D-3EA9-434C-B14F-B5CCCEE92585}"/>
              </a:ext>
            </a:extLst>
          </p:cNvPr>
          <p:cNvSpPr/>
          <p:nvPr/>
        </p:nvSpPr>
        <p:spPr>
          <a:xfrm>
            <a:off x="7363762" y="2970286"/>
            <a:ext cx="1964848" cy="61175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419" sz="1900">
                <a:solidFill>
                  <a:schemeClr val="dk1"/>
                </a:solidFill>
                <a:latin typeface="Calibri"/>
                <a:ea typeface="Calibri"/>
                <a:cs typeface="Calibri"/>
                <a:sym typeface="Calibri"/>
              </a:rPr>
              <a:t>:</a:t>
            </a:r>
            <a:r>
              <a:rPr lang="it-IT" sz="1900">
                <a:solidFill>
                  <a:schemeClr val="dk1"/>
                </a:solidFill>
                <a:latin typeface="Calibri"/>
                <a:ea typeface="Calibri"/>
                <a:cs typeface="Calibri"/>
                <a:sym typeface="Calibri"/>
              </a:rPr>
              <a:t>Link</a:t>
            </a:r>
            <a:endParaRPr/>
          </a:p>
          <a:p>
            <a:pPr algn="ctr"/>
            <a:r>
              <a:rPr lang="it-IT" sz="1100"/>
              <a:t>[«Logout»]</a:t>
            </a:r>
            <a:endParaRPr sz="1100">
              <a:solidFill>
                <a:schemeClr val="dk1"/>
              </a:solidFill>
              <a:latin typeface="Calibri"/>
              <a:ea typeface="Calibri"/>
              <a:cs typeface="Calibri"/>
              <a:sym typeface="Calibri"/>
            </a:endParaRPr>
          </a:p>
        </p:txBody>
      </p:sp>
      <p:sp>
        <p:nvSpPr>
          <p:cNvPr id="41" name="Google Shape;232;p34">
            <a:extLst>
              <a:ext uri="{FF2B5EF4-FFF2-40B4-BE49-F238E27FC236}">
                <a16:creationId xmlns:a16="http://schemas.microsoft.com/office/drawing/2014/main" id="{9A9D88EE-EDBA-439C-854C-2AB181E90E6C}"/>
              </a:ext>
            </a:extLst>
          </p:cNvPr>
          <p:cNvSpPr/>
          <p:nvPr/>
        </p:nvSpPr>
        <p:spPr>
          <a:xfrm>
            <a:off x="6514194" y="4586760"/>
            <a:ext cx="312001" cy="288001"/>
          </a:xfrm>
          <a:prstGeom prst="ellipse">
            <a:avLst/>
          </a:prstGeom>
          <a:solidFill>
            <a:schemeClr val="accent1"/>
          </a:solidFill>
          <a:ln w="25400">
            <a:solidFill>
              <a:srgbClr val="395E89"/>
            </a:solidFill>
          </a:ln>
        </p:spPr>
        <p:txBody>
          <a:bodyPr lIns="45719" rIns="45719" anchor="ctr"/>
          <a:lstStyle/>
          <a:p>
            <a:pPr algn="ctr">
              <a:defRPr sz="2100">
                <a:solidFill>
                  <a:srgbClr val="FFFFFF"/>
                </a:solidFill>
              </a:defRPr>
            </a:pPr>
            <a:endParaRPr/>
          </a:p>
        </p:txBody>
      </p:sp>
      <p:sp>
        <p:nvSpPr>
          <p:cNvPr id="42" name="Google Shape;232;p34">
            <a:extLst>
              <a:ext uri="{FF2B5EF4-FFF2-40B4-BE49-F238E27FC236}">
                <a16:creationId xmlns:a16="http://schemas.microsoft.com/office/drawing/2014/main" id="{7B982357-C019-4021-B525-50A01012F8C7}"/>
              </a:ext>
            </a:extLst>
          </p:cNvPr>
          <p:cNvSpPr/>
          <p:nvPr/>
        </p:nvSpPr>
        <p:spPr>
          <a:xfrm>
            <a:off x="7253252" y="5209115"/>
            <a:ext cx="312001" cy="288001"/>
          </a:xfrm>
          <a:prstGeom prst="ellipse">
            <a:avLst/>
          </a:prstGeom>
          <a:solidFill>
            <a:schemeClr val="accent1"/>
          </a:solidFill>
          <a:ln w="25400">
            <a:solidFill>
              <a:srgbClr val="395E89"/>
            </a:solidFill>
          </a:ln>
        </p:spPr>
        <p:txBody>
          <a:bodyPr lIns="45719" rIns="45719" anchor="ctr"/>
          <a:lstStyle/>
          <a:p>
            <a:pPr algn="ctr">
              <a:defRPr sz="2100">
                <a:solidFill>
                  <a:srgbClr val="FFFFFF"/>
                </a:solidFill>
              </a:defRPr>
            </a:pPr>
            <a:endParaRPr/>
          </a:p>
        </p:txBody>
      </p:sp>
      <p:sp>
        <p:nvSpPr>
          <p:cNvPr id="112" name="Google Shape;234;p34">
            <a:extLst>
              <a:ext uri="{FF2B5EF4-FFF2-40B4-BE49-F238E27FC236}">
                <a16:creationId xmlns:a16="http://schemas.microsoft.com/office/drawing/2014/main" id="{8295EF11-2EC9-4424-BD55-C6D19D47D561}"/>
              </a:ext>
            </a:extLst>
          </p:cNvPr>
          <p:cNvSpPr/>
          <p:nvPr/>
        </p:nvSpPr>
        <p:spPr>
          <a:xfrm>
            <a:off x="10281249" y="1919968"/>
            <a:ext cx="1609850" cy="703537"/>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419">
                <a:solidFill>
                  <a:schemeClr val="dk1"/>
                </a:solidFill>
                <a:latin typeface="Calibri"/>
                <a:ea typeface="Calibri"/>
                <a:cs typeface="Calibri"/>
                <a:sym typeface="Calibri"/>
              </a:rPr>
              <a:t>Logout</a:t>
            </a:r>
            <a:endParaRPr>
              <a:solidFill>
                <a:schemeClr val="dk1"/>
              </a:solidFill>
              <a:latin typeface="Calibri"/>
              <a:ea typeface="Calibri"/>
              <a:cs typeface="Calibri"/>
              <a:sym typeface="Calibri"/>
            </a:endParaRPr>
          </a:p>
        </p:txBody>
      </p:sp>
      <p:sp>
        <p:nvSpPr>
          <p:cNvPr id="114" name="Google Shape;197;p33">
            <a:extLst>
              <a:ext uri="{FF2B5EF4-FFF2-40B4-BE49-F238E27FC236}">
                <a16:creationId xmlns:a16="http://schemas.microsoft.com/office/drawing/2014/main" id="{CF744C67-0C36-4B01-9584-6F3644574918}"/>
              </a:ext>
            </a:extLst>
          </p:cNvPr>
          <p:cNvSpPr/>
          <p:nvPr/>
        </p:nvSpPr>
        <p:spPr>
          <a:xfrm>
            <a:off x="10463136" y="328013"/>
            <a:ext cx="1246076" cy="8618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07269" tIns="53620" rIns="107269" bIns="53620" anchor="t" anchorCtr="0">
            <a:no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419" sz="2100">
                <a:solidFill>
                  <a:schemeClr val="dk1"/>
                </a:solidFill>
                <a:latin typeface="Calibri"/>
                <a:ea typeface="Calibri"/>
                <a:cs typeface="Calibri"/>
                <a:sym typeface="Calibri"/>
              </a:rPr>
              <a:t>INDEX</a:t>
            </a:r>
            <a:endParaRPr sz="2100">
              <a:solidFill>
                <a:schemeClr val="dk1"/>
              </a:solidFill>
              <a:latin typeface="Calibri"/>
              <a:ea typeface="Calibri"/>
              <a:cs typeface="Calibri"/>
              <a:sym typeface="Calibri"/>
            </a:endParaRPr>
          </a:p>
        </p:txBody>
      </p:sp>
      <p:sp>
        <p:nvSpPr>
          <p:cNvPr id="115" name="Google Shape;232;p34">
            <a:extLst>
              <a:ext uri="{FF2B5EF4-FFF2-40B4-BE49-F238E27FC236}">
                <a16:creationId xmlns:a16="http://schemas.microsoft.com/office/drawing/2014/main" id="{7DA16532-078B-4DD1-895A-788E7D8095BA}"/>
              </a:ext>
            </a:extLst>
          </p:cNvPr>
          <p:cNvSpPr/>
          <p:nvPr/>
        </p:nvSpPr>
        <p:spPr>
          <a:xfrm>
            <a:off x="9226098" y="3107388"/>
            <a:ext cx="312001" cy="288001"/>
          </a:xfrm>
          <a:prstGeom prst="ellipse">
            <a:avLst/>
          </a:prstGeom>
          <a:solidFill>
            <a:schemeClr val="accent1"/>
          </a:solidFill>
          <a:ln w="25400">
            <a:solidFill>
              <a:srgbClr val="395E89"/>
            </a:solidFill>
          </a:ln>
        </p:spPr>
        <p:txBody>
          <a:bodyPr lIns="45719" rIns="45719" anchor="ctr"/>
          <a:lstStyle/>
          <a:p>
            <a:pPr algn="ctr">
              <a:defRPr sz="2100">
                <a:solidFill>
                  <a:srgbClr val="FFFFFF"/>
                </a:solidFill>
              </a:defRPr>
            </a:pPr>
            <a:endParaRPr lang="it-IT" i="1"/>
          </a:p>
        </p:txBody>
      </p:sp>
      <p:cxnSp>
        <p:nvCxnSpPr>
          <p:cNvPr id="22" name="Connettore 2 21">
            <a:extLst>
              <a:ext uri="{FF2B5EF4-FFF2-40B4-BE49-F238E27FC236}">
                <a16:creationId xmlns:a16="http://schemas.microsoft.com/office/drawing/2014/main" id="{7AF30D29-8302-4BDD-9DDF-DC1D0AD46F07}"/>
              </a:ext>
            </a:extLst>
          </p:cNvPr>
          <p:cNvCxnSpPr>
            <a:cxnSpLocks/>
          </p:cNvCxnSpPr>
          <p:nvPr/>
        </p:nvCxnSpPr>
        <p:spPr>
          <a:xfrm rot="10800000" flipV="1">
            <a:off x="9899985" y="5602922"/>
            <a:ext cx="1256582" cy="703610"/>
          </a:xfrm>
          <a:prstGeom prst="bentConnector3">
            <a:avLst>
              <a:gd name="adj1" fmla="val -263"/>
            </a:avLst>
          </a:prstGeom>
          <a:ln w="25400">
            <a:solidFill>
              <a:schemeClr val="accent1"/>
            </a:solidFill>
            <a:tailEnd type="stealth"/>
          </a:ln>
          <a:effectLst>
            <a:outerShdw blurRad="38100" dist="20000" dir="5400000" rotWithShape="0">
              <a:srgbClr val="000000">
                <a:alpha val="37650"/>
              </a:srgbClr>
            </a:outerShdw>
          </a:effectLst>
        </p:spPr>
      </p:cxnSp>
      <p:cxnSp>
        <p:nvCxnSpPr>
          <p:cNvPr id="71" name="Connettore 2 21">
            <a:extLst>
              <a:ext uri="{FF2B5EF4-FFF2-40B4-BE49-F238E27FC236}">
                <a16:creationId xmlns:a16="http://schemas.microsoft.com/office/drawing/2014/main" id="{A8615EE9-D4BF-4786-BB48-073A7DA73DF8}"/>
              </a:ext>
            </a:extLst>
          </p:cNvPr>
          <p:cNvCxnSpPr>
            <a:cxnSpLocks/>
          </p:cNvCxnSpPr>
          <p:nvPr/>
        </p:nvCxnSpPr>
        <p:spPr>
          <a:xfrm rot="10800000">
            <a:off x="9899985" y="3222016"/>
            <a:ext cx="1337242" cy="787052"/>
          </a:xfrm>
          <a:prstGeom prst="bentConnector3">
            <a:avLst>
              <a:gd name="adj1" fmla="val -756"/>
            </a:avLst>
          </a:prstGeom>
          <a:ln w="25400">
            <a:solidFill>
              <a:schemeClr val="accent1"/>
            </a:solidFill>
            <a:tailEnd type="stealth"/>
          </a:ln>
          <a:effectLst>
            <a:outerShdw blurRad="38100" dist="20000" dir="5400000" rotWithShape="0">
              <a:srgbClr val="000000">
                <a:alpha val="37650"/>
              </a:srgbClr>
            </a:outerShdw>
          </a:effectLst>
        </p:spPr>
      </p:cxnSp>
      <p:cxnSp>
        <p:nvCxnSpPr>
          <p:cNvPr id="82" name="Connettore 2 21">
            <a:extLst>
              <a:ext uri="{FF2B5EF4-FFF2-40B4-BE49-F238E27FC236}">
                <a16:creationId xmlns:a16="http://schemas.microsoft.com/office/drawing/2014/main" id="{B0E23E45-3EBA-4715-829C-A3880A2F5510}"/>
              </a:ext>
            </a:extLst>
          </p:cNvPr>
          <p:cNvCxnSpPr>
            <a:cxnSpLocks/>
          </p:cNvCxnSpPr>
          <p:nvPr/>
        </p:nvCxnSpPr>
        <p:spPr>
          <a:xfrm rot="5400000">
            <a:off x="1708325" y="619190"/>
            <a:ext cx="709452" cy="598018"/>
          </a:xfrm>
          <a:prstGeom prst="bentConnector3">
            <a:avLst>
              <a:gd name="adj1" fmla="val 2165"/>
            </a:avLst>
          </a:prstGeom>
          <a:ln w="25400">
            <a:solidFill>
              <a:schemeClr val="accent1"/>
            </a:solidFill>
            <a:tailEnd type="stealth"/>
          </a:ln>
          <a:effectLst>
            <a:outerShdw blurRad="38100" dist="20000" dir="5400000" rotWithShape="0">
              <a:srgbClr val="000000">
                <a:alpha val="37650"/>
              </a:srgbClr>
            </a:outerShdw>
          </a:effectLst>
        </p:spPr>
      </p:cxnSp>
      <p:sp>
        <p:nvSpPr>
          <p:cNvPr id="89" name="Google Shape;202;p33">
            <a:extLst>
              <a:ext uri="{FF2B5EF4-FFF2-40B4-BE49-F238E27FC236}">
                <a16:creationId xmlns:a16="http://schemas.microsoft.com/office/drawing/2014/main" id="{C2660571-6F29-4BAA-8955-BA829656DCB5}"/>
              </a:ext>
            </a:extLst>
          </p:cNvPr>
          <p:cNvSpPr/>
          <p:nvPr/>
        </p:nvSpPr>
        <p:spPr>
          <a:xfrm>
            <a:off x="4583897" y="4017890"/>
            <a:ext cx="1464516" cy="559443"/>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a:solidFill>
                  <a:schemeClr val="dk1"/>
                </a:solidFill>
                <a:latin typeface="Calibri"/>
                <a:ea typeface="Calibri"/>
                <a:cs typeface="Calibri"/>
                <a:sym typeface="Calibri"/>
              </a:rPr>
              <a:t>GetMeeting</a:t>
            </a:r>
          </a:p>
          <a:p>
            <a:pPr algn="ctr"/>
            <a:r>
              <a:rPr lang="es-419" sz="1400">
                <a:solidFill>
                  <a:schemeClr val="dk1"/>
                </a:solidFill>
                <a:latin typeface="Calibri"/>
                <a:ea typeface="Calibri"/>
                <a:cs typeface="Calibri"/>
              </a:rPr>
              <a:t>Details</a:t>
            </a:r>
            <a:endParaRPr lang="es-419" sz="1400">
              <a:solidFill>
                <a:schemeClr val="dk1"/>
              </a:solidFill>
              <a:latin typeface="Calibri"/>
              <a:ea typeface="Calibri"/>
              <a:cs typeface="Calibri"/>
              <a:sym typeface="Calibri"/>
            </a:endParaRPr>
          </a:p>
        </p:txBody>
      </p:sp>
      <p:sp>
        <p:nvSpPr>
          <p:cNvPr id="103" name="Google Shape;232;p34">
            <a:extLst>
              <a:ext uri="{FF2B5EF4-FFF2-40B4-BE49-F238E27FC236}">
                <a16:creationId xmlns:a16="http://schemas.microsoft.com/office/drawing/2014/main" id="{25D77BBF-1935-4F06-86C9-54666E439DA2}"/>
              </a:ext>
            </a:extLst>
          </p:cNvPr>
          <p:cNvSpPr/>
          <p:nvPr/>
        </p:nvSpPr>
        <p:spPr>
          <a:xfrm>
            <a:off x="4001700" y="3576895"/>
            <a:ext cx="312001" cy="288001"/>
          </a:xfrm>
          <a:prstGeom prst="ellipse">
            <a:avLst/>
          </a:prstGeom>
          <a:solidFill>
            <a:schemeClr val="accent1"/>
          </a:solidFill>
          <a:ln w="25400">
            <a:solidFill>
              <a:srgbClr val="395E89"/>
            </a:solidFill>
          </a:ln>
        </p:spPr>
        <p:txBody>
          <a:bodyPr lIns="45719" rIns="45719" anchor="ctr"/>
          <a:lstStyle/>
          <a:p>
            <a:pPr algn="ctr">
              <a:defRPr sz="2100">
                <a:solidFill>
                  <a:srgbClr val="FFFFFF"/>
                </a:solidFill>
              </a:defRPr>
            </a:pPr>
            <a:endParaRPr/>
          </a:p>
        </p:txBody>
      </p:sp>
      <p:sp>
        <p:nvSpPr>
          <p:cNvPr id="106" name="Google Shape;232;p34">
            <a:extLst>
              <a:ext uri="{FF2B5EF4-FFF2-40B4-BE49-F238E27FC236}">
                <a16:creationId xmlns:a16="http://schemas.microsoft.com/office/drawing/2014/main" id="{5D1C1CD3-1BF7-44CC-85B6-38C298E0A885}"/>
              </a:ext>
            </a:extLst>
          </p:cNvPr>
          <p:cNvSpPr/>
          <p:nvPr/>
        </p:nvSpPr>
        <p:spPr>
          <a:xfrm>
            <a:off x="2206059" y="3585294"/>
            <a:ext cx="312001" cy="288001"/>
          </a:xfrm>
          <a:prstGeom prst="ellipse">
            <a:avLst/>
          </a:prstGeom>
          <a:solidFill>
            <a:schemeClr val="accent1"/>
          </a:solidFill>
          <a:ln w="25400">
            <a:solidFill>
              <a:srgbClr val="395E89"/>
            </a:solidFill>
          </a:ln>
        </p:spPr>
        <p:txBody>
          <a:bodyPr lIns="45719" rIns="45719" anchor="ctr"/>
          <a:lstStyle/>
          <a:p>
            <a:pPr algn="ctr">
              <a:defRPr sz="2100">
                <a:solidFill>
                  <a:srgbClr val="FFFFFF"/>
                </a:solidFill>
              </a:defRPr>
            </a:pPr>
            <a:endParaRPr/>
          </a:p>
        </p:txBody>
      </p:sp>
      <p:cxnSp>
        <p:nvCxnSpPr>
          <p:cNvPr id="108" name="Google Shape;205;p33">
            <a:extLst>
              <a:ext uri="{FF2B5EF4-FFF2-40B4-BE49-F238E27FC236}">
                <a16:creationId xmlns:a16="http://schemas.microsoft.com/office/drawing/2014/main" id="{724E3B77-CE85-4635-A7AA-97CA5F5C3B2E}"/>
              </a:ext>
            </a:extLst>
          </p:cNvPr>
          <p:cNvCxnSpPr>
            <a:cxnSpLocks/>
            <a:stCxn id="89" idx="1"/>
          </p:cNvCxnSpPr>
          <p:nvPr/>
        </p:nvCxnSpPr>
        <p:spPr>
          <a:xfrm rot="5400000" flipH="1" flipV="1">
            <a:off x="5437965" y="2046346"/>
            <a:ext cx="1919664" cy="2023424"/>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10" name="Google Shape;210;p33">
            <a:extLst>
              <a:ext uri="{FF2B5EF4-FFF2-40B4-BE49-F238E27FC236}">
                <a16:creationId xmlns:a16="http://schemas.microsoft.com/office/drawing/2014/main" id="{B11CE347-C793-4C69-8BDA-8049CD40FA50}"/>
              </a:ext>
            </a:extLst>
          </p:cNvPr>
          <p:cNvCxnSpPr>
            <a:cxnSpLocks/>
            <a:stCxn id="112" idx="0"/>
            <a:endCxn id="114" idx="2"/>
          </p:cNvCxnSpPr>
          <p:nvPr/>
        </p:nvCxnSpPr>
        <p:spPr>
          <a:xfrm flipV="1">
            <a:off x="11086174" y="1189813"/>
            <a:ext cx="0" cy="730155"/>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41" name="Google Shape;205;p33">
            <a:extLst>
              <a:ext uri="{FF2B5EF4-FFF2-40B4-BE49-F238E27FC236}">
                <a16:creationId xmlns:a16="http://schemas.microsoft.com/office/drawing/2014/main" id="{C3715687-18D7-4759-B2EF-EBD15D3E1CA6}"/>
              </a:ext>
            </a:extLst>
          </p:cNvPr>
          <p:cNvCxnSpPr>
            <a:cxnSpLocks/>
            <a:stCxn id="106" idx="4"/>
            <a:endCxn id="89" idx="5"/>
          </p:cNvCxnSpPr>
          <p:nvPr/>
        </p:nvCxnSpPr>
        <p:spPr>
          <a:xfrm rot="16200000" flipH="1">
            <a:off x="3295785" y="2939569"/>
            <a:ext cx="424317" cy="2291767"/>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44" name="Google Shape;205;p33">
            <a:extLst>
              <a:ext uri="{FF2B5EF4-FFF2-40B4-BE49-F238E27FC236}">
                <a16:creationId xmlns:a16="http://schemas.microsoft.com/office/drawing/2014/main" id="{37A805C6-995F-41C5-80A7-E8342120698F}"/>
              </a:ext>
            </a:extLst>
          </p:cNvPr>
          <p:cNvCxnSpPr>
            <a:cxnSpLocks/>
            <a:stCxn id="103" idx="4"/>
            <a:endCxn id="89" idx="5"/>
          </p:cNvCxnSpPr>
          <p:nvPr/>
        </p:nvCxnSpPr>
        <p:spPr>
          <a:xfrm rot="16200000" flipH="1">
            <a:off x="4189406" y="3833191"/>
            <a:ext cx="432716" cy="496126"/>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48" name="Google Shape;205;p33">
            <a:extLst>
              <a:ext uri="{FF2B5EF4-FFF2-40B4-BE49-F238E27FC236}">
                <a16:creationId xmlns:a16="http://schemas.microsoft.com/office/drawing/2014/main" id="{75C86CCB-BB1F-4BED-89DC-4E63EC0E5443}"/>
              </a:ext>
            </a:extLst>
          </p:cNvPr>
          <p:cNvCxnSpPr>
            <a:cxnSpLocks/>
            <a:stCxn id="41" idx="0"/>
          </p:cNvCxnSpPr>
          <p:nvPr/>
        </p:nvCxnSpPr>
        <p:spPr>
          <a:xfrm rot="5400000" flipH="1" flipV="1">
            <a:off x="8433306" y="2556929"/>
            <a:ext cx="266721" cy="3792943"/>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53" name="Google Shape;205;p33">
            <a:extLst>
              <a:ext uri="{FF2B5EF4-FFF2-40B4-BE49-F238E27FC236}">
                <a16:creationId xmlns:a16="http://schemas.microsoft.com/office/drawing/2014/main" id="{9A0B4464-FC29-4321-89BB-D6F45F8F7474}"/>
              </a:ext>
            </a:extLst>
          </p:cNvPr>
          <p:cNvCxnSpPr>
            <a:cxnSpLocks/>
            <a:stCxn id="115" idx="6"/>
            <a:endCxn id="112" idx="5"/>
          </p:cNvCxnSpPr>
          <p:nvPr/>
        </p:nvCxnSpPr>
        <p:spPr>
          <a:xfrm flipV="1">
            <a:off x="9538099" y="2271737"/>
            <a:ext cx="831092" cy="979652"/>
          </a:xfrm>
          <a:prstGeom prst="bentConnector3">
            <a:avLst>
              <a:gd name="adj1" fmla="val 20509"/>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Server side: DAO &amp; model objects</a:t>
            </a:r>
          </a:p>
        </p:txBody>
      </p:sp>
      <p:sp>
        <p:nvSpPr>
          <p:cNvPr id="3" name="Text Placeholder 2"/>
          <p:cNvSpPr>
            <a:spLocks noGrp="1"/>
          </p:cNvSpPr>
          <p:nvPr>
            <p:ph type="body" idx="1"/>
          </p:nvPr>
        </p:nvSpPr>
        <p:spPr>
          <a:xfrm>
            <a:off x="6234260" y="1995237"/>
            <a:ext cx="5348140" cy="3750012"/>
          </a:xfrm>
        </p:spPr>
        <p:txBody>
          <a:bodyPr/>
          <a:lstStyle/>
          <a:p>
            <a:pPr>
              <a:lnSpc>
                <a:spcPct val="81000"/>
              </a:lnSpc>
            </a:pPr>
            <a:r>
              <a:rPr lang="en-US"/>
              <a:t>Data Access Objects (Classes)</a:t>
            </a:r>
          </a:p>
          <a:p>
            <a:pPr marL="685800" lvl="1" indent="-228600">
              <a:lnSpc>
                <a:spcPct val="81000"/>
              </a:lnSpc>
              <a:spcBef>
                <a:spcPts val="500"/>
              </a:spcBef>
              <a:defRPr sz="2400"/>
            </a:pPr>
            <a:r>
              <a:rPr lang="en-US" err="1"/>
              <a:t>MeetingDAO</a:t>
            </a:r>
            <a:endParaRPr lang="en-US"/>
          </a:p>
          <a:p>
            <a:pPr marL="1143000" lvl="2" indent="-228600">
              <a:lnSpc>
                <a:spcPct val="81000"/>
              </a:lnSpc>
              <a:spcBef>
                <a:spcPts val="500"/>
              </a:spcBef>
              <a:defRPr sz="2000"/>
            </a:pPr>
            <a:r>
              <a:rPr lang="en-US" err="1"/>
              <a:t>findMeetingsNotExpiredByUser</a:t>
            </a:r>
            <a:endParaRPr lang="en-US"/>
          </a:p>
          <a:p>
            <a:pPr marL="1143000" lvl="2" indent="-228600">
              <a:lnSpc>
                <a:spcPct val="81000"/>
              </a:lnSpc>
              <a:spcBef>
                <a:spcPts val="500"/>
              </a:spcBef>
              <a:defRPr sz="2000"/>
            </a:pPr>
            <a:r>
              <a:rPr lang="en-US" err="1"/>
              <a:t>createMeeting</a:t>
            </a:r>
            <a:endParaRPr lang="en-US"/>
          </a:p>
          <a:p>
            <a:pPr marL="1143000" lvl="2" indent="-228600">
              <a:lnSpc>
                <a:spcPct val="81000"/>
              </a:lnSpc>
              <a:spcBef>
                <a:spcPts val="500"/>
              </a:spcBef>
              <a:defRPr sz="2000"/>
            </a:pPr>
            <a:r>
              <a:rPr lang="en-US" err="1"/>
              <a:t>findMeetingById</a:t>
            </a:r>
            <a:endParaRPr lang="en-US"/>
          </a:p>
          <a:p>
            <a:pPr marL="685800" lvl="1" indent="-228600">
              <a:lnSpc>
                <a:spcPct val="81000"/>
              </a:lnSpc>
              <a:spcBef>
                <a:spcPts val="500"/>
              </a:spcBef>
              <a:defRPr sz="2400"/>
            </a:pPr>
            <a:r>
              <a:rPr lang="en-US" err="1"/>
              <a:t>UserDAO</a:t>
            </a:r>
            <a:endParaRPr lang="en-US"/>
          </a:p>
          <a:p>
            <a:pPr marL="1143000" lvl="2" indent="-228600">
              <a:lnSpc>
                <a:spcPct val="81000"/>
              </a:lnSpc>
              <a:spcBef>
                <a:spcPts val="500"/>
              </a:spcBef>
              <a:defRPr sz="2000"/>
            </a:pPr>
            <a:r>
              <a:rPr lang="en-US" err="1"/>
              <a:t>checkUser</a:t>
            </a:r>
            <a:endParaRPr lang="en-US"/>
          </a:p>
          <a:p>
            <a:pPr marL="1143000" lvl="2" indent="-228600">
              <a:lnSpc>
                <a:spcPct val="81000"/>
              </a:lnSpc>
              <a:spcBef>
                <a:spcPts val="500"/>
              </a:spcBef>
              <a:defRPr sz="2000"/>
            </a:pPr>
            <a:r>
              <a:rPr lang="en-US" err="1"/>
              <a:t>getUsernames</a:t>
            </a:r>
            <a:endParaRPr lang="en-US"/>
          </a:p>
          <a:p>
            <a:pPr marL="1143000" lvl="2" indent="-228600">
              <a:lnSpc>
                <a:spcPct val="81000"/>
              </a:lnSpc>
              <a:spcBef>
                <a:spcPts val="500"/>
              </a:spcBef>
              <a:defRPr sz="2000"/>
            </a:pPr>
            <a:r>
              <a:rPr lang="en-US" err="1"/>
              <a:t>checkUsername</a:t>
            </a:r>
            <a:endParaRPr lang="en-US"/>
          </a:p>
          <a:p>
            <a:pPr marL="1143000" lvl="2" indent="-228600">
              <a:lnSpc>
                <a:spcPct val="81000"/>
              </a:lnSpc>
              <a:spcBef>
                <a:spcPts val="500"/>
              </a:spcBef>
              <a:defRPr sz="2000"/>
            </a:pPr>
            <a:r>
              <a:rPr lang="en-US" err="1"/>
              <a:t>insertUser</a:t>
            </a:r>
            <a:endParaRPr lang="en-US"/>
          </a:p>
        </p:txBody>
      </p:sp>
      <p:sp>
        <p:nvSpPr>
          <p:cNvPr id="4" name="Content Placeholder 3">
            <a:extLst>
              <a:ext uri="{FF2B5EF4-FFF2-40B4-BE49-F238E27FC236}">
                <a16:creationId xmlns:a16="http://schemas.microsoft.com/office/drawing/2014/main" id="{0FD98758-D204-4C5B-9798-51888E5AB878}"/>
              </a:ext>
            </a:extLst>
          </p:cNvPr>
          <p:cNvSpPr txBox="1"/>
          <p:nvPr/>
        </p:nvSpPr>
        <p:spPr>
          <a:xfrm>
            <a:off x="1060717" y="3039894"/>
            <a:ext cx="3947161" cy="337605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ormAutofit/>
          </a:bodyPr>
          <a:lstStyle/>
          <a:p>
            <a:pPr marL="228600" indent="-228600">
              <a:lnSpc>
                <a:spcPct val="81000"/>
              </a:lnSpc>
              <a:spcBef>
                <a:spcPts val="1000"/>
              </a:spcBef>
              <a:buSzPct val="100000"/>
              <a:buFont typeface="Arial"/>
              <a:buChar char="•"/>
              <a:defRPr sz="2800"/>
            </a:pPr>
            <a:r>
              <a:t>Controllers (servlets)</a:t>
            </a:r>
          </a:p>
          <a:p>
            <a:pPr marL="685800" lvl="1" indent="-228600">
              <a:lnSpc>
                <a:spcPct val="81000"/>
              </a:lnSpc>
              <a:spcBef>
                <a:spcPts val="500"/>
              </a:spcBef>
              <a:buSzPct val="100000"/>
              <a:buFont typeface="Arial"/>
              <a:buChar char="•"/>
              <a:defRPr sz="2400"/>
            </a:pPr>
            <a:r>
              <a:rPr err="1"/>
              <a:t>GetMeetings</a:t>
            </a:r>
            <a:endParaRPr lang="it-IT"/>
          </a:p>
          <a:p>
            <a:pPr marL="685800" lvl="1" indent="-228600">
              <a:lnSpc>
                <a:spcPct val="81000"/>
              </a:lnSpc>
              <a:spcBef>
                <a:spcPts val="500"/>
              </a:spcBef>
              <a:buSzPct val="100000"/>
              <a:buFont typeface="Arial"/>
              <a:buChar char="•"/>
              <a:defRPr sz="2400"/>
            </a:pPr>
            <a:r>
              <a:rPr err="1"/>
              <a:t>CheckLogin</a:t>
            </a:r>
            <a:endParaRPr lang="it-IT"/>
          </a:p>
          <a:p>
            <a:pPr marL="685800" lvl="1" indent="-228600">
              <a:lnSpc>
                <a:spcPct val="81000"/>
              </a:lnSpc>
              <a:spcBef>
                <a:spcPts val="500"/>
              </a:spcBef>
              <a:buSzPct val="100000"/>
              <a:buFont typeface="Arial"/>
              <a:buChar char="•"/>
              <a:defRPr sz="2400"/>
            </a:pPr>
            <a:r>
              <a:rPr err="1"/>
              <a:t>CreateMeeting</a:t>
            </a:r>
            <a:endParaRPr lang="it-IT"/>
          </a:p>
          <a:p>
            <a:pPr marL="685800" lvl="1" indent="-228600">
              <a:lnSpc>
                <a:spcPct val="81000"/>
              </a:lnSpc>
              <a:spcBef>
                <a:spcPts val="500"/>
              </a:spcBef>
              <a:buSzPct val="100000"/>
              <a:buFont typeface="Arial"/>
              <a:buChar char="•"/>
              <a:defRPr sz="2400"/>
            </a:pPr>
            <a:r>
              <a:rPr lang="it-IT" err="1"/>
              <a:t>GetMeetingDetails</a:t>
            </a:r>
            <a:endParaRPr lang="it-IT"/>
          </a:p>
          <a:p>
            <a:pPr marL="685800" lvl="1" indent="-228600">
              <a:lnSpc>
                <a:spcPct val="81000"/>
              </a:lnSpc>
              <a:spcBef>
                <a:spcPts val="500"/>
              </a:spcBef>
              <a:buSzPct val="100000"/>
              <a:buFont typeface="Arial"/>
              <a:buChar char="•"/>
              <a:defRPr sz="2400"/>
            </a:pPr>
            <a:r>
              <a:rPr lang="it-IT" err="1"/>
              <a:t>GetParticipants</a:t>
            </a:r>
            <a:endParaRPr lang="it-IT"/>
          </a:p>
          <a:p>
            <a:pPr marL="685800" lvl="1" indent="-228600">
              <a:lnSpc>
                <a:spcPct val="81000"/>
              </a:lnSpc>
              <a:spcBef>
                <a:spcPts val="500"/>
              </a:spcBef>
              <a:buSzPct val="100000"/>
              <a:buFont typeface="Arial"/>
              <a:buChar char="•"/>
              <a:defRPr sz="2400"/>
            </a:pPr>
            <a:r>
              <a:rPr lang="it-IT" err="1"/>
              <a:t>IncrementAttempts</a:t>
            </a:r>
            <a:endParaRPr lang="it-IT"/>
          </a:p>
          <a:p>
            <a:pPr marL="685800" lvl="1" indent="-228600">
              <a:lnSpc>
                <a:spcPct val="81000"/>
              </a:lnSpc>
              <a:spcBef>
                <a:spcPts val="500"/>
              </a:spcBef>
              <a:buSzPct val="100000"/>
              <a:buFont typeface="Arial"/>
              <a:buChar char="•"/>
              <a:defRPr sz="2400"/>
            </a:pPr>
            <a:r>
              <a:rPr lang="it-IT"/>
              <a:t>Logout</a:t>
            </a:r>
          </a:p>
          <a:p>
            <a:pPr marL="685800" lvl="1" indent="-228600">
              <a:lnSpc>
                <a:spcPct val="81000"/>
              </a:lnSpc>
              <a:spcBef>
                <a:spcPts val="500"/>
              </a:spcBef>
              <a:buSzPct val="100000"/>
              <a:buFont typeface="Arial"/>
              <a:buChar char="•"/>
              <a:defRPr sz="2400"/>
            </a:pPr>
            <a:r>
              <a:rPr lang="it-IT" err="1"/>
              <a:t>SignUp</a:t>
            </a:r>
            <a:endParaRPr/>
          </a:p>
        </p:txBody>
      </p:sp>
      <p:sp>
        <p:nvSpPr>
          <p:cNvPr id="6" name="Content Placeholder 2">
            <a:extLst>
              <a:ext uri="{FF2B5EF4-FFF2-40B4-BE49-F238E27FC236}">
                <a16:creationId xmlns:a16="http://schemas.microsoft.com/office/drawing/2014/main" id="{58D3DC9E-F98B-46C0-8884-B9BB60410816}"/>
              </a:ext>
            </a:extLst>
          </p:cNvPr>
          <p:cNvSpPr txBox="1">
            <a:spLocks/>
          </p:cNvSpPr>
          <p:nvPr/>
        </p:nvSpPr>
        <p:spPr>
          <a:xfrm>
            <a:off x="826458" y="1417637"/>
            <a:ext cx="4038601" cy="1259733"/>
          </a:xfrm>
          <a:prstGeom prst="rect">
            <a:avLst/>
          </a:prstGeom>
          <a:noFill/>
          <a:ln w="12700">
            <a:noFill/>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107269" tIns="53620" rIns="107269" bIns="53620" anchor="t" anchorCtr="0">
            <a:noAutofit/>
          </a:bodyPr>
          <a:lstStyle>
            <a:lvl1pPr marL="536433" marR="0" lvl="0" indent="-402325" algn="l" defTabSz="914400" rtl="0" latinLnBrk="0">
              <a:lnSpc>
                <a:spcPct val="90000"/>
              </a:lnSpc>
              <a:spcBef>
                <a:spcPts val="422"/>
              </a:spcBef>
              <a:spcAft>
                <a:spcPts val="0"/>
              </a:spcAft>
              <a:buClr>
                <a:schemeClr val="dk1"/>
              </a:buClr>
              <a:buSzPts val="1800"/>
              <a:buFont typeface="Arial"/>
              <a:buChar char="•"/>
              <a:tabLst/>
              <a:defRPr sz="2800" b="0" i="0" u="none" strike="noStrike" cap="none" spc="0" baseline="0">
                <a:solidFill>
                  <a:srgbClr val="000000"/>
                </a:solidFill>
                <a:uFillTx/>
                <a:latin typeface="+mn-lt"/>
                <a:ea typeface="+mn-ea"/>
                <a:cs typeface="+mn-cs"/>
                <a:sym typeface="Calibri"/>
              </a:defRPr>
            </a:lvl1pPr>
            <a:lvl2pPr marL="1072866" marR="0" lvl="1" indent="-402325" algn="l" defTabSz="914400" rtl="0" latinLnBrk="0">
              <a:lnSpc>
                <a:spcPct val="90000"/>
              </a:lnSpc>
              <a:spcBef>
                <a:spcPts val="422"/>
              </a:spcBef>
              <a:spcAft>
                <a:spcPts val="0"/>
              </a:spcAft>
              <a:buClr>
                <a:schemeClr val="dk1"/>
              </a:buClr>
              <a:buSzPts val="1800"/>
              <a:buFont typeface="Arial"/>
              <a:buChar char="–"/>
              <a:tabLst/>
              <a:defRPr sz="2800" b="0" i="0" u="none" strike="noStrike" cap="none" spc="0" baseline="0">
                <a:solidFill>
                  <a:srgbClr val="000000"/>
                </a:solidFill>
                <a:uFillTx/>
                <a:latin typeface="+mn-lt"/>
                <a:ea typeface="+mn-ea"/>
                <a:cs typeface="+mn-cs"/>
                <a:sym typeface="Calibri"/>
              </a:defRPr>
            </a:lvl2pPr>
            <a:lvl3pPr marL="1609298" marR="0" lvl="2" indent="-402325" algn="l" defTabSz="914400" rtl="0" latinLnBrk="0">
              <a:lnSpc>
                <a:spcPct val="90000"/>
              </a:lnSpc>
              <a:spcBef>
                <a:spcPts val="422"/>
              </a:spcBef>
              <a:spcAft>
                <a:spcPts val="0"/>
              </a:spcAft>
              <a:buClr>
                <a:schemeClr val="dk1"/>
              </a:buClr>
              <a:buSzPts val="1800"/>
              <a:buFont typeface="Arial"/>
              <a:buChar char="•"/>
              <a:tabLst/>
              <a:defRPr sz="2800" b="0" i="0" u="none" strike="noStrike" cap="none" spc="0" baseline="0">
                <a:solidFill>
                  <a:srgbClr val="000000"/>
                </a:solidFill>
                <a:uFillTx/>
                <a:latin typeface="+mn-lt"/>
                <a:ea typeface="+mn-ea"/>
                <a:cs typeface="+mn-cs"/>
                <a:sym typeface="Calibri"/>
              </a:defRPr>
            </a:lvl3pPr>
            <a:lvl4pPr marL="2145731" marR="0" lvl="3" indent="-402325" algn="l" defTabSz="914400" rtl="0" latinLnBrk="0">
              <a:lnSpc>
                <a:spcPct val="90000"/>
              </a:lnSpc>
              <a:spcBef>
                <a:spcPts val="422"/>
              </a:spcBef>
              <a:spcAft>
                <a:spcPts val="0"/>
              </a:spcAft>
              <a:buClr>
                <a:schemeClr val="dk1"/>
              </a:buClr>
              <a:buSzPts val="1800"/>
              <a:buFont typeface="Arial"/>
              <a:buChar char="–"/>
              <a:tabLst/>
              <a:defRPr sz="2800" b="0" i="0" u="none" strike="noStrike" cap="none" spc="0" baseline="0">
                <a:solidFill>
                  <a:srgbClr val="000000"/>
                </a:solidFill>
                <a:uFillTx/>
                <a:latin typeface="+mn-lt"/>
                <a:ea typeface="+mn-ea"/>
                <a:cs typeface="+mn-cs"/>
                <a:sym typeface="Calibri"/>
              </a:defRPr>
            </a:lvl4pPr>
            <a:lvl5pPr marL="2682164" marR="0" lvl="4" indent="-402325" algn="l" defTabSz="914400" rtl="0" latinLnBrk="0">
              <a:lnSpc>
                <a:spcPct val="90000"/>
              </a:lnSpc>
              <a:spcBef>
                <a:spcPts val="422"/>
              </a:spcBef>
              <a:spcAft>
                <a:spcPts val="0"/>
              </a:spcAft>
              <a:buClr>
                <a:schemeClr val="dk1"/>
              </a:buClr>
              <a:buSzPts val="1800"/>
              <a:buFont typeface="Arial"/>
              <a:buChar char="»"/>
              <a:tabLst/>
              <a:defRPr sz="2800" b="0" i="0" u="none" strike="noStrike" cap="none" spc="0" baseline="0">
                <a:solidFill>
                  <a:srgbClr val="000000"/>
                </a:solidFill>
                <a:uFillTx/>
                <a:latin typeface="+mn-lt"/>
                <a:ea typeface="+mn-ea"/>
                <a:cs typeface="+mn-cs"/>
                <a:sym typeface="Calibri"/>
              </a:defRPr>
            </a:lvl5pPr>
            <a:lvl6pPr marL="3218597" marR="0" lvl="5" indent="-402325" algn="l" defTabSz="914400" rtl="0" latinLnBrk="0">
              <a:lnSpc>
                <a:spcPct val="90000"/>
              </a:lnSpc>
              <a:spcBef>
                <a:spcPts val="422"/>
              </a:spcBef>
              <a:spcAft>
                <a:spcPts val="0"/>
              </a:spcAft>
              <a:buClr>
                <a:schemeClr val="dk1"/>
              </a:buClr>
              <a:buSzPts val="1800"/>
              <a:buFont typeface="Arial"/>
              <a:buChar char="•"/>
              <a:tabLst/>
              <a:defRPr sz="2800" b="0" i="0" u="none" strike="noStrike" cap="none" spc="0" baseline="0">
                <a:solidFill>
                  <a:srgbClr val="000000"/>
                </a:solidFill>
                <a:uFillTx/>
                <a:latin typeface="+mn-lt"/>
                <a:ea typeface="+mn-ea"/>
                <a:cs typeface="+mn-cs"/>
                <a:sym typeface="Calibri"/>
              </a:defRPr>
            </a:lvl6pPr>
            <a:lvl7pPr marL="3755029" marR="0" lvl="6" indent="-402325" algn="l" defTabSz="914400" rtl="0" latinLnBrk="0">
              <a:lnSpc>
                <a:spcPct val="90000"/>
              </a:lnSpc>
              <a:spcBef>
                <a:spcPts val="422"/>
              </a:spcBef>
              <a:spcAft>
                <a:spcPts val="0"/>
              </a:spcAft>
              <a:buClr>
                <a:schemeClr val="dk1"/>
              </a:buClr>
              <a:buSzPts val="1800"/>
              <a:buFont typeface="Arial"/>
              <a:buChar char="•"/>
              <a:tabLst/>
              <a:defRPr sz="2800" b="0" i="0" u="none" strike="noStrike" cap="none" spc="0" baseline="0">
                <a:solidFill>
                  <a:srgbClr val="000000"/>
                </a:solidFill>
                <a:uFillTx/>
                <a:latin typeface="+mn-lt"/>
                <a:ea typeface="+mn-ea"/>
                <a:cs typeface="+mn-cs"/>
                <a:sym typeface="Calibri"/>
              </a:defRPr>
            </a:lvl7pPr>
            <a:lvl8pPr marL="4291462" marR="0" lvl="7" indent="-402325" algn="l" defTabSz="914400" rtl="0" latinLnBrk="0">
              <a:lnSpc>
                <a:spcPct val="90000"/>
              </a:lnSpc>
              <a:spcBef>
                <a:spcPts val="422"/>
              </a:spcBef>
              <a:spcAft>
                <a:spcPts val="0"/>
              </a:spcAft>
              <a:buClr>
                <a:schemeClr val="dk1"/>
              </a:buClr>
              <a:buSzPts val="1800"/>
              <a:buFont typeface="Arial"/>
              <a:buChar char="•"/>
              <a:tabLst/>
              <a:defRPr sz="2800" b="0" i="0" u="none" strike="noStrike" cap="none" spc="0" baseline="0">
                <a:solidFill>
                  <a:srgbClr val="000000"/>
                </a:solidFill>
                <a:uFillTx/>
                <a:latin typeface="+mn-lt"/>
                <a:ea typeface="+mn-ea"/>
                <a:cs typeface="+mn-cs"/>
                <a:sym typeface="Calibri"/>
              </a:defRPr>
            </a:lvl8pPr>
            <a:lvl9pPr marL="4827895" marR="0" lvl="8" indent="-402325" algn="l" defTabSz="914400" rtl="0" latinLnBrk="0">
              <a:lnSpc>
                <a:spcPct val="90000"/>
              </a:lnSpc>
              <a:spcBef>
                <a:spcPts val="422"/>
              </a:spcBef>
              <a:spcAft>
                <a:spcPts val="0"/>
              </a:spcAft>
              <a:buClr>
                <a:schemeClr val="dk1"/>
              </a:buClr>
              <a:buSzPts val="1800"/>
              <a:buFont typeface="Arial"/>
              <a:buChar char="•"/>
              <a:tabLst/>
              <a:defRPr sz="2800" b="0" i="0" u="none" strike="noStrike" cap="none" spc="0" baseline="0">
                <a:solidFill>
                  <a:srgbClr val="000000"/>
                </a:solidFill>
                <a:uFillTx/>
                <a:latin typeface="+mn-lt"/>
                <a:ea typeface="+mn-ea"/>
                <a:cs typeface="+mn-cs"/>
                <a:sym typeface="Calibri"/>
              </a:defRPr>
            </a:lvl9pPr>
          </a:lstStyle>
          <a:p>
            <a:pPr hangingPunct="1">
              <a:lnSpc>
                <a:spcPct val="81000"/>
              </a:lnSpc>
            </a:pPr>
            <a:r>
              <a:rPr lang="en-US"/>
              <a:t>Model objects (Beans)</a:t>
            </a:r>
          </a:p>
          <a:p>
            <a:pPr marL="685800" lvl="1" indent="-228600" hangingPunct="1">
              <a:lnSpc>
                <a:spcPct val="81000"/>
              </a:lnSpc>
              <a:spcBef>
                <a:spcPts val="500"/>
              </a:spcBef>
              <a:defRPr sz="2400"/>
            </a:pPr>
            <a:r>
              <a:rPr lang="en-US" sz="2400"/>
              <a:t>Meeting</a:t>
            </a:r>
          </a:p>
          <a:p>
            <a:pPr marL="685800" lvl="1" indent="-228600" hangingPunct="1">
              <a:lnSpc>
                <a:spcPct val="81000"/>
              </a:lnSpc>
              <a:spcBef>
                <a:spcPts val="500"/>
              </a:spcBef>
              <a:defRPr sz="2400"/>
            </a:pPr>
            <a:r>
              <a:rPr lang="en-US" sz="2400"/>
              <a:t>User</a:t>
            </a:r>
          </a:p>
        </p:txBody>
      </p:sp>
    </p:spTree>
    <p:extLst>
      <p:ext uri="{BB962C8B-B14F-4D97-AF65-F5344CB8AC3E}">
        <p14:creationId xmlns:p14="http://schemas.microsoft.com/office/powerpoint/2010/main" val="160639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Client side: view &amp; view component</a:t>
            </a:r>
          </a:p>
        </p:txBody>
      </p:sp>
      <p:sp>
        <p:nvSpPr>
          <p:cNvPr id="4" name="Text Placeholder 3"/>
          <p:cNvSpPr>
            <a:spLocks noGrp="1"/>
          </p:cNvSpPr>
          <p:nvPr>
            <p:ph type="body" idx="2"/>
          </p:nvPr>
        </p:nvSpPr>
        <p:spPr>
          <a:xfrm>
            <a:off x="609025" y="1170793"/>
            <a:ext cx="5322626" cy="2145696"/>
          </a:xfrm>
        </p:spPr>
        <p:txBody>
          <a:bodyPr>
            <a:noAutofit/>
          </a:bodyPr>
          <a:lstStyle/>
          <a:p>
            <a:r>
              <a:rPr lang="it-IT" sz="1800"/>
              <a:t>Index</a:t>
            </a:r>
          </a:p>
          <a:p>
            <a:pPr lvl="1"/>
            <a:r>
              <a:rPr lang="it-IT" sz="1400"/>
              <a:t>Login form</a:t>
            </a:r>
          </a:p>
          <a:p>
            <a:pPr lvl="2"/>
            <a:r>
              <a:rPr lang="it-IT" sz="1200"/>
              <a:t>Gestione del </a:t>
            </a:r>
            <a:r>
              <a:rPr lang="it-IT" sz="1200" err="1"/>
              <a:t>submit</a:t>
            </a:r>
            <a:r>
              <a:rPr lang="it-IT" sz="1200"/>
              <a:t> ed errori</a:t>
            </a:r>
          </a:p>
          <a:p>
            <a:r>
              <a:rPr lang="it-IT" sz="1800" err="1"/>
              <a:t>Registration</a:t>
            </a:r>
            <a:endParaRPr lang="it-IT" sz="1800"/>
          </a:p>
          <a:p>
            <a:pPr lvl="1"/>
            <a:r>
              <a:rPr lang="it-IT" sz="1400" err="1"/>
              <a:t>Registration</a:t>
            </a:r>
            <a:r>
              <a:rPr lang="it-IT" sz="1400"/>
              <a:t> </a:t>
            </a:r>
            <a:r>
              <a:rPr lang="it-IT" sz="1400" err="1"/>
              <a:t>form</a:t>
            </a:r>
            <a:endParaRPr lang="it-IT" sz="1400"/>
          </a:p>
          <a:p>
            <a:pPr lvl="2"/>
            <a:r>
              <a:rPr lang="it-IT" sz="1200"/>
              <a:t>Gestione del </a:t>
            </a:r>
            <a:r>
              <a:rPr lang="it-IT" sz="1200" err="1"/>
              <a:t>submit</a:t>
            </a:r>
            <a:r>
              <a:rPr lang="it-IT" sz="1200"/>
              <a:t> ed errori</a:t>
            </a:r>
          </a:p>
          <a:p>
            <a:pPr lvl="2"/>
            <a:r>
              <a:rPr lang="it-IT" sz="1200"/>
              <a:t>Bottone back per tornare alla home.html</a:t>
            </a:r>
          </a:p>
        </p:txBody>
      </p:sp>
      <p:sp>
        <p:nvSpPr>
          <p:cNvPr id="7" name="Text Placeholder 3">
            <a:extLst>
              <a:ext uri="{FF2B5EF4-FFF2-40B4-BE49-F238E27FC236}">
                <a16:creationId xmlns:a16="http://schemas.microsoft.com/office/drawing/2014/main" id="{4C7FE92F-E360-4FC7-B0FC-621CC9B73F54}"/>
              </a:ext>
            </a:extLst>
          </p:cNvPr>
          <p:cNvSpPr txBox="1">
            <a:spLocks/>
          </p:cNvSpPr>
          <p:nvPr/>
        </p:nvSpPr>
        <p:spPr>
          <a:xfrm>
            <a:off x="609025" y="3093080"/>
            <a:ext cx="5322626" cy="3395663"/>
          </a:xfrm>
          <a:prstGeom prst="rect">
            <a:avLst/>
          </a:prstGeom>
          <a:noFill/>
          <a:ln w="12700">
            <a:noFill/>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107269" tIns="53620" rIns="107269" bIns="53620" anchor="t" anchorCtr="0">
            <a:noAutofit/>
          </a:bodyPr>
          <a:lstStyle>
            <a:lvl1pPr marL="536433" marR="0" lvl="0" indent="-476829" algn="l" defTabSz="914400" rtl="0" latinLnBrk="0">
              <a:lnSpc>
                <a:spcPct val="90000"/>
              </a:lnSpc>
              <a:spcBef>
                <a:spcPts val="657"/>
              </a:spcBef>
              <a:spcAft>
                <a:spcPts val="0"/>
              </a:spcAft>
              <a:buClr>
                <a:schemeClr val="dk1"/>
              </a:buClr>
              <a:buSzPts val="2800"/>
              <a:buFont typeface="Arial"/>
              <a:buChar char="•"/>
              <a:tabLst/>
              <a:defRPr sz="3300" b="0" i="0" u="none" strike="noStrike" cap="none" spc="0" baseline="0">
                <a:solidFill>
                  <a:srgbClr val="000000"/>
                </a:solidFill>
                <a:uFillTx/>
                <a:latin typeface="+mn-lt"/>
                <a:ea typeface="+mn-ea"/>
                <a:cs typeface="+mn-cs"/>
                <a:sym typeface="Calibri"/>
              </a:defRPr>
            </a:lvl1pPr>
            <a:lvl2pPr marL="1072866" marR="0" lvl="1" indent="-447027" algn="l" defTabSz="914400" rtl="0" latinLnBrk="0">
              <a:lnSpc>
                <a:spcPct val="90000"/>
              </a:lnSpc>
              <a:spcBef>
                <a:spcPts val="563"/>
              </a:spcBef>
              <a:spcAft>
                <a:spcPts val="0"/>
              </a:spcAft>
              <a:buClr>
                <a:schemeClr val="dk1"/>
              </a:buClr>
              <a:buSzPts val="2400"/>
              <a:buFont typeface="Arial"/>
              <a:buChar char="–"/>
              <a:tabLst/>
              <a:defRPr sz="2800" b="0" i="0" u="none" strike="noStrike" cap="none" spc="0" baseline="0">
                <a:solidFill>
                  <a:srgbClr val="000000"/>
                </a:solidFill>
                <a:uFillTx/>
                <a:latin typeface="+mn-lt"/>
                <a:ea typeface="+mn-ea"/>
                <a:cs typeface="+mn-cs"/>
                <a:sym typeface="Calibri"/>
              </a:defRPr>
            </a:lvl2pPr>
            <a:lvl3pPr marL="1609298" marR="0" lvl="2" indent="-417225" algn="l" defTabSz="914400" rtl="0" latinLnBrk="0">
              <a:lnSpc>
                <a:spcPct val="90000"/>
              </a:lnSpc>
              <a:spcBef>
                <a:spcPts val="469"/>
              </a:spcBef>
              <a:spcAft>
                <a:spcPts val="0"/>
              </a:spcAft>
              <a:buClr>
                <a:schemeClr val="dk1"/>
              </a:buClr>
              <a:buSzPts val="2000"/>
              <a:buFont typeface="Arial"/>
              <a:buChar char="•"/>
              <a:tabLst/>
              <a:defRPr sz="2300" b="0" i="0" u="none" strike="noStrike" cap="none" spc="0" baseline="0">
                <a:solidFill>
                  <a:srgbClr val="000000"/>
                </a:solidFill>
                <a:uFillTx/>
                <a:latin typeface="+mn-lt"/>
                <a:ea typeface="+mn-ea"/>
                <a:cs typeface="+mn-cs"/>
                <a:sym typeface="Calibri"/>
              </a:defRPr>
            </a:lvl3pPr>
            <a:lvl4pPr marL="2145731" marR="0" lvl="3" indent="-402325" algn="l" defTabSz="914400" rtl="0" latinLnBrk="0">
              <a:lnSpc>
                <a:spcPct val="90000"/>
              </a:lnSpc>
              <a:spcBef>
                <a:spcPts val="422"/>
              </a:spcBef>
              <a:spcAft>
                <a:spcPts val="0"/>
              </a:spcAft>
              <a:buClr>
                <a:schemeClr val="dk1"/>
              </a:buClr>
              <a:buSzPts val="1800"/>
              <a:buFont typeface="Arial"/>
              <a:buChar char="–"/>
              <a:tabLst/>
              <a:defRPr sz="2100" b="0" i="0" u="none" strike="noStrike" cap="none" spc="0" baseline="0">
                <a:solidFill>
                  <a:srgbClr val="000000"/>
                </a:solidFill>
                <a:uFillTx/>
                <a:latin typeface="+mn-lt"/>
                <a:ea typeface="+mn-ea"/>
                <a:cs typeface="+mn-cs"/>
                <a:sym typeface="Calibri"/>
              </a:defRPr>
            </a:lvl4pPr>
            <a:lvl5pPr marL="2682164" marR="0" lvl="4" indent="-402325" algn="l" defTabSz="914400" rtl="0" latinLnBrk="0">
              <a:lnSpc>
                <a:spcPct val="90000"/>
              </a:lnSpc>
              <a:spcBef>
                <a:spcPts val="422"/>
              </a:spcBef>
              <a:spcAft>
                <a:spcPts val="0"/>
              </a:spcAft>
              <a:buClr>
                <a:schemeClr val="dk1"/>
              </a:buClr>
              <a:buSzPts val="1800"/>
              <a:buFont typeface="Arial"/>
              <a:buChar char="»"/>
              <a:tabLst/>
              <a:defRPr sz="2100" b="0" i="0" u="none" strike="noStrike" cap="none" spc="0" baseline="0">
                <a:solidFill>
                  <a:srgbClr val="000000"/>
                </a:solidFill>
                <a:uFillTx/>
                <a:latin typeface="+mn-lt"/>
                <a:ea typeface="+mn-ea"/>
                <a:cs typeface="+mn-cs"/>
                <a:sym typeface="Calibri"/>
              </a:defRPr>
            </a:lvl5pPr>
            <a:lvl6pPr marL="3218597" marR="0" lvl="5" indent="-402325" algn="l" defTabSz="914400" rtl="0" latinLnBrk="0">
              <a:lnSpc>
                <a:spcPct val="90000"/>
              </a:lnSpc>
              <a:spcBef>
                <a:spcPts val="422"/>
              </a:spcBef>
              <a:spcAft>
                <a:spcPts val="0"/>
              </a:spcAft>
              <a:buClr>
                <a:schemeClr val="dk1"/>
              </a:buClr>
              <a:buSzPts val="1800"/>
              <a:buFont typeface="Arial"/>
              <a:buChar char="•"/>
              <a:tabLst/>
              <a:defRPr sz="2100" b="0" i="0" u="none" strike="noStrike" cap="none" spc="0" baseline="0">
                <a:solidFill>
                  <a:srgbClr val="000000"/>
                </a:solidFill>
                <a:uFillTx/>
                <a:latin typeface="+mn-lt"/>
                <a:ea typeface="+mn-ea"/>
                <a:cs typeface="+mn-cs"/>
                <a:sym typeface="Calibri"/>
              </a:defRPr>
            </a:lvl6pPr>
            <a:lvl7pPr marL="3755029" marR="0" lvl="6" indent="-402325" algn="l" defTabSz="914400" rtl="0" latinLnBrk="0">
              <a:lnSpc>
                <a:spcPct val="90000"/>
              </a:lnSpc>
              <a:spcBef>
                <a:spcPts val="422"/>
              </a:spcBef>
              <a:spcAft>
                <a:spcPts val="0"/>
              </a:spcAft>
              <a:buClr>
                <a:schemeClr val="dk1"/>
              </a:buClr>
              <a:buSzPts val="1800"/>
              <a:buFont typeface="Arial"/>
              <a:buChar char="•"/>
              <a:tabLst/>
              <a:defRPr sz="2100" b="0" i="0" u="none" strike="noStrike" cap="none" spc="0" baseline="0">
                <a:solidFill>
                  <a:srgbClr val="000000"/>
                </a:solidFill>
                <a:uFillTx/>
                <a:latin typeface="+mn-lt"/>
                <a:ea typeface="+mn-ea"/>
                <a:cs typeface="+mn-cs"/>
                <a:sym typeface="Calibri"/>
              </a:defRPr>
            </a:lvl7pPr>
            <a:lvl8pPr marL="4291462" marR="0" lvl="7" indent="-402325" algn="l" defTabSz="914400" rtl="0" latinLnBrk="0">
              <a:lnSpc>
                <a:spcPct val="90000"/>
              </a:lnSpc>
              <a:spcBef>
                <a:spcPts val="422"/>
              </a:spcBef>
              <a:spcAft>
                <a:spcPts val="0"/>
              </a:spcAft>
              <a:buClr>
                <a:schemeClr val="dk1"/>
              </a:buClr>
              <a:buSzPts val="1800"/>
              <a:buFont typeface="Arial"/>
              <a:buChar char="•"/>
              <a:tabLst/>
              <a:defRPr sz="2100" b="0" i="0" u="none" strike="noStrike" cap="none" spc="0" baseline="0">
                <a:solidFill>
                  <a:srgbClr val="000000"/>
                </a:solidFill>
                <a:uFillTx/>
                <a:latin typeface="+mn-lt"/>
                <a:ea typeface="+mn-ea"/>
                <a:cs typeface="+mn-cs"/>
                <a:sym typeface="Calibri"/>
              </a:defRPr>
            </a:lvl8pPr>
            <a:lvl9pPr marL="4827895" marR="0" lvl="8" indent="-402325" algn="l" defTabSz="914400" rtl="0" latinLnBrk="0">
              <a:lnSpc>
                <a:spcPct val="90000"/>
              </a:lnSpc>
              <a:spcBef>
                <a:spcPts val="422"/>
              </a:spcBef>
              <a:spcAft>
                <a:spcPts val="0"/>
              </a:spcAft>
              <a:buClr>
                <a:schemeClr val="dk1"/>
              </a:buClr>
              <a:buSzPts val="1800"/>
              <a:buFont typeface="Arial"/>
              <a:buChar char="•"/>
              <a:tabLst/>
              <a:defRPr sz="2100" b="0" i="0" u="none" strike="noStrike" cap="none" spc="0" baseline="0">
                <a:solidFill>
                  <a:srgbClr val="000000"/>
                </a:solidFill>
                <a:uFillTx/>
                <a:latin typeface="+mn-lt"/>
                <a:ea typeface="+mn-ea"/>
                <a:cs typeface="+mn-cs"/>
                <a:sym typeface="Calibri"/>
              </a:defRPr>
            </a:lvl9pPr>
          </a:lstStyle>
          <a:p>
            <a:pPr marL="535940" indent="-476250"/>
            <a:r>
              <a:rPr lang="it-IT" sz="1800"/>
              <a:t>Home</a:t>
            </a:r>
            <a:endParaRPr lang="it-IT"/>
          </a:p>
          <a:p>
            <a:pPr marL="1072515" lvl="1" indent="-446405"/>
            <a:r>
              <a:rPr lang="it-IT" sz="1400" err="1"/>
              <a:t>MyMeetingsTable</a:t>
            </a:r>
            <a:endParaRPr lang="it-IT" sz="1400"/>
          </a:p>
          <a:p>
            <a:pPr marL="1609090" lvl="2" indent="-417195"/>
            <a:r>
              <a:rPr lang="it-IT" sz="1200"/>
              <a:t>show(): chiama la funzione update() ed la funzione </a:t>
            </a:r>
            <a:r>
              <a:rPr lang="it-IT" sz="1200" err="1"/>
              <a:t>autoclick</a:t>
            </a:r>
            <a:r>
              <a:rPr lang="it-IT" sz="1200"/>
              <a:t>() se passata come parametro</a:t>
            </a:r>
            <a:endParaRPr lang="it-IT"/>
          </a:p>
          <a:p>
            <a:pPr marL="1609090" lvl="2" indent="-417195"/>
            <a:r>
              <a:rPr lang="it-IT" sz="1200">
                <a:ea typeface="+mn-lt"/>
                <a:cs typeface="+mn-lt"/>
              </a:rPr>
              <a:t>reset(): imposta le condizioni di iniziali visibilità dei vari sotto-componenti </a:t>
            </a:r>
            <a:endParaRPr lang="en-US" sz="1200">
              <a:ea typeface="+mn-lt"/>
              <a:cs typeface="+mn-lt"/>
            </a:endParaRPr>
          </a:p>
          <a:p>
            <a:pPr marL="1609090" lvl="2" indent="-417195"/>
            <a:r>
              <a:rPr lang="it-IT" sz="1200"/>
              <a:t>update(): aggiorna la lista</a:t>
            </a:r>
          </a:p>
          <a:p>
            <a:pPr marL="1609090" lvl="2" indent="-417195"/>
            <a:r>
              <a:rPr lang="it-IT" sz="1200" err="1"/>
              <a:t>autoclick</a:t>
            </a:r>
            <a:r>
              <a:rPr lang="it-IT" sz="1200"/>
              <a:t>(): seleziona un elemento della lista per mostrare in automatico i dettagli</a:t>
            </a:r>
          </a:p>
          <a:p>
            <a:pPr marL="1072515" lvl="1" indent="-446405"/>
            <a:r>
              <a:rPr lang="it-IT" sz="1400" err="1"/>
              <a:t>OtherMeetingsTable</a:t>
            </a:r>
            <a:endParaRPr lang="it-IT" sz="1400"/>
          </a:p>
          <a:p>
            <a:pPr marL="1609090" indent="-417195"/>
            <a:r>
              <a:rPr lang="it-IT" sz="1200">
                <a:ea typeface="+mn-lt"/>
                <a:cs typeface="+mn-lt"/>
              </a:rPr>
              <a:t>show(): chiama la funzione update() ed la funzione</a:t>
            </a:r>
          </a:p>
          <a:p>
            <a:pPr marL="1609090" lvl="2" indent="-417195"/>
            <a:r>
              <a:rPr lang="it-IT" sz="1200"/>
              <a:t>update(): aggiorna  dettagli</a:t>
            </a:r>
          </a:p>
          <a:p>
            <a:pPr marL="1609090" lvl="2" indent="-417195"/>
            <a:r>
              <a:rPr lang="it-IT" sz="1200"/>
              <a:t>reset(): imposta le condizioni di iniziali visibilità dei vari sotto-componenti </a:t>
            </a:r>
          </a:p>
          <a:p>
            <a:pPr marL="1609090" lvl="2" indent="-417195"/>
            <a:r>
              <a:rPr lang="it-IT" sz="1200" err="1">
                <a:ea typeface="+mn-lt"/>
                <a:cs typeface="+mn-lt"/>
              </a:rPr>
              <a:t>autoclick</a:t>
            </a:r>
            <a:r>
              <a:rPr lang="it-IT" sz="1200">
                <a:ea typeface="+mn-lt"/>
                <a:cs typeface="+mn-lt"/>
              </a:rPr>
              <a:t>(): seleziona un elemento della lista per mostrare in automatico i dettagli</a:t>
            </a:r>
            <a:endParaRPr lang="en-US" sz="1200">
              <a:ea typeface="+mn-lt"/>
              <a:cs typeface="+mn-lt"/>
            </a:endParaRPr>
          </a:p>
          <a:p>
            <a:pPr marL="1609090" lvl="2" indent="-417195"/>
            <a:endParaRPr lang="it-IT" sz="1200"/>
          </a:p>
        </p:txBody>
      </p:sp>
      <p:sp>
        <p:nvSpPr>
          <p:cNvPr id="8" name="Text Placeholder 3">
            <a:extLst>
              <a:ext uri="{FF2B5EF4-FFF2-40B4-BE49-F238E27FC236}">
                <a16:creationId xmlns:a16="http://schemas.microsoft.com/office/drawing/2014/main" id="{7EE920A4-1BF6-4FCC-B996-3907D68D95DB}"/>
              </a:ext>
            </a:extLst>
          </p:cNvPr>
          <p:cNvSpPr txBox="1">
            <a:spLocks/>
          </p:cNvSpPr>
          <p:nvPr/>
        </p:nvSpPr>
        <p:spPr>
          <a:xfrm>
            <a:off x="5861901" y="1193750"/>
            <a:ext cx="5322626" cy="5056221"/>
          </a:xfrm>
          <a:prstGeom prst="rect">
            <a:avLst/>
          </a:prstGeom>
          <a:noFill/>
          <a:ln w="12700">
            <a:noFill/>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107269" tIns="53620" rIns="107269" bIns="53620" anchor="t" anchorCtr="0">
            <a:noAutofit/>
          </a:bodyPr>
          <a:lstStyle>
            <a:lvl1pPr marL="536433" marR="0" lvl="0" indent="-476829" algn="l" defTabSz="914400" rtl="0" latinLnBrk="0">
              <a:lnSpc>
                <a:spcPct val="90000"/>
              </a:lnSpc>
              <a:spcBef>
                <a:spcPts val="657"/>
              </a:spcBef>
              <a:spcAft>
                <a:spcPts val="0"/>
              </a:spcAft>
              <a:buClr>
                <a:schemeClr val="dk1"/>
              </a:buClr>
              <a:buSzPts val="2800"/>
              <a:buFont typeface="Arial"/>
              <a:buChar char="•"/>
              <a:tabLst/>
              <a:defRPr sz="3300" b="0" i="0" u="none" strike="noStrike" cap="none" spc="0" baseline="0">
                <a:solidFill>
                  <a:srgbClr val="000000"/>
                </a:solidFill>
                <a:uFillTx/>
                <a:latin typeface="+mn-lt"/>
                <a:ea typeface="+mn-ea"/>
                <a:cs typeface="+mn-cs"/>
                <a:sym typeface="Calibri"/>
              </a:defRPr>
            </a:lvl1pPr>
            <a:lvl2pPr marL="1072866" marR="0" lvl="1" indent="-447027" algn="l" defTabSz="914400" rtl="0" latinLnBrk="0">
              <a:lnSpc>
                <a:spcPct val="90000"/>
              </a:lnSpc>
              <a:spcBef>
                <a:spcPts val="563"/>
              </a:spcBef>
              <a:spcAft>
                <a:spcPts val="0"/>
              </a:spcAft>
              <a:buClr>
                <a:schemeClr val="dk1"/>
              </a:buClr>
              <a:buSzPts val="2400"/>
              <a:buFont typeface="Arial"/>
              <a:buChar char="–"/>
              <a:tabLst/>
              <a:defRPr sz="2800" b="0" i="0" u="none" strike="noStrike" cap="none" spc="0" baseline="0">
                <a:solidFill>
                  <a:srgbClr val="000000"/>
                </a:solidFill>
                <a:uFillTx/>
                <a:latin typeface="+mn-lt"/>
                <a:ea typeface="+mn-ea"/>
                <a:cs typeface="+mn-cs"/>
                <a:sym typeface="Calibri"/>
              </a:defRPr>
            </a:lvl2pPr>
            <a:lvl3pPr marL="1609298" marR="0" lvl="2" indent="-417225" algn="l" defTabSz="914400" rtl="0" latinLnBrk="0">
              <a:lnSpc>
                <a:spcPct val="90000"/>
              </a:lnSpc>
              <a:spcBef>
                <a:spcPts val="469"/>
              </a:spcBef>
              <a:spcAft>
                <a:spcPts val="0"/>
              </a:spcAft>
              <a:buClr>
                <a:schemeClr val="dk1"/>
              </a:buClr>
              <a:buSzPts val="2000"/>
              <a:buFont typeface="Arial"/>
              <a:buChar char="•"/>
              <a:tabLst/>
              <a:defRPr sz="2300" b="0" i="0" u="none" strike="noStrike" cap="none" spc="0" baseline="0">
                <a:solidFill>
                  <a:srgbClr val="000000"/>
                </a:solidFill>
                <a:uFillTx/>
                <a:latin typeface="+mn-lt"/>
                <a:ea typeface="+mn-ea"/>
                <a:cs typeface="+mn-cs"/>
                <a:sym typeface="Calibri"/>
              </a:defRPr>
            </a:lvl3pPr>
            <a:lvl4pPr marL="2145731" marR="0" lvl="3" indent="-402325" algn="l" defTabSz="914400" rtl="0" latinLnBrk="0">
              <a:lnSpc>
                <a:spcPct val="90000"/>
              </a:lnSpc>
              <a:spcBef>
                <a:spcPts val="422"/>
              </a:spcBef>
              <a:spcAft>
                <a:spcPts val="0"/>
              </a:spcAft>
              <a:buClr>
                <a:schemeClr val="dk1"/>
              </a:buClr>
              <a:buSzPts val="1800"/>
              <a:buFont typeface="Arial"/>
              <a:buChar char="–"/>
              <a:tabLst/>
              <a:defRPr sz="2100" b="0" i="0" u="none" strike="noStrike" cap="none" spc="0" baseline="0">
                <a:solidFill>
                  <a:srgbClr val="000000"/>
                </a:solidFill>
                <a:uFillTx/>
                <a:latin typeface="+mn-lt"/>
                <a:ea typeface="+mn-ea"/>
                <a:cs typeface="+mn-cs"/>
                <a:sym typeface="Calibri"/>
              </a:defRPr>
            </a:lvl4pPr>
            <a:lvl5pPr marL="2682164" marR="0" lvl="4" indent="-402325" algn="l" defTabSz="914400" rtl="0" latinLnBrk="0">
              <a:lnSpc>
                <a:spcPct val="90000"/>
              </a:lnSpc>
              <a:spcBef>
                <a:spcPts val="422"/>
              </a:spcBef>
              <a:spcAft>
                <a:spcPts val="0"/>
              </a:spcAft>
              <a:buClr>
                <a:schemeClr val="dk1"/>
              </a:buClr>
              <a:buSzPts val="1800"/>
              <a:buFont typeface="Arial"/>
              <a:buChar char="»"/>
              <a:tabLst/>
              <a:defRPr sz="2100" b="0" i="0" u="none" strike="noStrike" cap="none" spc="0" baseline="0">
                <a:solidFill>
                  <a:srgbClr val="000000"/>
                </a:solidFill>
                <a:uFillTx/>
                <a:latin typeface="+mn-lt"/>
                <a:ea typeface="+mn-ea"/>
                <a:cs typeface="+mn-cs"/>
                <a:sym typeface="Calibri"/>
              </a:defRPr>
            </a:lvl5pPr>
            <a:lvl6pPr marL="3218597" marR="0" lvl="5" indent="-402325" algn="l" defTabSz="914400" rtl="0" latinLnBrk="0">
              <a:lnSpc>
                <a:spcPct val="90000"/>
              </a:lnSpc>
              <a:spcBef>
                <a:spcPts val="422"/>
              </a:spcBef>
              <a:spcAft>
                <a:spcPts val="0"/>
              </a:spcAft>
              <a:buClr>
                <a:schemeClr val="dk1"/>
              </a:buClr>
              <a:buSzPts val="1800"/>
              <a:buFont typeface="Arial"/>
              <a:buChar char="•"/>
              <a:tabLst/>
              <a:defRPr sz="2100" b="0" i="0" u="none" strike="noStrike" cap="none" spc="0" baseline="0">
                <a:solidFill>
                  <a:srgbClr val="000000"/>
                </a:solidFill>
                <a:uFillTx/>
                <a:latin typeface="+mn-lt"/>
                <a:ea typeface="+mn-ea"/>
                <a:cs typeface="+mn-cs"/>
                <a:sym typeface="Calibri"/>
              </a:defRPr>
            </a:lvl6pPr>
            <a:lvl7pPr marL="3755029" marR="0" lvl="6" indent="-402325" algn="l" defTabSz="914400" rtl="0" latinLnBrk="0">
              <a:lnSpc>
                <a:spcPct val="90000"/>
              </a:lnSpc>
              <a:spcBef>
                <a:spcPts val="422"/>
              </a:spcBef>
              <a:spcAft>
                <a:spcPts val="0"/>
              </a:spcAft>
              <a:buClr>
                <a:schemeClr val="dk1"/>
              </a:buClr>
              <a:buSzPts val="1800"/>
              <a:buFont typeface="Arial"/>
              <a:buChar char="•"/>
              <a:tabLst/>
              <a:defRPr sz="2100" b="0" i="0" u="none" strike="noStrike" cap="none" spc="0" baseline="0">
                <a:solidFill>
                  <a:srgbClr val="000000"/>
                </a:solidFill>
                <a:uFillTx/>
                <a:latin typeface="+mn-lt"/>
                <a:ea typeface="+mn-ea"/>
                <a:cs typeface="+mn-cs"/>
                <a:sym typeface="Calibri"/>
              </a:defRPr>
            </a:lvl7pPr>
            <a:lvl8pPr marL="4291462" marR="0" lvl="7" indent="-402325" algn="l" defTabSz="914400" rtl="0" latinLnBrk="0">
              <a:lnSpc>
                <a:spcPct val="90000"/>
              </a:lnSpc>
              <a:spcBef>
                <a:spcPts val="422"/>
              </a:spcBef>
              <a:spcAft>
                <a:spcPts val="0"/>
              </a:spcAft>
              <a:buClr>
                <a:schemeClr val="dk1"/>
              </a:buClr>
              <a:buSzPts val="1800"/>
              <a:buFont typeface="Arial"/>
              <a:buChar char="•"/>
              <a:tabLst/>
              <a:defRPr sz="2100" b="0" i="0" u="none" strike="noStrike" cap="none" spc="0" baseline="0">
                <a:solidFill>
                  <a:srgbClr val="000000"/>
                </a:solidFill>
                <a:uFillTx/>
                <a:latin typeface="+mn-lt"/>
                <a:ea typeface="+mn-ea"/>
                <a:cs typeface="+mn-cs"/>
                <a:sym typeface="Calibri"/>
              </a:defRPr>
            </a:lvl8pPr>
            <a:lvl9pPr marL="4827895" marR="0" lvl="8" indent="-402325" algn="l" defTabSz="914400" rtl="0" latinLnBrk="0">
              <a:lnSpc>
                <a:spcPct val="90000"/>
              </a:lnSpc>
              <a:spcBef>
                <a:spcPts val="422"/>
              </a:spcBef>
              <a:spcAft>
                <a:spcPts val="0"/>
              </a:spcAft>
              <a:buClr>
                <a:schemeClr val="dk1"/>
              </a:buClr>
              <a:buSzPts val="1800"/>
              <a:buFont typeface="Arial"/>
              <a:buChar char="•"/>
              <a:tabLst/>
              <a:defRPr sz="2100" b="0" i="0" u="none" strike="noStrike" cap="none" spc="0" baseline="0">
                <a:solidFill>
                  <a:srgbClr val="000000"/>
                </a:solidFill>
                <a:uFillTx/>
                <a:latin typeface="+mn-lt"/>
                <a:ea typeface="+mn-ea"/>
                <a:cs typeface="+mn-cs"/>
                <a:sym typeface="Calibri"/>
              </a:defRPr>
            </a:lvl9pPr>
          </a:lstStyle>
          <a:p>
            <a:pPr marL="535940" indent="-476250"/>
            <a:r>
              <a:rPr lang="it-IT" sz="1800"/>
              <a:t>Home</a:t>
            </a:r>
            <a:endParaRPr lang="it-IT"/>
          </a:p>
          <a:p>
            <a:pPr marL="1072515" lvl="1" indent="-446405"/>
            <a:r>
              <a:rPr lang="it-IT" sz="1400" err="1"/>
              <a:t>MeetingDetail</a:t>
            </a:r>
            <a:endParaRPr lang="it-IT" sz="1400"/>
          </a:p>
          <a:p>
            <a:pPr marL="1609090" lvl="2" indent="-417195"/>
            <a:r>
              <a:rPr lang="it-IT" sz="1200"/>
              <a:t>Show(): </a:t>
            </a:r>
            <a:r>
              <a:rPr lang="it-IT" sz="1200">
                <a:ea typeface="+mn-lt"/>
                <a:cs typeface="+mn-lt"/>
              </a:rPr>
              <a:t>richiede al server i dati della riunione selezionata</a:t>
            </a:r>
          </a:p>
          <a:p>
            <a:pPr marL="1609090" lvl="2" indent="-417195"/>
            <a:r>
              <a:rPr lang="it-IT" sz="1200"/>
              <a:t>reset(): imposta condizioni iniziali di visibilità dei moduli</a:t>
            </a:r>
          </a:p>
          <a:p>
            <a:pPr marL="1609090" lvl="2" indent="-417195"/>
            <a:r>
              <a:rPr lang="it-IT" sz="1200">
                <a:ea typeface="+mn-lt"/>
                <a:cs typeface="+mn-lt"/>
              </a:rPr>
              <a:t>update(): aggiorna  dettagli</a:t>
            </a:r>
            <a:endParaRPr lang="it-IT" sz="1200"/>
          </a:p>
          <a:p>
            <a:pPr marL="1072515" lvl="1" indent="-446405"/>
            <a:r>
              <a:rPr lang="it-IT" sz="1400" err="1"/>
              <a:t>CreateMeetingForm</a:t>
            </a:r>
            <a:endParaRPr lang="it-IT" sz="1400"/>
          </a:p>
          <a:p>
            <a:pPr marL="1609090" lvl="2" indent="-417195"/>
            <a:r>
              <a:rPr lang="it-IT" sz="1200" err="1"/>
              <a:t>inviaHandler</a:t>
            </a:r>
            <a:r>
              <a:rPr lang="it-IT" sz="1200"/>
              <a:t>(): gestisce il </a:t>
            </a:r>
            <a:r>
              <a:rPr lang="it-IT" sz="1200" err="1"/>
              <a:t>submit</a:t>
            </a:r>
            <a:r>
              <a:rPr lang="it-IT" sz="1200"/>
              <a:t> di INVIA</a:t>
            </a:r>
          </a:p>
          <a:p>
            <a:pPr marL="1609090" lvl="2" indent="-417195"/>
            <a:r>
              <a:rPr lang="it-IT" sz="1200"/>
              <a:t>reset(): imposta condizioni iniziali di visibilità dell’intero </a:t>
            </a:r>
            <a:r>
              <a:rPr lang="it-IT" sz="1200" err="1"/>
              <a:t>fieldset</a:t>
            </a:r>
            <a:endParaRPr lang="it-IT" sz="1200"/>
          </a:p>
          <a:p>
            <a:pPr marL="1072515" lvl="1" indent="-446405"/>
            <a:r>
              <a:rPr lang="it-IT" sz="1400" err="1"/>
              <a:t>ChooseParticipants</a:t>
            </a:r>
            <a:endParaRPr lang="it-IT" sz="1400"/>
          </a:p>
          <a:p>
            <a:pPr marL="1609090" lvl="2" indent="-417195"/>
            <a:r>
              <a:rPr lang="it-IT" sz="1200" err="1"/>
              <a:t>selectHandler</a:t>
            </a:r>
            <a:r>
              <a:rPr lang="it-IT" sz="1200"/>
              <a:t>(): gestisce il selezionamento di un partecipante</a:t>
            </a:r>
          </a:p>
          <a:p>
            <a:pPr marL="1609090" lvl="2" indent="-417195"/>
            <a:r>
              <a:rPr lang="it-IT" sz="1200" err="1"/>
              <a:t>backButtonHander</a:t>
            </a:r>
            <a:r>
              <a:rPr lang="it-IT" sz="1200"/>
              <a:t>(): torna alla schermata di </a:t>
            </a:r>
            <a:r>
              <a:rPr lang="it-IT" sz="1200" err="1"/>
              <a:t>CreateMeetingForm</a:t>
            </a:r>
            <a:endParaRPr lang="it-IT" sz="1200"/>
          </a:p>
          <a:p>
            <a:pPr marL="1609090" lvl="2" indent="-417195"/>
            <a:r>
              <a:rPr lang="it-IT" sz="1200" err="1"/>
              <a:t>invitaButtonHandler</a:t>
            </a:r>
            <a:r>
              <a:rPr lang="it-IT" sz="1200"/>
              <a:t>(): gestisce il tentativo di invitare gli invitati</a:t>
            </a:r>
          </a:p>
          <a:p>
            <a:pPr marL="1609090" lvl="2" indent="-417195"/>
            <a:r>
              <a:rPr lang="it-IT" sz="1200" err="1"/>
              <a:t>showPartcipants</a:t>
            </a:r>
            <a:r>
              <a:rPr lang="it-IT" sz="1200"/>
              <a:t>(): mostra i partecipanti in una tabella</a:t>
            </a:r>
          </a:p>
          <a:p>
            <a:pPr marL="1072515" lvl="1" indent="-446405"/>
            <a:r>
              <a:rPr lang="it-IT" sz="1400"/>
              <a:t>Cancellazione</a:t>
            </a:r>
          </a:p>
          <a:p>
            <a:pPr marL="1609090" lvl="2" indent="-417195"/>
            <a:r>
              <a:rPr lang="it-IT" sz="1200" err="1"/>
              <a:t>backButtonhandler</a:t>
            </a:r>
            <a:r>
              <a:rPr lang="it-IT" sz="1200"/>
              <a:t>(): torna alla schermata di default</a:t>
            </a:r>
          </a:p>
          <a:p>
            <a:pPr marL="1609090" lvl="2" indent="-417195"/>
            <a:r>
              <a:rPr lang="it-IT" sz="1200"/>
              <a:t>show(): </a:t>
            </a:r>
            <a:r>
              <a:rPr lang="it-IT" sz="1200" err="1"/>
              <a:t>motra</a:t>
            </a:r>
            <a:r>
              <a:rPr lang="it-IT" sz="1200"/>
              <a:t> la vista di cancellazione</a:t>
            </a:r>
          </a:p>
        </p:txBody>
      </p:sp>
    </p:spTree>
    <p:extLst>
      <p:ext uri="{BB962C8B-B14F-4D97-AF65-F5344CB8AC3E}">
        <p14:creationId xmlns:p14="http://schemas.microsoft.com/office/powerpoint/2010/main" val="471237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cxnSp>
        <p:nvCxnSpPr>
          <p:cNvPr id="9" name="Straight Connector 8"/>
          <p:cNvCxnSpPr/>
          <p:nvPr/>
        </p:nvCxnSpPr>
        <p:spPr>
          <a:xfrm>
            <a:off x="2172580" y="164832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72" name="Google Shape;272;p37"/>
          <p:cNvSpPr txBox="1">
            <a:spLocks noGrp="1"/>
          </p:cNvSpPr>
          <p:nvPr>
            <p:ph type="title"/>
          </p:nvPr>
        </p:nvSpPr>
        <p:spPr>
          <a:xfrm>
            <a:off x="1638300" y="274633"/>
            <a:ext cx="8915400" cy="1008000"/>
          </a:xfrm>
          <a:prstGeom prst="rect">
            <a:avLst/>
          </a:prstGeom>
          <a:noFill/>
          <a:ln>
            <a:noFill/>
          </a:ln>
        </p:spPr>
        <p:txBody>
          <a:bodyPr spcFirstLastPara="1" wrap="square" lIns="107269" tIns="53620" rIns="107269" bIns="53620" anchor="ctr" anchorCtr="0">
            <a:noAutofit/>
          </a:bodyPr>
          <a:lstStyle/>
          <a:p>
            <a:pPr>
              <a:buSzPts val="4400"/>
            </a:pPr>
            <a:r>
              <a:rPr lang="es-419" dirty="0"/>
              <a:t>Evento: login</a:t>
            </a:r>
            <a:endParaRPr dirty="0"/>
          </a:p>
        </p:txBody>
      </p:sp>
      <p:sp>
        <p:nvSpPr>
          <p:cNvPr id="273" name="Google Shape;273;p37"/>
          <p:cNvSpPr/>
          <p:nvPr/>
        </p:nvSpPr>
        <p:spPr>
          <a:xfrm>
            <a:off x="3461370" y="1130084"/>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rPr>
              <a:t>CheckLogin</a:t>
            </a:r>
            <a:endParaRPr sz="1200" dirty="0">
              <a:solidFill>
                <a:schemeClr val="dk1"/>
              </a:solidFill>
              <a:latin typeface="Calibri"/>
              <a:ea typeface="Calibri"/>
              <a:cs typeface="Calibri"/>
            </a:endParaRPr>
          </a:p>
        </p:txBody>
      </p:sp>
      <p:cxnSp>
        <p:nvCxnSpPr>
          <p:cNvPr id="274" name="Google Shape;274;p37"/>
          <p:cNvCxnSpPr/>
          <p:nvPr/>
        </p:nvCxnSpPr>
        <p:spPr>
          <a:xfrm>
            <a:off x="4159797" y="1511285"/>
            <a:ext cx="0" cy="491680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p:nvPr/>
        </p:nvCxnSpPr>
        <p:spPr>
          <a:xfrm>
            <a:off x="2386197" y="2092243"/>
            <a:ext cx="175299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2395562" y="1795709"/>
            <a:ext cx="991900" cy="62106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rPr>
              <a:t>AJAX POST username password</a:t>
            </a:r>
            <a:endParaRPr sz="1400" dirty="0">
              <a:solidFill>
                <a:schemeClr val="dk1"/>
              </a:solidFill>
              <a:latin typeface="Calibri"/>
              <a:ea typeface="Calibri"/>
              <a:cs typeface="Calibri"/>
            </a:endParaRPr>
          </a:p>
        </p:txBody>
      </p:sp>
      <p:sp>
        <p:nvSpPr>
          <p:cNvPr id="278" name="Google Shape;278;p37"/>
          <p:cNvSpPr/>
          <p:nvPr/>
        </p:nvSpPr>
        <p:spPr>
          <a:xfrm>
            <a:off x="5642693" y="1130084"/>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rPr>
              <a:t>UserDAO</a:t>
            </a:r>
            <a:endParaRPr sz="1200" dirty="0">
              <a:solidFill>
                <a:schemeClr val="dk1"/>
              </a:solidFill>
              <a:latin typeface="Calibri"/>
              <a:ea typeface="Calibri"/>
              <a:cs typeface="Calibri"/>
            </a:endParaRPr>
          </a:p>
        </p:txBody>
      </p:sp>
      <p:cxnSp>
        <p:nvCxnSpPr>
          <p:cNvPr id="279" name="Google Shape;279;p37"/>
          <p:cNvCxnSpPr/>
          <p:nvPr/>
        </p:nvCxnSpPr>
        <p:spPr>
          <a:xfrm flipH="1">
            <a:off x="6164075" y="1631643"/>
            <a:ext cx="44142" cy="479644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2" name="Google Shape;282;p37"/>
          <p:cNvSpPr/>
          <p:nvPr/>
        </p:nvSpPr>
        <p:spPr>
          <a:xfrm>
            <a:off x="6043117" y="2905525"/>
            <a:ext cx="330200" cy="1257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endParaRPr>
          </a:p>
        </p:txBody>
      </p:sp>
      <p:cxnSp>
        <p:nvCxnSpPr>
          <p:cNvPr id="283" name="Google Shape;283;p37"/>
          <p:cNvCxnSpPr/>
          <p:nvPr/>
        </p:nvCxnSpPr>
        <p:spPr>
          <a:xfrm rot="10800000">
            <a:off x="4301499" y="3852988"/>
            <a:ext cx="173355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4279108" y="3541054"/>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rPr>
              <a:t>user || null</a:t>
            </a:r>
            <a:endParaRPr sz="1400" dirty="0">
              <a:solidFill>
                <a:schemeClr val="dk1"/>
              </a:solidFill>
              <a:latin typeface="Calibri"/>
              <a:ea typeface="Calibri"/>
              <a:cs typeface="Calibri"/>
            </a:endParaRPr>
          </a:p>
        </p:txBody>
      </p:sp>
      <p:sp>
        <p:nvSpPr>
          <p:cNvPr id="285" name="Google Shape;285;p37"/>
          <p:cNvSpPr/>
          <p:nvPr/>
        </p:nvSpPr>
        <p:spPr>
          <a:xfrm>
            <a:off x="7031587" y="1130084"/>
            <a:ext cx="8138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rPr>
              <a:t>Session</a:t>
            </a:r>
            <a:endParaRPr sz="1200" dirty="0">
              <a:solidFill>
                <a:schemeClr val="dk1"/>
              </a:solidFill>
              <a:latin typeface="Calibri"/>
              <a:ea typeface="Calibri"/>
              <a:cs typeface="Calibri"/>
            </a:endParaRPr>
          </a:p>
        </p:txBody>
      </p:sp>
      <p:cxnSp>
        <p:nvCxnSpPr>
          <p:cNvPr id="286" name="Google Shape;286;p37"/>
          <p:cNvCxnSpPr>
            <a:stCxn id="285" idx="2"/>
          </p:cNvCxnSpPr>
          <p:nvPr/>
        </p:nvCxnSpPr>
        <p:spPr>
          <a:xfrm>
            <a:off x="7438487" y="1511284"/>
            <a:ext cx="0" cy="501234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7" name="Google Shape;287;p37"/>
          <p:cNvSpPr/>
          <p:nvPr/>
        </p:nvSpPr>
        <p:spPr>
          <a:xfrm>
            <a:off x="7273387" y="4490226"/>
            <a:ext cx="3302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endParaRPr>
          </a:p>
        </p:txBody>
      </p:sp>
      <p:cxnSp>
        <p:nvCxnSpPr>
          <p:cNvPr id="288" name="Google Shape;288;p37"/>
          <p:cNvCxnSpPr>
            <a:endCxn id="287" idx="1"/>
          </p:cNvCxnSpPr>
          <p:nvPr/>
        </p:nvCxnSpPr>
        <p:spPr>
          <a:xfrm>
            <a:off x="4201313" y="4680826"/>
            <a:ext cx="30720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9" name="Google Shape;289;p37"/>
          <p:cNvSpPr txBox="1"/>
          <p:nvPr/>
        </p:nvSpPr>
        <p:spPr>
          <a:xfrm>
            <a:off x="4256108" y="4148689"/>
            <a:ext cx="3373026" cy="579613"/>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a:solidFill>
                  <a:schemeClr val="dk1"/>
                </a:solidFill>
                <a:latin typeface="Calibri"/>
                <a:ea typeface="Calibri"/>
                <a:cs typeface="Calibri"/>
              </a:rPr>
              <a:t>[user != null ] </a:t>
            </a:r>
          </a:p>
          <a:p>
            <a:pPr>
              <a:spcAft>
                <a:spcPts val="200"/>
              </a:spcAft>
            </a:pPr>
            <a:r>
              <a:rPr lang="es-419" sz="1400" dirty="0">
                <a:solidFill>
                  <a:schemeClr val="dk1"/>
                </a:solidFill>
                <a:latin typeface="Calibri"/>
                <a:ea typeface="Calibri"/>
                <a:cs typeface="Calibri"/>
              </a:rPr>
              <a:t>setAttribute  ("user", user)</a:t>
            </a:r>
            <a:endParaRPr sz="1400" dirty="0">
              <a:solidFill>
                <a:schemeClr val="dk1"/>
              </a:solidFill>
              <a:latin typeface="Calibri"/>
              <a:ea typeface="Calibri"/>
              <a:cs typeface="Calibri"/>
            </a:endParaRPr>
          </a:p>
        </p:txBody>
      </p:sp>
      <p:cxnSp>
        <p:nvCxnSpPr>
          <p:cNvPr id="293" name="Google Shape;293;p37"/>
          <p:cNvCxnSpPr/>
          <p:nvPr/>
        </p:nvCxnSpPr>
        <p:spPr>
          <a:xfrm>
            <a:off x="2324647" y="3056737"/>
            <a:ext cx="1787251"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sp>
        <p:nvSpPr>
          <p:cNvPr id="294" name="Google Shape;294;p37"/>
          <p:cNvSpPr txBox="1"/>
          <p:nvPr/>
        </p:nvSpPr>
        <p:spPr>
          <a:xfrm>
            <a:off x="1083306" y="1975879"/>
            <a:ext cx="783021" cy="985034"/>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rPr>
              <a:t>Click</a:t>
            </a:r>
          </a:p>
          <a:p>
            <a:r>
              <a:rPr lang="it-IT" sz="1400" dirty="0" err="1">
                <a:solidFill>
                  <a:schemeClr val="dk1"/>
                </a:solidFill>
                <a:latin typeface="Calibri"/>
                <a:ea typeface="Calibri"/>
                <a:cs typeface="Calibri"/>
              </a:rPr>
              <a:t>submit</a:t>
            </a:r>
            <a:endParaRPr lang="it-IT" sz="1400" dirty="0">
              <a:solidFill>
                <a:schemeClr val="dk1"/>
              </a:solidFill>
              <a:latin typeface="Calibri"/>
              <a:ea typeface="Calibri"/>
              <a:cs typeface="Calibri"/>
            </a:endParaRPr>
          </a:p>
          <a:p>
            <a:r>
              <a:rPr lang="it-IT" sz="1400" dirty="0" err="1">
                <a:solidFill>
                  <a:schemeClr val="dk1"/>
                </a:solidFill>
                <a:latin typeface="Calibri"/>
                <a:ea typeface="Calibri"/>
                <a:cs typeface="Calibri"/>
              </a:rPr>
              <a:t>button</a:t>
            </a:r>
            <a:endParaRPr sz="1400" dirty="0">
              <a:solidFill>
                <a:schemeClr val="dk1"/>
              </a:solidFill>
              <a:latin typeface="Calibri"/>
              <a:ea typeface="Calibri"/>
              <a:cs typeface="Calibri"/>
            </a:endParaRPr>
          </a:p>
        </p:txBody>
      </p:sp>
      <p:cxnSp>
        <p:nvCxnSpPr>
          <p:cNvPr id="295" name="Google Shape;295;p37"/>
          <p:cNvCxnSpPr/>
          <p:nvPr/>
        </p:nvCxnSpPr>
        <p:spPr>
          <a:xfrm flipH="1">
            <a:off x="9719107" y="1566860"/>
            <a:ext cx="5200" cy="494994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9556600" y="5176645"/>
            <a:ext cx="330200" cy="11522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endParaRPr>
          </a:p>
        </p:txBody>
      </p:sp>
      <p:sp>
        <p:nvSpPr>
          <p:cNvPr id="297" name="Google Shape;297;p37"/>
          <p:cNvSpPr txBox="1"/>
          <p:nvPr/>
        </p:nvSpPr>
        <p:spPr>
          <a:xfrm>
            <a:off x="2361054" y="5830209"/>
            <a:ext cx="204768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rPr>
              <a:t>[status code == 200 ]</a:t>
            </a:r>
            <a:endParaRPr sz="1400" dirty="0">
              <a:solidFill>
                <a:schemeClr val="dk1"/>
              </a:solidFill>
              <a:latin typeface="Calibri"/>
              <a:ea typeface="Calibri"/>
              <a:cs typeface="Calibri"/>
            </a:endParaRPr>
          </a:p>
        </p:txBody>
      </p:sp>
      <p:sp>
        <p:nvSpPr>
          <p:cNvPr id="298" name="Google Shape;298;p37"/>
          <p:cNvSpPr txBox="1"/>
          <p:nvPr/>
        </p:nvSpPr>
        <p:spPr>
          <a:xfrm>
            <a:off x="2233833" y="2592130"/>
            <a:ext cx="147889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rPr>
              <a:t>[username || </a:t>
            </a:r>
            <a:br>
              <a:rPr lang="es-419" sz="1400" dirty="0">
                <a:solidFill>
                  <a:schemeClr val="dk1"/>
                </a:solidFill>
                <a:latin typeface="Calibri"/>
                <a:ea typeface="Calibri"/>
                <a:cs typeface="Calibri"/>
              </a:rPr>
            </a:br>
            <a:r>
              <a:rPr lang="es-419" sz="1400" dirty="0">
                <a:solidFill>
                  <a:schemeClr val="dk1"/>
                </a:solidFill>
                <a:latin typeface="Calibri"/>
                <a:ea typeface="Calibri"/>
                <a:cs typeface="Calibri"/>
              </a:rPr>
              <a:t>pwd == null ]</a:t>
            </a:r>
          </a:p>
          <a:p>
            <a:pPr algn="ctr"/>
            <a:r>
              <a:rPr lang="en-US" sz="1400" dirty="0">
                <a:solidFill>
                  <a:schemeClr val="dk1"/>
                </a:solidFill>
                <a:latin typeface="Calibri"/>
                <a:ea typeface="Calibri"/>
                <a:cs typeface="Calibri"/>
              </a:rPr>
              <a:t>s</a:t>
            </a:r>
            <a:r>
              <a:rPr lang="es-419" sz="1400" dirty="0">
                <a:solidFill>
                  <a:schemeClr val="dk1"/>
                </a:solidFill>
                <a:latin typeface="Calibri"/>
                <a:ea typeface="Calibri"/>
                <a:cs typeface="Calibri"/>
              </a:rPr>
              <a:t>tutus code 400</a:t>
            </a:r>
            <a:endParaRPr sz="1400" dirty="0">
              <a:solidFill>
                <a:schemeClr val="dk1"/>
              </a:solidFill>
              <a:latin typeface="Calibri"/>
              <a:ea typeface="Calibri"/>
              <a:cs typeface="Calibri"/>
            </a:endParaRPr>
          </a:p>
        </p:txBody>
      </p:sp>
      <p:cxnSp>
        <p:nvCxnSpPr>
          <p:cNvPr id="299" name="Google Shape;299;p37"/>
          <p:cNvCxnSpPr/>
          <p:nvPr/>
        </p:nvCxnSpPr>
        <p:spPr>
          <a:xfrm>
            <a:off x="2324646" y="5854709"/>
            <a:ext cx="7300194" cy="2765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p:nvPr/>
        </p:nvCxnSpPr>
        <p:spPr>
          <a:xfrm rot="10800000" flipH="1">
            <a:off x="4296316" y="3330515"/>
            <a:ext cx="173972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01" name="Google Shape;301;p37"/>
          <p:cNvSpPr txBox="1"/>
          <p:nvPr/>
        </p:nvSpPr>
        <p:spPr>
          <a:xfrm>
            <a:off x="4272006" y="3050109"/>
            <a:ext cx="1740050" cy="482246"/>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a:solidFill>
                  <a:schemeClr val="dk1"/>
                </a:solidFill>
                <a:latin typeface="Calibri"/>
                <a:ea typeface="Calibri"/>
                <a:cs typeface="Calibri"/>
              </a:rPr>
              <a:t>checkUser</a:t>
            </a:r>
          </a:p>
          <a:p>
            <a:r>
              <a:rPr lang="es-419" sz="1400" dirty="0">
                <a:solidFill>
                  <a:schemeClr val="dk1"/>
                </a:solidFill>
                <a:latin typeface="Calibri"/>
                <a:ea typeface="Calibri"/>
                <a:cs typeface="Calibri"/>
              </a:rPr>
              <a:t>(user, pass)</a:t>
            </a:r>
            <a:endParaRPr sz="1400" dirty="0">
              <a:solidFill>
                <a:schemeClr val="dk1"/>
              </a:solidFill>
              <a:latin typeface="Calibri"/>
              <a:ea typeface="Calibri"/>
              <a:cs typeface="Calibri"/>
            </a:endParaRPr>
          </a:p>
        </p:txBody>
      </p:sp>
      <p:sp>
        <p:nvSpPr>
          <p:cNvPr id="302" name="Google Shape;302;p37"/>
          <p:cNvSpPr/>
          <p:nvPr/>
        </p:nvSpPr>
        <p:spPr>
          <a:xfrm>
            <a:off x="9290711" y="1136084"/>
            <a:ext cx="808868"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rPr>
              <a:t>Window</a:t>
            </a:r>
            <a:endParaRPr sz="1200" dirty="0">
              <a:solidFill>
                <a:schemeClr val="dk1"/>
              </a:solidFill>
              <a:latin typeface="Calibri"/>
              <a:ea typeface="Calibri"/>
              <a:cs typeface="Calibri"/>
            </a:endParaRPr>
          </a:p>
        </p:txBody>
      </p:sp>
      <p:sp>
        <p:nvSpPr>
          <p:cNvPr id="35" name="Google Shape;290;p37"/>
          <p:cNvSpPr/>
          <p:nvPr/>
        </p:nvSpPr>
        <p:spPr>
          <a:xfrm>
            <a:off x="1406570" y="986242"/>
            <a:ext cx="1532019"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rPr>
              <a:t>index.html + loginManagement.js</a:t>
            </a:r>
            <a:endParaRPr sz="1200" dirty="0">
              <a:solidFill>
                <a:schemeClr val="dk1"/>
              </a:solidFill>
              <a:latin typeface="Calibri"/>
              <a:ea typeface="Calibri"/>
              <a:cs typeface="Calibri"/>
            </a:endParaRPr>
          </a:p>
        </p:txBody>
      </p:sp>
      <p:sp>
        <p:nvSpPr>
          <p:cNvPr id="37" name="Google Shape;292;p37"/>
          <p:cNvSpPr/>
          <p:nvPr/>
        </p:nvSpPr>
        <p:spPr>
          <a:xfrm>
            <a:off x="2001522" y="1873596"/>
            <a:ext cx="342116" cy="465003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endParaRPr>
          </a:p>
        </p:txBody>
      </p:sp>
      <p:cxnSp>
        <p:nvCxnSpPr>
          <p:cNvPr id="50" name="Google Shape;293;p37"/>
          <p:cNvCxnSpPr/>
          <p:nvPr/>
        </p:nvCxnSpPr>
        <p:spPr>
          <a:xfrm>
            <a:off x="2338295" y="4046375"/>
            <a:ext cx="1800899"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51" name="Google Shape;298;p37"/>
          <p:cNvSpPr txBox="1"/>
          <p:nvPr/>
        </p:nvSpPr>
        <p:spPr>
          <a:xfrm>
            <a:off x="2453774" y="3756625"/>
            <a:ext cx="149403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rPr>
              <a:t>[user  == null ]</a:t>
            </a:r>
          </a:p>
          <a:p>
            <a:pPr algn="ctr"/>
            <a:r>
              <a:rPr lang="en-US" sz="1400" dirty="0">
                <a:solidFill>
                  <a:schemeClr val="dk1"/>
                </a:solidFill>
                <a:latin typeface="Calibri"/>
                <a:ea typeface="Calibri"/>
                <a:cs typeface="Calibri"/>
              </a:rPr>
              <a:t>s</a:t>
            </a:r>
            <a:r>
              <a:rPr lang="es-419" sz="1400" dirty="0">
                <a:solidFill>
                  <a:schemeClr val="dk1"/>
                </a:solidFill>
                <a:latin typeface="Calibri"/>
                <a:ea typeface="Calibri"/>
                <a:cs typeface="Calibri"/>
              </a:rPr>
              <a:t>tatus code 401</a:t>
            </a:r>
            <a:endParaRPr sz="1400" dirty="0">
              <a:solidFill>
                <a:schemeClr val="dk1"/>
              </a:solidFill>
              <a:latin typeface="Calibri"/>
              <a:ea typeface="Calibri"/>
              <a:cs typeface="Calibri"/>
            </a:endParaRPr>
          </a:p>
        </p:txBody>
      </p:sp>
      <p:sp>
        <p:nvSpPr>
          <p:cNvPr id="53" name="Google Shape;282;p37"/>
          <p:cNvSpPr/>
          <p:nvPr/>
        </p:nvSpPr>
        <p:spPr>
          <a:xfrm>
            <a:off x="1214651" y="120557"/>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endParaRPr>
          </a:p>
        </p:txBody>
      </p:sp>
      <p:sp>
        <p:nvSpPr>
          <p:cNvPr id="15" name="TextBox 14"/>
          <p:cNvSpPr txBox="1"/>
          <p:nvPr/>
        </p:nvSpPr>
        <p:spPr>
          <a:xfrm>
            <a:off x="1506168" y="434757"/>
            <a:ext cx="1213794" cy="369332"/>
          </a:xfrm>
          <a:prstGeom prst="rect">
            <a:avLst/>
          </a:prstGeom>
          <a:noFill/>
        </p:spPr>
        <p:txBody>
          <a:bodyPr wrap="none" rtlCol="0">
            <a:spAutoFit/>
          </a:bodyPr>
          <a:lstStyle/>
          <a:p>
            <a:r>
              <a:rPr lang="en-US" dirty="0"/>
              <a:t>Client side </a:t>
            </a:r>
          </a:p>
        </p:txBody>
      </p:sp>
      <p:sp>
        <p:nvSpPr>
          <p:cNvPr id="55" name="Google Shape;282;p37"/>
          <p:cNvSpPr/>
          <p:nvPr/>
        </p:nvSpPr>
        <p:spPr>
          <a:xfrm>
            <a:off x="2786443" y="122829"/>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endParaRPr>
          </a:p>
        </p:txBody>
      </p:sp>
      <p:sp>
        <p:nvSpPr>
          <p:cNvPr id="56" name="TextBox 55"/>
          <p:cNvSpPr txBox="1"/>
          <p:nvPr/>
        </p:nvSpPr>
        <p:spPr>
          <a:xfrm>
            <a:off x="3077960" y="437029"/>
            <a:ext cx="1271502" cy="369332"/>
          </a:xfrm>
          <a:prstGeom prst="rect">
            <a:avLst/>
          </a:prstGeom>
          <a:noFill/>
        </p:spPr>
        <p:txBody>
          <a:bodyPr wrap="none" rtlCol="0">
            <a:spAutoFit/>
          </a:bodyPr>
          <a:lstStyle/>
          <a:p>
            <a:r>
              <a:rPr lang="en-US" dirty="0"/>
              <a:t>Server side </a:t>
            </a:r>
          </a:p>
        </p:txBody>
      </p:sp>
      <p:cxnSp>
        <p:nvCxnSpPr>
          <p:cNvPr id="59" name="Google Shape;293;p37"/>
          <p:cNvCxnSpPr/>
          <p:nvPr/>
        </p:nvCxnSpPr>
        <p:spPr>
          <a:xfrm>
            <a:off x="2367863" y="4771991"/>
            <a:ext cx="1771331"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60" name="Google Shape;298;p37"/>
          <p:cNvSpPr txBox="1"/>
          <p:nvPr/>
        </p:nvSpPr>
        <p:spPr>
          <a:xfrm>
            <a:off x="2453774" y="4495889"/>
            <a:ext cx="1523600" cy="65192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rPr>
              <a:t>[user  != null ]</a:t>
            </a:r>
          </a:p>
          <a:p>
            <a:pPr algn="ctr"/>
            <a:r>
              <a:rPr lang="en-US" sz="1400" dirty="0">
                <a:solidFill>
                  <a:schemeClr val="dk1"/>
                </a:solidFill>
                <a:latin typeface="Calibri"/>
                <a:ea typeface="Calibri"/>
                <a:cs typeface="Calibri"/>
              </a:rPr>
              <a:t>s</a:t>
            </a:r>
            <a:r>
              <a:rPr lang="es-419" sz="1400" dirty="0">
                <a:solidFill>
                  <a:schemeClr val="dk1"/>
                </a:solidFill>
                <a:latin typeface="Calibri"/>
                <a:ea typeface="Calibri"/>
                <a:cs typeface="Calibri"/>
              </a:rPr>
              <a:t>tatus code </a:t>
            </a:r>
            <a:r>
              <a:rPr lang="en-US" sz="1400" dirty="0"/>
              <a:t>200</a:t>
            </a:r>
          </a:p>
          <a:p>
            <a:pPr algn="ctr"/>
            <a:r>
              <a:rPr lang="en-US" sz="1400" dirty="0">
                <a:solidFill>
                  <a:schemeClr val="dk1"/>
                </a:solidFill>
                <a:latin typeface="Calibri"/>
                <a:ea typeface="Calibri"/>
                <a:cs typeface="Calibri"/>
              </a:rPr>
              <a:t>username</a:t>
            </a:r>
            <a:endParaRPr sz="1400" dirty="0">
              <a:solidFill>
                <a:schemeClr val="dk1"/>
              </a:solidFill>
              <a:latin typeface="Calibri"/>
              <a:ea typeface="Calibri"/>
              <a:cs typeface="Calibri"/>
            </a:endParaRPr>
          </a:p>
        </p:txBody>
      </p:sp>
      <p:sp>
        <p:nvSpPr>
          <p:cNvPr id="87" name="Google Shape;297;p37"/>
          <p:cNvSpPr txBox="1"/>
          <p:nvPr/>
        </p:nvSpPr>
        <p:spPr>
          <a:xfrm>
            <a:off x="3979246" y="5571773"/>
            <a:ext cx="2385914" cy="299897"/>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rPr>
              <a:t>[location  = home.html]</a:t>
            </a:r>
            <a:endParaRPr sz="1400" dirty="0">
              <a:solidFill>
                <a:schemeClr val="dk1"/>
              </a:solidFill>
              <a:latin typeface="Calibri"/>
              <a:ea typeface="Calibri"/>
              <a:cs typeface="Calibri"/>
            </a:endParaRPr>
          </a:p>
        </p:txBody>
      </p:sp>
      <p:grpSp>
        <p:nvGrpSpPr>
          <p:cNvPr id="62" name="Group 61"/>
          <p:cNvGrpSpPr/>
          <p:nvPr/>
        </p:nvGrpSpPr>
        <p:grpSpPr>
          <a:xfrm>
            <a:off x="1488528" y="4130029"/>
            <a:ext cx="484693" cy="272090"/>
            <a:chOff x="614149" y="4401223"/>
            <a:chExt cx="484693" cy="507248"/>
          </a:xfrm>
        </p:grpSpPr>
        <p:cxnSp>
          <p:nvCxnSpPr>
            <p:cNvPr id="52" name="Straight Connector 51"/>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97" name="Google Shape;297;p37"/>
          <p:cNvSpPr txBox="1"/>
          <p:nvPr/>
        </p:nvSpPr>
        <p:spPr>
          <a:xfrm>
            <a:off x="1004118" y="3541055"/>
            <a:ext cx="1100443" cy="555727"/>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rPr>
              <a:t>Show </a:t>
            </a:r>
            <a:r>
              <a:rPr lang="it-IT" sz="1400" dirty="0" err="1">
                <a:solidFill>
                  <a:schemeClr val="dk1"/>
                </a:solidFill>
                <a:latin typeface="Calibri"/>
                <a:ea typeface="Calibri"/>
                <a:cs typeface="Calibri"/>
              </a:rPr>
              <a:t>error</a:t>
            </a:r>
            <a:r>
              <a:rPr lang="it-IT" sz="1400" dirty="0">
                <a:solidFill>
                  <a:schemeClr val="dk1"/>
                </a:solidFill>
                <a:latin typeface="Calibri"/>
                <a:ea typeface="Calibri"/>
                <a:cs typeface="Calibri"/>
              </a:rPr>
              <a:t> msg</a:t>
            </a:r>
            <a:endParaRPr sz="1400" dirty="0">
              <a:solidFill>
                <a:schemeClr val="dk1"/>
              </a:solidFill>
              <a:latin typeface="Calibri"/>
              <a:ea typeface="Calibri"/>
              <a:cs typeface="Calibri"/>
            </a:endParaRPr>
          </a:p>
        </p:txBody>
      </p:sp>
      <p:cxnSp>
        <p:nvCxnSpPr>
          <p:cNvPr id="98" name="Google Shape;275;p37"/>
          <p:cNvCxnSpPr/>
          <p:nvPr/>
        </p:nvCxnSpPr>
        <p:spPr>
          <a:xfrm>
            <a:off x="1246401" y="1975879"/>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4" name="Google Shape;297;p37"/>
          <p:cNvSpPr txBox="1"/>
          <p:nvPr/>
        </p:nvSpPr>
        <p:spPr>
          <a:xfrm>
            <a:off x="1044402" y="4402963"/>
            <a:ext cx="1100443" cy="555727"/>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rPr>
              <a:t>Set username</a:t>
            </a:r>
            <a:endParaRPr sz="1400" dirty="0">
              <a:solidFill>
                <a:schemeClr val="dk1"/>
              </a:solidFill>
              <a:latin typeface="Calibri"/>
              <a:ea typeface="Calibri"/>
              <a:cs typeface="Calibri"/>
            </a:endParaRPr>
          </a:p>
        </p:txBody>
      </p:sp>
      <p:cxnSp>
        <p:nvCxnSpPr>
          <p:cNvPr id="58" name="Google Shape;295;p37"/>
          <p:cNvCxnSpPr/>
          <p:nvPr/>
        </p:nvCxnSpPr>
        <p:spPr>
          <a:xfrm>
            <a:off x="8634740" y="1664668"/>
            <a:ext cx="11040" cy="485895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3" name="Google Shape;296;p37"/>
          <p:cNvSpPr/>
          <p:nvPr/>
        </p:nvSpPr>
        <p:spPr>
          <a:xfrm>
            <a:off x="8467032" y="4755829"/>
            <a:ext cx="313904" cy="93194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endParaRPr>
          </a:p>
        </p:txBody>
      </p:sp>
      <p:sp>
        <p:nvSpPr>
          <p:cNvPr id="64" name="Google Shape;302;p37"/>
          <p:cNvSpPr/>
          <p:nvPr/>
        </p:nvSpPr>
        <p:spPr>
          <a:xfrm>
            <a:off x="8077403" y="1062693"/>
            <a:ext cx="1093830"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rPr>
              <a:t>Session storage</a:t>
            </a:r>
            <a:endParaRPr sz="1200" dirty="0">
              <a:solidFill>
                <a:schemeClr val="dk1"/>
              </a:solidFill>
              <a:latin typeface="Calibri"/>
              <a:ea typeface="Calibri"/>
              <a:cs typeface="Calibri"/>
            </a:endParaRPr>
          </a:p>
        </p:txBody>
      </p:sp>
      <p:cxnSp>
        <p:nvCxnSpPr>
          <p:cNvPr id="65" name="Google Shape;299;p37"/>
          <p:cNvCxnSpPr/>
          <p:nvPr/>
        </p:nvCxnSpPr>
        <p:spPr>
          <a:xfrm>
            <a:off x="2338294" y="5390676"/>
            <a:ext cx="615376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6" name="Google Shape;297;p37"/>
          <p:cNvSpPr txBox="1"/>
          <p:nvPr/>
        </p:nvSpPr>
        <p:spPr>
          <a:xfrm>
            <a:off x="2379011" y="5425183"/>
            <a:ext cx="204768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rPr>
              <a:t>[status code == 200 ]</a:t>
            </a:r>
            <a:endParaRPr sz="1400" dirty="0">
              <a:solidFill>
                <a:schemeClr val="dk1"/>
              </a:solidFill>
              <a:latin typeface="Calibri"/>
              <a:ea typeface="Calibri"/>
              <a:cs typeface="Calibri"/>
            </a:endParaRPr>
          </a:p>
        </p:txBody>
      </p:sp>
      <p:sp>
        <p:nvSpPr>
          <p:cNvPr id="277" name="Google Shape;277;p37"/>
          <p:cNvSpPr/>
          <p:nvPr/>
        </p:nvSpPr>
        <p:spPr>
          <a:xfrm>
            <a:off x="3975417" y="1847544"/>
            <a:ext cx="327356" cy="304951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endParaRPr>
          </a:p>
        </p:txBody>
      </p:sp>
      <p:grpSp>
        <p:nvGrpSpPr>
          <p:cNvPr id="67" name="Group 61">
            <a:extLst>
              <a:ext uri="{FF2B5EF4-FFF2-40B4-BE49-F238E27FC236}">
                <a16:creationId xmlns:a16="http://schemas.microsoft.com/office/drawing/2014/main" id="{E692F129-7CDA-CC49-A83D-1C73704BE60D}"/>
              </a:ext>
            </a:extLst>
          </p:cNvPr>
          <p:cNvGrpSpPr/>
          <p:nvPr/>
        </p:nvGrpSpPr>
        <p:grpSpPr>
          <a:xfrm>
            <a:off x="1488528" y="4897062"/>
            <a:ext cx="484693" cy="272090"/>
            <a:chOff x="614149" y="4401223"/>
            <a:chExt cx="484693" cy="507248"/>
          </a:xfrm>
        </p:grpSpPr>
        <p:cxnSp>
          <p:nvCxnSpPr>
            <p:cNvPr id="68" name="Straight Connector 51">
              <a:extLst>
                <a:ext uri="{FF2B5EF4-FFF2-40B4-BE49-F238E27FC236}">
                  <a16:creationId xmlns:a16="http://schemas.microsoft.com/office/drawing/2014/main" id="{427A87FE-55E9-FF4E-B15A-6BA29C946A96}"/>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Straight Connector 56">
              <a:extLst>
                <a:ext uri="{FF2B5EF4-FFF2-40B4-BE49-F238E27FC236}">
                  <a16:creationId xmlns:a16="http://schemas.microsoft.com/office/drawing/2014/main" id="{03A5F07C-FED9-8646-B4BB-882E53382E71}"/>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0">
              <a:extLst>
                <a:ext uri="{FF2B5EF4-FFF2-40B4-BE49-F238E27FC236}">
                  <a16:creationId xmlns:a16="http://schemas.microsoft.com/office/drawing/2014/main" id="{74C2BDBC-0755-184A-9DDE-53B6B946AA2D}"/>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71" name="Google Shape;289;p37">
            <a:extLst>
              <a:ext uri="{FF2B5EF4-FFF2-40B4-BE49-F238E27FC236}">
                <a16:creationId xmlns:a16="http://schemas.microsoft.com/office/drawing/2014/main" id="{5C93155B-3539-44F0-BDAD-DD6098D6CCA4}"/>
              </a:ext>
            </a:extLst>
          </p:cNvPr>
          <p:cNvSpPr txBox="1"/>
          <p:nvPr/>
        </p:nvSpPr>
        <p:spPr>
          <a:xfrm>
            <a:off x="4449928" y="5075483"/>
            <a:ext cx="3373026" cy="579613"/>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a:solidFill>
                  <a:schemeClr val="dk1"/>
                </a:solidFill>
                <a:latin typeface="Calibri"/>
                <a:ea typeface="Calibri"/>
                <a:cs typeface="Calibri"/>
              </a:rPr>
              <a:t>setItem  (“username", username)</a:t>
            </a:r>
            <a:endParaRPr sz="1400" dirty="0">
              <a:solidFill>
                <a:schemeClr val="dk1"/>
              </a:solidFill>
              <a:latin typeface="Calibri"/>
              <a:ea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1638300" y="274637"/>
            <a:ext cx="8915400" cy="1143200"/>
          </a:xfrm>
          <a:prstGeom prst="rect">
            <a:avLst/>
          </a:prstGeom>
          <a:noFill/>
          <a:ln>
            <a:noFill/>
          </a:ln>
        </p:spPr>
        <p:txBody>
          <a:bodyPr spcFirstLastPara="1" wrap="square" lIns="107269" tIns="53620" rIns="107269" bIns="53620" anchor="ctr" anchorCtr="0">
            <a:noAutofit/>
          </a:bodyPr>
          <a:lstStyle/>
          <a:p>
            <a:pPr>
              <a:buSzPts val="4400"/>
            </a:pPr>
            <a:r>
              <a:rPr lang="es-419" dirty="0"/>
              <a:t>Evento: caricamento Home page </a:t>
            </a:r>
            <a:endParaRPr dirty="0"/>
          </a:p>
        </p:txBody>
      </p:sp>
      <p:sp>
        <p:nvSpPr>
          <p:cNvPr id="310" name="Google Shape;310;p38"/>
          <p:cNvSpPr/>
          <p:nvPr/>
        </p:nvSpPr>
        <p:spPr>
          <a:xfrm>
            <a:off x="9450264" y="1203276"/>
            <a:ext cx="914400"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rPr>
              <a:t>Get</a:t>
            </a:r>
          </a:p>
          <a:p>
            <a:pPr algn="ctr"/>
            <a:r>
              <a:rPr lang="es-419" sz="1200" dirty="0">
                <a:solidFill>
                  <a:schemeClr val="dk1"/>
                </a:solidFill>
                <a:latin typeface="Calibri"/>
                <a:ea typeface="Calibri"/>
                <a:cs typeface="Calibri"/>
              </a:rPr>
              <a:t>Meetings</a:t>
            </a:r>
            <a:endParaRPr dirty="0">
              <a:solidFill>
                <a:schemeClr val="dk1"/>
              </a:solidFill>
              <a:latin typeface="Calibri"/>
              <a:ea typeface="Calibri"/>
              <a:cs typeface="Calibri"/>
            </a:endParaRPr>
          </a:p>
        </p:txBody>
      </p:sp>
      <p:cxnSp>
        <p:nvCxnSpPr>
          <p:cNvPr id="311" name="Google Shape;311;p38"/>
          <p:cNvCxnSpPr>
            <a:stCxn id="310" idx="2"/>
          </p:cNvCxnSpPr>
          <p:nvPr/>
        </p:nvCxnSpPr>
        <p:spPr>
          <a:xfrm flipH="1">
            <a:off x="9906292" y="1865400"/>
            <a:ext cx="1172"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2" name="Google Shape;312;p38"/>
          <p:cNvCxnSpPr/>
          <p:nvPr/>
        </p:nvCxnSpPr>
        <p:spPr>
          <a:xfrm>
            <a:off x="8784750" y="4614108"/>
            <a:ext cx="94932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3" name="Google Shape;313;p38"/>
          <p:cNvSpPr txBox="1"/>
          <p:nvPr/>
        </p:nvSpPr>
        <p:spPr>
          <a:xfrm>
            <a:off x="8835973" y="4249236"/>
            <a:ext cx="832760" cy="812958"/>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rPr>
              <a:t>AJAX GET</a:t>
            </a:r>
          </a:p>
          <a:p>
            <a:endParaRPr lang="es-419" sz="1200" dirty="0">
              <a:solidFill>
                <a:schemeClr val="dk1"/>
              </a:solidFill>
              <a:latin typeface="Calibri"/>
              <a:ea typeface="Calibri"/>
              <a:cs typeface="Calibri"/>
            </a:endParaRPr>
          </a:p>
          <a:p>
            <a:r>
              <a:rPr lang="es-419" sz="1200" dirty="0">
                <a:solidFill>
                  <a:schemeClr val="dk1"/>
                </a:solidFill>
                <a:latin typeface="Calibri"/>
                <a:ea typeface="Calibri"/>
                <a:cs typeface="Calibri"/>
              </a:rPr>
              <a:t>/GetMeetings</a:t>
            </a:r>
            <a:endParaRPr sz="1200" dirty="0">
              <a:solidFill>
                <a:schemeClr val="dk1"/>
              </a:solidFill>
              <a:latin typeface="Calibri"/>
              <a:ea typeface="Calibri"/>
              <a:cs typeface="Calibri"/>
            </a:endParaRPr>
          </a:p>
        </p:txBody>
      </p:sp>
      <p:sp>
        <p:nvSpPr>
          <p:cNvPr id="314" name="Google Shape;314;p38"/>
          <p:cNvSpPr/>
          <p:nvPr/>
        </p:nvSpPr>
        <p:spPr>
          <a:xfrm>
            <a:off x="9756996" y="4082025"/>
            <a:ext cx="352002" cy="166947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endParaRPr>
          </a:p>
        </p:txBody>
      </p:sp>
      <p:sp>
        <p:nvSpPr>
          <p:cNvPr id="315" name="Google Shape;315;p38"/>
          <p:cNvSpPr/>
          <p:nvPr/>
        </p:nvSpPr>
        <p:spPr>
          <a:xfrm>
            <a:off x="11019762" y="1203277"/>
            <a:ext cx="887105" cy="62455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rPr>
              <a:t>Meeting</a:t>
            </a:r>
          </a:p>
          <a:p>
            <a:pPr algn="ctr"/>
            <a:r>
              <a:rPr lang="es-419" sz="1400" dirty="0">
                <a:solidFill>
                  <a:schemeClr val="dk1"/>
                </a:solidFill>
                <a:latin typeface="Calibri"/>
                <a:ea typeface="Calibri"/>
                <a:cs typeface="Calibri"/>
              </a:rPr>
              <a:t>DAO</a:t>
            </a:r>
            <a:endParaRPr sz="1400" dirty="0">
              <a:solidFill>
                <a:schemeClr val="dk1"/>
              </a:solidFill>
              <a:latin typeface="Calibri"/>
              <a:ea typeface="Calibri"/>
              <a:cs typeface="Calibri"/>
            </a:endParaRPr>
          </a:p>
        </p:txBody>
      </p:sp>
      <p:cxnSp>
        <p:nvCxnSpPr>
          <p:cNvPr id="316" name="Google Shape;316;p38"/>
          <p:cNvCxnSpPr>
            <a:stCxn id="315" idx="2"/>
          </p:cNvCxnSpPr>
          <p:nvPr/>
        </p:nvCxnSpPr>
        <p:spPr>
          <a:xfrm flipH="1">
            <a:off x="11434540" y="1827833"/>
            <a:ext cx="28774"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7" name="Google Shape;317;p38"/>
          <p:cNvCxnSpPr/>
          <p:nvPr/>
        </p:nvCxnSpPr>
        <p:spPr>
          <a:xfrm flipH="1" flipV="1">
            <a:off x="10167457" y="5156709"/>
            <a:ext cx="1209201"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8" name="Google Shape;318;p38"/>
          <p:cNvSpPr txBox="1"/>
          <p:nvPr/>
        </p:nvSpPr>
        <p:spPr>
          <a:xfrm>
            <a:off x="10292186" y="5207133"/>
            <a:ext cx="991900" cy="3080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rPr>
              <a:t>meetings</a:t>
            </a:r>
            <a:endParaRPr sz="1400" dirty="0">
              <a:solidFill>
                <a:schemeClr val="dk1"/>
              </a:solidFill>
              <a:latin typeface="Calibri"/>
              <a:ea typeface="Calibri"/>
              <a:cs typeface="Calibri"/>
            </a:endParaRPr>
          </a:p>
        </p:txBody>
      </p:sp>
      <p:sp>
        <p:nvSpPr>
          <p:cNvPr id="319" name="Google Shape;319;p38"/>
          <p:cNvSpPr/>
          <p:nvPr/>
        </p:nvSpPr>
        <p:spPr>
          <a:xfrm>
            <a:off x="11302277" y="4329400"/>
            <a:ext cx="330200" cy="142209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endParaRPr>
          </a:p>
        </p:txBody>
      </p:sp>
      <p:cxnSp>
        <p:nvCxnSpPr>
          <p:cNvPr id="320" name="Google Shape;320;p38"/>
          <p:cNvCxnSpPr/>
          <p:nvPr/>
        </p:nvCxnSpPr>
        <p:spPr>
          <a:xfrm>
            <a:off x="10108998" y="4710440"/>
            <a:ext cx="117508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33" name="Google Shape;333;p38"/>
          <p:cNvSpPr txBox="1"/>
          <p:nvPr/>
        </p:nvSpPr>
        <p:spPr>
          <a:xfrm>
            <a:off x="10138069" y="3870162"/>
            <a:ext cx="1126891" cy="590236"/>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rPr>
              <a:t>findMeetingNotExpiredByUser(session.</a:t>
            </a:r>
            <a:br>
              <a:rPr lang="es-419" sz="1200" dirty="0">
                <a:solidFill>
                  <a:schemeClr val="dk1"/>
                </a:solidFill>
                <a:latin typeface="Calibri"/>
                <a:ea typeface="Calibri"/>
                <a:cs typeface="Calibri"/>
              </a:rPr>
            </a:br>
            <a:r>
              <a:rPr lang="es-419" sz="1200" dirty="0">
                <a:solidFill>
                  <a:schemeClr val="dk1"/>
                </a:solidFill>
                <a:latin typeface="Calibri"/>
                <a:ea typeface="Calibri"/>
                <a:cs typeface="Calibri"/>
              </a:rPr>
              <a:t>username</a:t>
            </a:r>
            <a:r>
              <a:rPr lang="es-419" sz="1400" dirty="0">
                <a:solidFill>
                  <a:schemeClr val="dk1"/>
                </a:solidFill>
                <a:latin typeface="Calibri"/>
                <a:ea typeface="Calibri"/>
                <a:cs typeface="Calibri"/>
              </a:rPr>
              <a:t>)</a:t>
            </a:r>
            <a:endParaRPr sz="1400" dirty="0">
              <a:solidFill>
                <a:schemeClr val="dk1"/>
              </a:solidFill>
              <a:latin typeface="Calibri"/>
              <a:ea typeface="Calibri"/>
              <a:cs typeface="Calibri"/>
            </a:endParaRPr>
          </a:p>
        </p:txBody>
      </p:sp>
      <p:cxnSp>
        <p:nvCxnSpPr>
          <p:cNvPr id="27" name="Straight Connector 26"/>
          <p:cNvCxnSpPr/>
          <p:nvPr/>
        </p:nvCxnSpPr>
        <p:spPr>
          <a:xfrm>
            <a:off x="2077044" y="1866695"/>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 name="Google Shape;294;p37"/>
          <p:cNvSpPr txBox="1"/>
          <p:nvPr/>
        </p:nvSpPr>
        <p:spPr>
          <a:xfrm>
            <a:off x="1279480" y="1962232"/>
            <a:ext cx="626506" cy="449165"/>
          </a:xfrm>
          <a:prstGeom prst="rect">
            <a:avLst/>
          </a:prstGeom>
          <a:noFill/>
          <a:ln>
            <a:noFill/>
          </a:ln>
        </p:spPr>
        <p:txBody>
          <a:bodyPr spcFirstLastPara="1" wrap="square" lIns="107269" tIns="53620" rIns="107269" bIns="53620" anchor="t" anchorCtr="0">
            <a:noAutofit/>
          </a:bodyPr>
          <a:lstStyle/>
          <a:p>
            <a:r>
              <a:rPr lang="it-IT" sz="1400" dirty="0" err="1">
                <a:solidFill>
                  <a:schemeClr val="dk1"/>
                </a:solidFill>
                <a:latin typeface="Calibri"/>
                <a:ea typeface="Calibri"/>
                <a:cs typeface="Calibri"/>
              </a:rPr>
              <a:t>load</a:t>
            </a:r>
            <a:endParaRPr dirty="0">
              <a:solidFill>
                <a:schemeClr val="dk1"/>
              </a:solidFill>
              <a:latin typeface="Calibri"/>
              <a:ea typeface="Calibri"/>
              <a:cs typeface="Calibri"/>
            </a:endParaRPr>
          </a:p>
        </p:txBody>
      </p:sp>
      <p:sp>
        <p:nvSpPr>
          <p:cNvPr id="29" name="Google Shape;290;p37"/>
          <p:cNvSpPr/>
          <p:nvPr/>
        </p:nvSpPr>
        <p:spPr>
          <a:xfrm>
            <a:off x="1569709" y="1201005"/>
            <a:ext cx="1154782"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rPr>
              <a:t>home.html + meetMgm.js</a:t>
            </a:r>
            <a:endParaRPr sz="1200" dirty="0">
              <a:solidFill>
                <a:schemeClr val="dk1"/>
              </a:solidFill>
              <a:latin typeface="Calibri"/>
              <a:ea typeface="Calibri"/>
              <a:cs typeface="Calibri"/>
            </a:endParaRPr>
          </a:p>
        </p:txBody>
      </p:sp>
      <p:sp>
        <p:nvSpPr>
          <p:cNvPr id="30" name="Google Shape;292;p37"/>
          <p:cNvSpPr/>
          <p:nvPr/>
        </p:nvSpPr>
        <p:spPr>
          <a:xfrm>
            <a:off x="1905986" y="2091965"/>
            <a:ext cx="342116" cy="384114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endParaRPr>
          </a:p>
        </p:txBody>
      </p:sp>
      <p:cxnSp>
        <p:nvCxnSpPr>
          <p:cNvPr id="37" name="Straight Connector 36"/>
          <p:cNvCxnSpPr/>
          <p:nvPr/>
        </p:nvCxnSpPr>
        <p:spPr>
          <a:xfrm>
            <a:off x="3485060" y="186896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90;p37"/>
          <p:cNvSpPr/>
          <p:nvPr/>
        </p:nvSpPr>
        <p:spPr>
          <a:xfrm>
            <a:off x="2944505" y="1203277"/>
            <a:ext cx="112797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rPr>
              <a:t>Page</a:t>
            </a:r>
            <a:br>
              <a:rPr lang="es-419" sz="1400" dirty="0">
                <a:solidFill>
                  <a:schemeClr val="dk1"/>
                </a:solidFill>
                <a:latin typeface="Calibri"/>
                <a:ea typeface="Calibri"/>
                <a:cs typeface="Calibri"/>
              </a:rPr>
            </a:br>
            <a:r>
              <a:rPr lang="es-419" sz="1200" dirty="0">
                <a:solidFill>
                  <a:schemeClr val="dk1"/>
                </a:solidFill>
                <a:latin typeface="Calibri"/>
                <a:ea typeface="Calibri"/>
                <a:cs typeface="Calibri"/>
              </a:rPr>
              <a:t>Orchestrator</a:t>
            </a:r>
            <a:endParaRPr sz="1400" dirty="0">
              <a:solidFill>
                <a:schemeClr val="dk1"/>
              </a:solidFill>
              <a:latin typeface="Calibri"/>
              <a:ea typeface="Calibri"/>
              <a:cs typeface="Calibri"/>
            </a:endParaRPr>
          </a:p>
        </p:txBody>
      </p:sp>
      <p:sp>
        <p:nvSpPr>
          <p:cNvPr id="40" name="Google Shape;292;p37"/>
          <p:cNvSpPr/>
          <p:nvPr/>
        </p:nvSpPr>
        <p:spPr>
          <a:xfrm>
            <a:off x="3314002" y="2094237"/>
            <a:ext cx="342116" cy="446035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endParaRPr>
          </a:p>
        </p:txBody>
      </p:sp>
      <p:cxnSp>
        <p:nvCxnSpPr>
          <p:cNvPr id="46" name="Google Shape;275;p37"/>
          <p:cNvCxnSpPr/>
          <p:nvPr/>
        </p:nvCxnSpPr>
        <p:spPr>
          <a:xfrm>
            <a:off x="2302730" y="2288812"/>
            <a:ext cx="96498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7" name="Google Shape;294;p37"/>
          <p:cNvSpPr txBox="1"/>
          <p:nvPr/>
        </p:nvSpPr>
        <p:spPr>
          <a:xfrm>
            <a:off x="2436730" y="2346648"/>
            <a:ext cx="783021" cy="449165"/>
          </a:xfrm>
          <a:prstGeom prst="rect">
            <a:avLst/>
          </a:prstGeom>
          <a:noFill/>
          <a:ln>
            <a:noFill/>
          </a:ln>
        </p:spPr>
        <p:txBody>
          <a:bodyPr spcFirstLastPara="1" wrap="square" lIns="107269" tIns="53620" rIns="107269" bIns="53620" anchor="t" anchorCtr="0">
            <a:noAutofit/>
          </a:bodyPr>
          <a:lstStyle/>
          <a:p>
            <a:r>
              <a:rPr lang="it-IT" dirty="0">
                <a:solidFill>
                  <a:schemeClr val="dk1"/>
                </a:solidFill>
                <a:latin typeface="Calibri"/>
                <a:ea typeface="Calibri"/>
                <a:cs typeface="Calibri"/>
              </a:rPr>
              <a:t>start</a:t>
            </a:r>
            <a:endParaRPr dirty="0">
              <a:solidFill>
                <a:schemeClr val="dk1"/>
              </a:solidFill>
              <a:latin typeface="Calibri"/>
              <a:ea typeface="Calibri"/>
              <a:cs typeface="Calibri"/>
            </a:endParaRPr>
          </a:p>
        </p:txBody>
      </p:sp>
      <p:cxnSp>
        <p:nvCxnSpPr>
          <p:cNvPr id="5" name="Straight Arrow Connector 4"/>
          <p:cNvCxnSpPr/>
          <p:nvPr/>
        </p:nvCxnSpPr>
        <p:spPr>
          <a:xfrm>
            <a:off x="1569710" y="2290339"/>
            <a:ext cx="33627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3" name="Straight Connector 52"/>
          <p:cNvCxnSpPr/>
          <p:nvPr/>
        </p:nvCxnSpPr>
        <p:spPr>
          <a:xfrm>
            <a:off x="4729300" y="1871239"/>
            <a:ext cx="2272" cy="487075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4" name="Google Shape;290;p37"/>
          <p:cNvSpPr/>
          <p:nvPr/>
        </p:nvSpPr>
        <p:spPr>
          <a:xfrm>
            <a:off x="4295634" y="1205549"/>
            <a:ext cx="846161"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rPr>
              <a:t>Personal</a:t>
            </a:r>
          </a:p>
          <a:p>
            <a:pPr algn="ctr"/>
            <a:r>
              <a:rPr lang="es-419" sz="1200" dirty="0">
                <a:solidFill>
                  <a:schemeClr val="dk1"/>
                </a:solidFill>
                <a:latin typeface="Calibri"/>
                <a:ea typeface="Calibri"/>
                <a:cs typeface="Calibri"/>
              </a:rPr>
              <a:t>Message</a:t>
            </a:r>
            <a:endParaRPr sz="1200" dirty="0">
              <a:solidFill>
                <a:schemeClr val="dk1"/>
              </a:solidFill>
              <a:latin typeface="Calibri"/>
              <a:ea typeface="Calibri"/>
              <a:cs typeface="Calibri"/>
            </a:endParaRPr>
          </a:p>
        </p:txBody>
      </p:sp>
      <p:sp>
        <p:nvSpPr>
          <p:cNvPr id="56" name="Google Shape;294;p37"/>
          <p:cNvSpPr txBox="1"/>
          <p:nvPr/>
        </p:nvSpPr>
        <p:spPr>
          <a:xfrm>
            <a:off x="3680970" y="2348920"/>
            <a:ext cx="783021"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rPr>
              <a:t>show</a:t>
            </a:r>
            <a:endParaRPr sz="1400" dirty="0">
              <a:solidFill>
                <a:schemeClr val="dk1"/>
              </a:solidFill>
              <a:latin typeface="Calibri"/>
              <a:ea typeface="Calibri"/>
              <a:cs typeface="Calibri"/>
            </a:endParaRPr>
          </a:p>
        </p:txBody>
      </p:sp>
      <p:cxnSp>
        <p:nvCxnSpPr>
          <p:cNvPr id="57" name="Google Shape;275;p37"/>
          <p:cNvCxnSpPr/>
          <p:nvPr/>
        </p:nvCxnSpPr>
        <p:spPr>
          <a:xfrm>
            <a:off x="3683414" y="2359324"/>
            <a:ext cx="78759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9" name="Google Shape;275;p37"/>
          <p:cNvCxnSpPr/>
          <p:nvPr/>
        </p:nvCxnSpPr>
        <p:spPr>
          <a:xfrm>
            <a:off x="2302730" y="3101230"/>
            <a:ext cx="96498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0" name="Google Shape;294;p37"/>
          <p:cNvSpPr txBox="1"/>
          <p:nvPr/>
        </p:nvSpPr>
        <p:spPr>
          <a:xfrm>
            <a:off x="2393711" y="3091615"/>
            <a:ext cx="783021" cy="449165"/>
          </a:xfrm>
          <a:prstGeom prst="rect">
            <a:avLst/>
          </a:prstGeom>
          <a:noFill/>
          <a:ln>
            <a:noFill/>
          </a:ln>
        </p:spPr>
        <p:txBody>
          <a:bodyPr spcFirstLastPara="1" wrap="square" lIns="107269" tIns="53620" rIns="107269" bIns="53620" anchor="t" anchorCtr="0">
            <a:noAutofit/>
          </a:bodyPr>
          <a:lstStyle/>
          <a:p>
            <a:r>
              <a:rPr lang="it-IT" sz="1400" dirty="0" err="1">
                <a:solidFill>
                  <a:schemeClr val="dk1"/>
                </a:solidFill>
                <a:latin typeface="Calibri"/>
                <a:ea typeface="Calibri"/>
                <a:cs typeface="Calibri"/>
              </a:rPr>
              <a:t>refresh</a:t>
            </a:r>
            <a:endParaRPr sz="1400" dirty="0">
              <a:solidFill>
                <a:schemeClr val="dk1"/>
              </a:solidFill>
              <a:latin typeface="Calibri"/>
              <a:ea typeface="Calibri"/>
              <a:cs typeface="Calibri"/>
            </a:endParaRPr>
          </a:p>
        </p:txBody>
      </p:sp>
      <p:cxnSp>
        <p:nvCxnSpPr>
          <p:cNvPr id="61" name="Straight Connector 60"/>
          <p:cNvCxnSpPr/>
          <p:nvPr/>
        </p:nvCxnSpPr>
        <p:spPr>
          <a:xfrm>
            <a:off x="5659636" y="1873511"/>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2" name="Google Shape;290;p37"/>
          <p:cNvSpPr/>
          <p:nvPr/>
        </p:nvSpPr>
        <p:spPr>
          <a:xfrm>
            <a:off x="5264623" y="1207821"/>
            <a:ext cx="81886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rPr>
              <a:t>Meeting</a:t>
            </a:r>
          </a:p>
          <a:p>
            <a:pPr algn="ctr"/>
            <a:r>
              <a:rPr lang="es-419" sz="1200" dirty="0">
                <a:solidFill>
                  <a:schemeClr val="dk1"/>
                </a:solidFill>
                <a:latin typeface="Calibri"/>
                <a:ea typeface="Calibri"/>
                <a:cs typeface="Calibri"/>
              </a:rPr>
              <a:t>Table</a:t>
            </a:r>
            <a:endParaRPr sz="1200" dirty="0">
              <a:solidFill>
                <a:schemeClr val="dk1"/>
              </a:solidFill>
              <a:latin typeface="Calibri"/>
              <a:ea typeface="Calibri"/>
              <a:cs typeface="Calibri"/>
            </a:endParaRPr>
          </a:p>
        </p:txBody>
      </p:sp>
      <p:sp>
        <p:nvSpPr>
          <p:cNvPr id="63" name="Google Shape;292;p37"/>
          <p:cNvSpPr/>
          <p:nvPr/>
        </p:nvSpPr>
        <p:spPr>
          <a:xfrm>
            <a:off x="5488578" y="2098782"/>
            <a:ext cx="342116" cy="156832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endParaRPr>
          </a:p>
        </p:txBody>
      </p:sp>
      <p:sp>
        <p:nvSpPr>
          <p:cNvPr id="64" name="Google Shape;294;p37"/>
          <p:cNvSpPr txBox="1"/>
          <p:nvPr/>
        </p:nvSpPr>
        <p:spPr>
          <a:xfrm>
            <a:off x="3755441" y="3103600"/>
            <a:ext cx="783021"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rPr>
              <a:t>reset</a:t>
            </a:r>
            <a:endParaRPr sz="1400" dirty="0">
              <a:solidFill>
                <a:schemeClr val="dk1"/>
              </a:solidFill>
              <a:latin typeface="Calibri"/>
              <a:ea typeface="Calibri"/>
              <a:cs typeface="Calibri"/>
            </a:endParaRPr>
          </a:p>
        </p:txBody>
      </p:sp>
      <p:cxnSp>
        <p:nvCxnSpPr>
          <p:cNvPr id="65" name="Google Shape;275;p37"/>
          <p:cNvCxnSpPr/>
          <p:nvPr/>
        </p:nvCxnSpPr>
        <p:spPr>
          <a:xfrm>
            <a:off x="3680970" y="3371548"/>
            <a:ext cx="180226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67" name="Straight Connector 66"/>
          <p:cNvCxnSpPr/>
          <p:nvPr/>
        </p:nvCxnSpPr>
        <p:spPr>
          <a:xfrm>
            <a:off x="7682368" y="1862135"/>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8" name="Google Shape;290;p37"/>
          <p:cNvSpPr/>
          <p:nvPr/>
        </p:nvSpPr>
        <p:spPr>
          <a:xfrm>
            <a:off x="7260059" y="1196445"/>
            <a:ext cx="81886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rPr>
              <a:t>Create</a:t>
            </a:r>
          </a:p>
          <a:p>
            <a:pPr algn="ctr"/>
            <a:r>
              <a:rPr lang="es-419" sz="1200" dirty="0">
                <a:solidFill>
                  <a:schemeClr val="dk1"/>
                </a:solidFill>
                <a:latin typeface="Calibri"/>
                <a:ea typeface="Calibri"/>
                <a:cs typeface="Calibri"/>
              </a:rPr>
              <a:t>Meeting</a:t>
            </a:r>
            <a:br>
              <a:rPr lang="es-419" sz="1200" dirty="0">
                <a:solidFill>
                  <a:schemeClr val="dk1"/>
                </a:solidFill>
                <a:latin typeface="Calibri"/>
                <a:ea typeface="Calibri"/>
                <a:cs typeface="Calibri"/>
              </a:rPr>
            </a:br>
            <a:r>
              <a:rPr lang="es-419" sz="1200" dirty="0">
                <a:solidFill>
                  <a:schemeClr val="dk1"/>
                </a:solidFill>
                <a:latin typeface="Calibri"/>
                <a:ea typeface="Calibri"/>
                <a:cs typeface="Calibri"/>
              </a:rPr>
              <a:t>Form</a:t>
            </a:r>
            <a:endParaRPr sz="1200" dirty="0">
              <a:solidFill>
                <a:schemeClr val="dk1"/>
              </a:solidFill>
              <a:latin typeface="Calibri"/>
              <a:ea typeface="Calibri"/>
              <a:cs typeface="Calibri"/>
            </a:endParaRPr>
          </a:p>
        </p:txBody>
      </p:sp>
      <p:sp>
        <p:nvSpPr>
          <p:cNvPr id="69" name="Google Shape;292;p37"/>
          <p:cNvSpPr/>
          <p:nvPr/>
        </p:nvSpPr>
        <p:spPr>
          <a:xfrm>
            <a:off x="7511310" y="3995182"/>
            <a:ext cx="342116" cy="32859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endParaRPr>
          </a:p>
        </p:txBody>
      </p:sp>
      <p:cxnSp>
        <p:nvCxnSpPr>
          <p:cNvPr id="70" name="Google Shape;275;p37"/>
          <p:cNvCxnSpPr/>
          <p:nvPr/>
        </p:nvCxnSpPr>
        <p:spPr>
          <a:xfrm>
            <a:off x="3656118" y="4159477"/>
            <a:ext cx="385519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2" name="Google Shape;294;p37"/>
          <p:cNvSpPr txBox="1"/>
          <p:nvPr/>
        </p:nvSpPr>
        <p:spPr>
          <a:xfrm>
            <a:off x="3729726" y="3892013"/>
            <a:ext cx="783021" cy="449165"/>
          </a:xfrm>
          <a:prstGeom prst="rect">
            <a:avLst/>
          </a:prstGeom>
          <a:noFill/>
          <a:ln>
            <a:noFill/>
          </a:ln>
        </p:spPr>
        <p:txBody>
          <a:bodyPr spcFirstLastPara="1" wrap="square" lIns="107269" tIns="53620" rIns="107269" bIns="53620" anchor="t" anchorCtr="0">
            <a:noAutofit/>
          </a:bodyPr>
          <a:lstStyle/>
          <a:p>
            <a:r>
              <a:rPr lang="it-IT" sz="1400" dirty="0" err="1">
                <a:solidFill>
                  <a:schemeClr val="dk1"/>
                </a:solidFill>
                <a:latin typeface="Calibri"/>
                <a:ea typeface="Calibri"/>
                <a:cs typeface="Calibri"/>
              </a:rPr>
              <a:t>init</a:t>
            </a:r>
            <a:endParaRPr sz="1400" dirty="0">
              <a:solidFill>
                <a:schemeClr val="dk1"/>
              </a:solidFill>
              <a:latin typeface="Calibri"/>
              <a:ea typeface="Calibri"/>
              <a:cs typeface="Calibri"/>
            </a:endParaRPr>
          </a:p>
        </p:txBody>
      </p:sp>
      <p:cxnSp>
        <p:nvCxnSpPr>
          <p:cNvPr id="83" name="Google Shape;317;p38"/>
          <p:cNvCxnSpPr>
            <a:cxnSpLocks/>
          </p:cNvCxnSpPr>
          <p:nvPr/>
        </p:nvCxnSpPr>
        <p:spPr>
          <a:xfrm flipH="1">
            <a:off x="8835973" y="5155425"/>
            <a:ext cx="89810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84" name="Google Shape;318;p38"/>
          <p:cNvSpPr txBox="1"/>
          <p:nvPr/>
        </p:nvSpPr>
        <p:spPr>
          <a:xfrm>
            <a:off x="8933257" y="5248656"/>
            <a:ext cx="991900" cy="34038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rPr>
              <a:t>meetings</a:t>
            </a:r>
            <a:endParaRPr sz="1400" dirty="0">
              <a:solidFill>
                <a:schemeClr val="dk1"/>
              </a:solidFill>
              <a:latin typeface="Calibri"/>
              <a:ea typeface="Calibri"/>
              <a:cs typeface="Calibri"/>
            </a:endParaRPr>
          </a:p>
        </p:txBody>
      </p:sp>
      <p:sp>
        <p:nvSpPr>
          <p:cNvPr id="55" name="Google Shape;292;p37"/>
          <p:cNvSpPr/>
          <p:nvPr/>
        </p:nvSpPr>
        <p:spPr>
          <a:xfrm>
            <a:off x="4558242" y="2096510"/>
            <a:ext cx="342116" cy="6993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dk1"/>
              </a:solidFill>
              <a:latin typeface="Calibri"/>
              <a:ea typeface="Calibri"/>
              <a:cs typeface="Calibri"/>
            </a:endParaRPr>
          </a:p>
        </p:txBody>
      </p:sp>
      <p:sp>
        <p:nvSpPr>
          <p:cNvPr id="108" name="Google Shape;292;p37"/>
          <p:cNvSpPr/>
          <p:nvPr/>
        </p:nvSpPr>
        <p:spPr>
          <a:xfrm>
            <a:off x="5477202" y="5199150"/>
            <a:ext cx="342116" cy="1290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endParaRPr>
          </a:p>
        </p:txBody>
      </p:sp>
      <p:sp>
        <p:nvSpPr>
          <p:cNvPr id="79" name="Google Shape;318;p38"/>
          <p:cNvSpPr txBox="1"/>
          <p:nvPr/>
        </p:nvSpPr>
        <p:spPr>
          <a:xfrm>
            <a:off x="5996044" y="5177976"/>
            <a:ext cx="1120273" cy="311632"/>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rPr>
              <a:t>show</a:t>
            </a:r>
            <a:endParaRPr sz="1400" dirty="0">
              <a:solidFill>
                <a:schemeClr val="dk1"/>
              </a:solidFill>
              <a:latin typeface="Calibri"/>
              <a:ea typeface="Calibri"/>
              <a:cs typeface="Calibri"/>
            </a:endParaRPr>
          </a:p>
        </p:txBody>
      </p:sp>
      <p:grpSp>
        <p:nvGrpSpPr>
          <p:cNvPr id="80" name="Group 79"/>
          <p:cNvGrpSpPr/>
          <p:nvPr/>
        </p:nvGrpSpPr>
        <p:grpSpPr>
          <a:xfrm>
            <a:off x="4970226" y="5879033"/>
            <a:ext cx="484693" cy="265456"/>
            <a:chOff x="614149" y="4401223"/>
            <a:chExt cx="484693" cy="507248"/>
          </a:xfrm>
        </p:grpSpPr>
        <p:cxnSp>
          <p:nvCxnSpPr>
            <p:cNvPr id="81" name="Straight Connector 80"/>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86" name="Google Shape;318;p38"/>
          <p:cNvSpPr txBox="1"/>
          <p:nvPr/>
        </p:nvSpPr>
        <p:spPr>
          <a:xfrm>
            <a:off x="4713057" y="5589040"/>
            <a:ext cx="923774" cy="315937"/>
          </a:xfrm>
          <a:prstGeom prst="rect">
            <a:avLst/>
          </a:prstGeom>
          <a:noFill/>
          <a:ln>
            <a:noFill/>
          </a:ln>
        </p:spPr>
        <p:txBody>
          <a:bodyPr spcFirstLastPara="1" wrap="square" lIns="107269" tIns="53620" rIns="107269" bIns="53620" anchor="t" anchorCtr="0">
            <a:noAutofit/>
          </a:bodyPr>
          <a:lstStyle/>
          <a:p>
            <a:r>
              <a:rPr lang="es-419" sz="1400" dirty="0">
                <a:solidFill>
                  <a:srgbClr val="FF0000"/>
                </a:solidFill>
                <a:latin typeface="Calibri"/>
                <a:ea typeface="Calibri"/>
                <a:cs typeface="Calibri"/>
              </a:rPr>
              <a:t>autoclick</a:t>
            </a:r>
            <a:endParaRPr sz="1400" dirty="0">
              <a:solidFill>
                <a:srgbClr val="FF0000"/>
              </a:solidFill>
              <a:latin typeface="Calibri"/>
              <a:ea typeface="Calibri"/>
              <a:cs typeface="Calibri"/>
            </a:endParaRPr>
          </a:p>
        </p:txBody>
      </p:sp>
      <p:sp>
        <p:nvSpPr>
          <p:cNvPr id="10" name="TextBox 9"/>
          <p:cNvSpPr txBox="1"/>
          <p:nvPr/>
        </p:nvSpPr>
        <p:spPr>
          <a:xfrm>
            <a:off x="6896548" y="6318023"/>
            <a:ext cx="2837527" cy="523220"/>
          </a:xfrm>
          <a:prstGeom prst="rect">
            <a:avLst/>
          </a:prstGeom>
          <a:noFill/>
        </p:spPr>
        <p:txBody>
          <a:bodyPr wrap="square" rtlCol="0">
            <a:spAutoFit/>
          </a:bodyPr>
          <a:lstStyle/>
          <a:p>
            <a:r>
              <a:rPr lang="en-US" sz="1400" dirty="0" err="1">
                <a:solidFill>
                  <a:srgbClr val="FF0000"/>
                </a:solidFill>
              </a:rPr>
              <a:t>autoclick</a:t>
            </a:r>
            <a:r>
              <a:rPr lang="en-US" sz="1400" dirty="0">
                <a:solidFill>
                  <a:srgbClr val="FF0000"/>
                </a:solidFill>
              </a:rPr>
              <a:t>() </a:t>
            </a:r>
            <a:r>
              <a:rPr lang="en-US" sz="1400" dirty="0" err="1">
                <a:solidFill>
                  <a:srgbClr val="FF0000"/>
                </a:solidFill>
              </a:rPr>
              <a:t>senza</a:t>
            </a:r>
            <a:r>
              <a:rPr lang="en-US" sz="1400" dirty="0">
                <a:solidFill>
                  <a:srgbClr val="FF0000"/>
                </a:solidFill>
              </a:rPr>
              <a:t> </a:t>
            </a:r>
            <a:r>
              <a:rPr lang="en-US" sz="1400" dirty="0" err="1">
                <a:solidFill>
                  <a:srgbClr val="FF0000"/>
                </a:solidFill>
              </a:rPr>
              <a:t>parametri</a:t>
            </a:r>
            <a:r>
              <a:rPr lang="en-US" sz="1400" dirty="0">
                <a:solidFill>
                  <a:srgbClr val="FF0000"/>
                </a:solidFill>
              </a:rPr>
              <a:t> </a:t>
            </a:r>
            <a:r>
              <a:rPr lang="en-US" sz="1400" dirty="0" err="1">
                <a:solidFill>
                  <a:srgbClr val="FF0000"/>
                </a:solidFill>
              </a:rPr>
              <a:t>usa</a:t>
            </a:r>
            <a:r>
              <a:rPr lang="en-US" sz="1400" dirty="0">
                <a:solidFill>
                  <a:srgbClr val="FF0000"/>
                </a:solidFill>
              </a:rPr>
              <a:t> </a:t>
            </a:r>
            <a:br>
              <a:rPr lang="en-US" sz="1400" dirty="0">
                <a:solidFill>
                  <a:srgbClr val="FF0000"/>
                </a:solidFill>
              </a:rPr>
            </a:br>
            <a:r>
              <a:rPr lang="en-US" sz="1400" dirty="0" err="1">
                <a:solidFill>
                  <a:srgbClr val="FF0000"/>
                </a:solidFill>
              </a:rPr>
              <a:t>il</a:t>
            </a:r>
            <a:r>
              <a:rPr lang="en-US" sz="1400" dirty="0">
                <a:solidFill>
                  <a:srgbClr val="FF0000"/>
                </a:solidFill>
              </a:rPr>
              <a:t> primo </a:t>
            </a:r>
            <a:r>
              <a:rPr lang="en-US" sz="1400" dirty="0" err="1">
                <a:solidFill>
                  <a:srgbClr val="FF0000"/>
                </a:solidFill>
              </a:rPr>
              <a:t>elemento</a:t>
            </a:r>
            <a:r>
              <a:rPr lang="en-US" sz="1400" dirty="0">
                <a:solidFill>
                  <a:srgbClr val="FF0000"/>
                </a:solidFill>
              </a:rPr>
              <a:t> </a:t>
            </a:r>
            <a:r>
              <a:rPr lang="en-US" sz="1400" dirty="0" err="1">
                <a:solidFill>
                  <a:srgbClr val="FF0000"/>
                </a:solidFill>
              </a:rPr>
              <a:t>della</a:t>
            </a:r>
            <a:r>
              <a:rPr lang="en-US" sz="1400" dirty="0">
                <a:solidFill>
                  <a:srgbClr val="FF0000"/>
                </a:solidFill>
              </a:rPr>
              <a:t> </a:t>
            </a:r>
            <a:r>
              <a:rPr lang="en-US" sz="1400" dirty="0" err="1">
                <a:solidFill>
                  <a:srgbClr val="FF0000"/>
                </a:solidFill>
              </a:rPr>
              <a:t>lista</a:t>
            </a:r>
            <a:endParaRPr lang="en-US" sz="1400" dirty="0">
              <a:solidFill>
                <a:srgbClr val="FF0000"/>
              </a:solidFill>
            </a:endParaRPr>
          </a:p>
        </p:txBody>
      </p:sp>
      <p:cxnSp>
        <p:nvCxnSpPr>
          <p:cNvPr id="66" name="Google Shape;295;p37"/>
          <p:cNvCxnSpPr/>
          <p:nvPr/>
        </p:nvCxnSpPr>
        <p:spPr>
          <a:xfrm>
            <a:off x="6680868" y="1904448"/>
            <a:ext cx="11040" cy="485895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1" name="Google Shape;296;p37"/>
          <p:cNvSpPr/>
          <p:nvPr/>
        </p:nvSpPr>
        <p:spPr>
          <a:xfrm>
            <a:off x="6540031" y="3065686"/>
            <a:ext cx="313904" cy="93194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endParaRPr>
          </a:p>
        </p:txBody>
      </p:sp>
      <p:sp>
        <p:nvSpPr>
          <p:cNvPr id="73" name="Google Shape;302;p37"/>
          <p:cNvSpPr/>
          <p:nvPr/>
        </p:nvSpPr>
        <p:spPr>
          <a:xfrm>
            <a:off x="6232715" y="1329769"/>
            <a:ext cx="924398"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rPr>
              <a:t>Meeting</a:t>
            </a:r>
          </a:p>
          <a:p>
            <a:pPr algn="ctr"/>
            <a:r>
              <a:rPr lang="es-419" sz="1200" dirty="0">
                <a:solidFill>
                  <a:schemeClr val="dk1"/>
                </a:solidFill>
                <a:latin typeface="Calibri"/>
                <a:ea typeface="Calibri"/>
                <a:cs typeface="Calibri"/>
              </a:rPr>
              <a:t>Details</a:t>
            </a:r>
            <a:endParaRPr sz="1200" dirty="0">
              <a:solidFill>
                <a:schemeClr val="dk1"/>
              </a:solidFill>
              <a:latin typeface="Calibri"/>
              <a:ea typeface="Calibri"/>
              <a:cs typeface="Calibri"/>
            </a:endParaRPr>
          </a:p>
        </p:txBody>
      </p:sp>
      <p:cxnSp>
        <p:nvCxnSpPr>
          <p:cNvPr id="74" name="Google Shape;275;p37"/>
          <p:cNvCxnSpPr/>
          <p:nvPr/>
        </p:nvCxnSpPr>
        <p:spPr>
          <a:xfrm>
            <a:off x="3656118" y="3832835"/>
            <a:ext cx="285704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5" name="Google Shape;294;p37"/>
          <p:cNvSpPr txBox="1"/>
          <p:nvPr/>
        </p:nvSpPr>
        <p:spPr>
          <a:xfrm>
            <a:off x="3728570" y="3520170"/>
            <a:ext cx="783021"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rPr>
              <a:t>reset</a:t>
            </a:r>
            <a:endParaRPr sz="1400" dirty="0">
              <a:solidFill>
                <a:schemeClr val="dk1"/>
              </a:solidFill>
              <a:latin typeface="Calibri"/>
              <a:ea typeface="Calibri"/>
              <a:cs typeface="Calibri"/>
            </a:endParaRPr>
          </a:p>
        </p:txBody>
      </p:sp>
      <p:sp>
        <p:nvSpPr>
          <p:cNvPr id="88" name="Google Shape;290;p37">
            <a:extLst>
              <a:ext uri="{FF2B5EF4-FFF2-40B4-BE49-F238E27FC236}">
                <a16:creationId xmlns:a16="http://schemas.microsoft.com/office/drawing/2014/main" id="{4BE6FE7F-8045-437D-B058-0A7D3E520DD2}"/>
              </a:ext>
            </a:extLst>
          </p:cNvPr>
          <p:cNvSpPr/>
          <p:nvPr/>
        </p:nvSpPr>
        <p:spPr>
          <a:xfrm>
            <a:off x="8203677" y="1207821"/>
            <a:ext cx="81886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rPr>
              <a:t>Get</a:t>
            </a:r>
          </a:p>
          <a:p>
            <a:pPr algn="ctr"/>
            <a:r>
              <a:rPr lang="es-419" sz="1200" dirty="0">
                <a:solidFill>
                  <a:schemeClr val="dk1"/>
                </a:solidFill>
                <a:latin typeface="Calibri"/>
                <a:ea typeface="Calibri"/>
                <a:cs typeface="Calibri"/>
              </a:rPr>
              <a:t>All</a:t>
            </a:r>
          </a:p>
          <a:p>
            <a:pPr algn="ctr"/>
            <a:r>
              <a:rPr lang="es-419" sz="1200" dirty="0">
                <a:solidFill>
                  <a:schemeClr val="dk1"/>
                </a:solidFill>
                <a:latin typeface="Calibri"/>
                <a:ea typeface="Calibri"/>
                <a:cs typeface="Calibri"/>
              </a:rPr>
              <a:t>Meetings</a:t>
            </a:r>
          </a:p>
        </p:txBody>
      </p:sp>
      <p:cxnSp>
        <p:nvCxnSpPr>
          <p:cNvPr id="89" name="Straight Connector 66">
            <a:extLst>
              <a:ext uri="{FF2B5EF4-FFF2-40B4-BE49-F238E27FC236}">
                <a16:creationId xmlns:a16="http://schemas.microsoft.com/office/drawing/2014/main" id="{B079F049-8887-463E-8FA8-D9B11BC81E6B}"/>
              </a:ext>
            </a:extLst>
          </p:cNvPr>
          <p:cNvCxnSpPr/>
          <p:nvPr/>
        </p:nvCxnSpPr>
        <p:spPr>
          <a:xfrm>
            <a:off x="8613110" y="1862135"/>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6" name="Google Shape;296;p37">
            <a:extLst>
              <a:ext uri="{FF2B5EF4-FFF2-40B4-BE49-F238E27FC236}">
                <a16:creationId xmlns:a16="http://schemas.microsoft.com/office/drawing/2014/main" id="{8CA827C6-5ACC-4A22-B079-24B663CC2D22}"/>
              </a:ext>
            </a:extLst>
          </p:cNvPr>
          <p:cNvSpPr/>
          <p:nvPr/>
        </p:nvSpPr>
        <p:spPr>
          <a:xfrm>
            <a:off x="8453481" y="4263044"/>
            <a:ext cx="313904" cy="194594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endParaRPr>
          </a:p>
        </p:txBody>
      </p:sp>
      <p:cxnSp>
        <p:nvCxnSpPr>
          <p:cNvPr id="95" name="Google Shape;275;p37">
            <a:extLst>
              <a:ext uri="{FF2B5EF4-FFF2-40B4-BE49-F238E27FC236}">
                <a16:creationId xmlns:a16="http://schemas.microsoft.com/office/drawing/2014/main" id="{7867DD01-9183-4F4B-A5D9-A5CD217C8DB0}"/>
              </a:ext>
            </a:extLst>
          </p:cNvPr>
          <p:cNvCxnSpPr>
            <a:cxnSpLocks/>
          </p:cNvCxnSpPr>
          <p:nvPr/>
        </p:nvCxnSpPr>
        <p:spPr>
          <a:xfrm flipV="1">
            <a:off x="3680970" y="4593221"/>
            <a:ext cx="4772511" cy="20887"/>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00" name="Google Shape;294;p37">
            <a:extLst>
              <a:ext uri="{FF2B5EF4-FFF2-40B4-BE49-F238E27FC236}">
                <a16:creationId xmlns:a16="http://schemas.microsoft.com/office/drawing/2014/main" id="{27617F29-53F5-4AD6-90D3-A7C61CAA36C7}"/>
              </a:ext>
            </a:extLst>
          </p:cNvPr>
          <p:cNvSpPr txBox="1"/>
          <p:nvPr/>
        </p:nvSpPr>
        <p:spPr>
          <a:xfrm>
            <a:off x="5607085" y="4260752"/>
            <a:ext cx="1193241" cy="449165"/>
          </a:xfrm>
          <a:prstGeom prst="rect">
            <a:avLst/>
          </a:prstGeom>
          <a:noFill/>
          <a:ln>
            <a:noFill/>
          </a:ln>
        </p:spPr>
        <p:txBody>
          <a:bodyPr spcFirstLastPara="1" wrap="square" lIns="107269" tIns="53620" rIns="107269" bIns="53620" anchor="t" anchorCtr="0">
            <a:noAutofit/>
          </a:bodyPr>
          <a:lstStyle/>
          <a:p>
            <a:r>
              <a:rPr lang="it-IT" sz="1400" dirty="0" err="1">
                <a:solidFill>
                  <a:schemeClr val="dk1"/>
                </a:solidFill>
                <a:latin typeface="Calibri"/>
                <a:ea typeface="Calibri"/>
                <a:cs typeface="Calibri"/>
              </a:rPr>
              <a:t>getMeetings</a:t>
            </a:r>
            <a:endParaRPr sz="1400" dirty="0">
              <a:solidFill>
                <a:schemeClr val="dk1"/>
              </a:solidFill>
              <a:latin typeface="Calibri"/>
              <a:ea typeface="Calibri"/>
              <a:cs typeface="Calibri"/>
            </a:endParaRPr>
          </a:p>
        </p:txBody>
      </p:sp>
      <p:cxnSp>
        <p:nvCxnSpPr>
          <p:cNvPr id="101" name="Google Shape;317;p38">
            <a:extLst>
              <a:ext uri="{FF2B5EF4-FFF2-40B4-BE49-F238E27FC236}">
                <a16:creationId xmlns:a16="http://schemas.microsoft.com/office/drawing/2014/main" id="{5B21C940-0708-4C13-802C-2B7C4488639D}"/>
              </a:ext>
            </a:extLst>
          </p:cNvPr>
          <p:cNvCxnSpPr>
            <a:cxnSpLocks/>
          </p:cNvCxnSpPr>
          <p:nvPr/>
        </p:nvCxnSpPr>
        <p:spPr>
          <a:xfrm flipH="1" flipV="1">
            <a:off x="5827135" y="5475834"/>
            <a:ext cx="2604194" cy="23888"/>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102" name="Google Shape;275;p37">
            <a:extLst>
              <a:ext uri="{FF2B5EF4-FFF2-40B4-BE49-F238E27FC236}">
                <a16:creationId xmlns:a16="http://schemas.microsoft.com/office/drawing/2014/main" id="{7DB96D6D-E2DA-4954-9914-492FA5D6864A}"/>
              </a:ext>
            </a:extLst>
          </p:cNvPr>
          <p:cNvCxnSpPr>
            <a:cxnSpLocks/>
          </p:cNvCxnSpPr>
          <p:nvPr/>
        </p:nvCxnSpPr>
        <p:spPr>
          <a:xfrm>
            <a:off x="5829899" y="6265639"/>
            <a:ext cx="674243" cy="761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03" name="Google Shape;296;p37">
            <a:extLst>
              <a:ext uri="{FF2B5EF4-FFF2-40B4-BE49-F238E27FC236}">
                <a16:creationId xmlns:a16="http://schemas.microsoft.com/office/drawing/2014/main" id="{208B1F72-921C-47C5-9E3F-B29BC22AAC4C}"/>
              </a:ext>
            </a:extLst>
          </p:cNvPr>
          <p:cNvSpPr/>
          <p:nvPr/>
        </p:nvSpPr>
        <p:spPr>
          <a:xfrm>
            <a:off x="6534956" y="6077175"/>
            <a:ext cx="313904" cy="49067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endParaRPr>
          </a:p>
        </p:txBody>
      </p:sp>
      <p:sp>
        <p:nvSpPr>
          <p:cNvPr id="104" name="Google Shape;294;p37">
            <a:extLst>
              <a:ext uri="{FF2B5EF4-FFF2-40B4-BE49-F238E27FC236}">
                <a16:creationId xmlns:a16="http://schemas.microsoft.com/office/drawing/2014/main" id="{D2CC9EF7-5611-498E-BFF3-52282D804DCF}"/>
              </a:ext>
            </a:extLst>
          </p:cNvPr>
          <p:cNvSpPr txBox="1"/>
          <p:nvPr/>
        </p:nvSpPr>
        <p:spPr>
          <a:xfrm>
            <a:off x="5823893" y="5971270"/>
            <a:ext cx="783021" cy="258378"/>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rPr>
              <a:t>show</a:t>
            </a:r>
            <a:endParaRPr sz="1400" dirty="0">
              <a:solidFill>
                <a:schemeClr val="dk1"/>
              </a:solidFill>
              <a:latin typeface="Calibri"/>
              <a:ea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3" name="Google Shape;313;p38"/>
          <p:cNvSpPr txBox="1"/>
          <p:nvPr/>
        </p:nvSpPr>
        <p:spPr>
          <a:xfrm>
            <a:off x="5503844" y="2459774"/>
            <a:ext cx="1077300" cy="959569"/>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rPr>
              <a:t>AJAX GET</a:t>
            </a:r>
          </a:p>
          <a:p>
            <a:endParaRPr lang="es-419" sz="1200" dirty="0">
              <a:solidFill>
                <a:schemeClr val="dk1"/>
              </a:solidFill>
              <a:latin typeface="Calibri"/>
              <a:ea typeface="Calibri"/>
              <a:cs typeface="Calibri"/>
            </a:endParaRPr>
          </a:p>
          <a:p>
            <a:r>
              <a:rPr lang="es-419" sz="1200" dirty="0">
                <a:solidFill>
                  <a:schemeClr val="dk1"/>
                </a:solidFill>
                <a:latin typeface="Calibri"/>
                <a:ea typeface="Calibri"/>
                <a:cs typeface="Calibri"/>
              </a:rPr>
              <a:t>/GetMeetingDetails?meetingid=“id”</a:t>
            </a:r>
            <a:endParaRPr sz="1200" dirty="0">
              <a:solidFill>
                <a:schemeClr val="dk1"/>
              </a:solidFill>
              <a:latin typeface="Calibri"/>
              <a:ea typeface="Calibri"/>
              <a:cs typeface="Calibri"/>
            </a:endParaRPr>
          </a:p>
        </p:txBody>
      </p:sp>
      <p:sp>
        <p:nvSpPr>
          <p:cNvPr id="309" name="Google Shape;309;p38"/>
          <p:cNvSpPr txBox="1">
            <a:spLocks noGrp="1"/>
          </p:cNvSpPr>
          <p:nvPr>
            <p:ph type="title"/>
          </p:nvPr>
        </p:nvSpPr>
        <p:spPr>
          <a:xfrm>
            <a:off x="1638300" y="274637"/>
            <a:ext cx="8915400" cy="1143200"/>
          </a:xfrm>
          <a:prstGeom prst="rect">
            <a:avLst/>
          </a:prstGeom>
          <a:noFill/>
          <a:ln>
            <a:noFill/>
          </a:ln>
        </p:spPr>
        <p:txBody>
          <a:bodyPr spcFirstLastPara="1" wrap="square" lIns="107269" tIns="53620" rIns="107269" bIns="53620" anchor="ctr" anchorCtr="0">
            <a:noAutofit/>
          </a:bodyPr>
          <a:lstStyle/>
          <a:p>
            <a:pPr>
              <a:buSzPts val="4400"/>
            </a:pPr>
            <a:r>
              <a:rPr lang="es-419" dirty="0"/>
              <a:t>Evento: selezione di una riunione</a:t>
            </a:r>
            <a:endParaRPr dirty="0"/>
          </a:p>
        </p:txBody>
      </p:sp>
      <p:sp>
        <p:nvSpPr>
          <p:cNvPr id="310" name="Google Shape;310;p38"/>
          <p:cNvSpPr/>
          <p:nvPr/>
        </p:nvSpPr>
        <p:spPr>
          <a:xfrm>
            <a:off x="6206302" y="1412540"/>
            <a:ext cx="914400"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rPr>
              <a:t>Get</a:t>
            </a:r>
          </a:p>
          <a:p>
            <a:pPr algn="ctr"/>
            <a:r>
              <a:rPr lang="es-419" sz="1200" dirty="0">
                <a:solidFill>
                  <a:schemeClr val="dk1"/>
                </a:solidFill>
                <a:latin typeface="Calibri"/>
                <a:ea typeface="Calibri"/>
                <a:cs typeface="Calibri"/>
              </a:rPr>
              <a:t>Meeting</a:t>
            </a:r>
          </a:p>
          <a:p>
            <a:pPr algn="ctr"/>
            <a:r>
              <a:rPr lang="es-419" sz="1200" dirty="0">
                <a:solidFill>
                  <a:schemeClr val="dk1"/>
                </a:solidFill>
                <a:latin typeface="Calibri"/>
                <a:ea typeface="Calibri"/>
                <a:cs typeface="Calibri"/>
              </a:rPr>
              <a:t>Details</a:t>
            </a:r>
            <a:endParaRPr dirty="0">
              <a:solidFill>
                <a:schemeClr val="dk1"/>
              </a:solidFill>
              <a:latin typeface="Calibri"/>
              <a:ea typeface="Calibri"/>
              <a:cs typeface="Calibri"/>
            </a:endParaRPr>
          </a:p>
        </p:txBody>
      </p:sp>
      <p:cxnSp>
        <p:nvCxnSpPr>
          <p:cNvPr id="311" name="Google Shape;311;p38"/>
          <p:cNvCxnSpPr/>
          <p:nvPr/>
        </p:nvCxnSpPr>
        <p:spPr>
          <a:xfrm flipH="1">
            <a:off x="6662330" y="2137995"/>
            <a:ext cx="1172"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2" name="Google Shape;312;p38"/>
          <p:cNvCxnSpPr/>
          <p:nvPr/>
        </p:nvCxnSpPr>
        <p:spPr>
          <a:xfrm>
            <a:off x="5562865" y="2791719"/>
            <a:ext cx="94932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4" name="Google Shape;314;p38"/>
          <p:cNvSpPr/>
          <p:nvPr/>
        </p:nvSpPr>
        <p:spPr>
          <a:xfrm>
            <a:off x="6513034" y="2626233"/>
            <a:ext cx="352002" cy="263692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endParaRPr>
          </a:p>
        </p:txBody>
      </p:sp>
      <p:sp>
        <p:nvSpPr>
          <p:cNvPr id="315" name="Google Shape;315;p38"/>
          <p:cNvSpPr/>
          <p:nvPr/>
        </p:nvSpPr>
        <p:spPr>
          <a:xfrm>
            <a:off x="7734856" y="1412541"/>
            <a:ext cx="887105" cy="62455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rPr>
              <a:t>Meeting</a:t>
            </a:r>
          </a:p>
          <a:p>
            <a:pPr algn="ctr"/>
            <a:r>
              <a:rPr lang="es-419" sz="1400" dirty="0">
                <a:solidFill>
                  <a:schemeClr val="dk1"/>
                </a:solidFill>
                <a:latin typeface="Calibri"/>
                <a:ea typeface="Calibri"/>
                <a:cs typeface="Calibri"/>
              </a:rPr>
              <a:t>DAO</a:t>
            </a:r>
            <a:endParaRPr sz="1400" dirty="0">
              <a:solidFill>
                <a:schemeClr val="dk1"/>
              </a:solidFill>
              <a:latin typeface="Calibri"/>
              <a:ea typeface="Calibri"/>
              <a:cs typeface="Calibri"/>
            </a:endParaRPr>
          </a:p>
        </p:txBody>
      </p:sp>
      <p:cxnSp>
        <p:nvCxnSpPr>
          <p:cNvPr id="316" name="Google Shape;316;p38"/>
          <p:cNvCxnSpPr/>
          <p:nvPr/>
        </p:nvCxnSpPr>
        <p:spPr>
          <a:xfrm flipH="1">
            <a:off x="8149634" y="2137995"/>
            <a:ext cx="28774"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7" name="Google Shape;317;p38"/>
          <p:cNvCxnSpPr/>
          <p:nvPr/>
        </p:nvCxnSpPr>
        <p:spPr>
          <a:xfrm flipH="1" flipV="1">
            <a:off x="6890059" y="3806922"/>
            <a:ext cx="1209201"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8" name="Google Shape;318;p38"/>
          <p:cNvSpPr txBox="1"/>
          <p:nvPr/>
        </p:nvSpPr>
        <p:spPr>
          <a:xfrm>
            <a:off x="7007280" y="3826134"/>
            <a:ext cx="991900" cy="3080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rPr>
              <a:t>meeting</a:t>
            </a:r>
            <a:endParaRPr sz="1400" dirty="0">
              <a:solidFill>
                <a:schemeClr val="dk1"/>
              </a:solidFill>
              <a:latin typeface="Calibri"/>
              <a:ea typeface="Calibri"/>
              <a:cs typeface="Calibri"/>
            </a:endParaRPr>
          </a:p>
        </p:txBody>
      </p:sp>
      <p:sp>
        <p:nvSpPr>
          <p:cNvPr id="319" name="Google Shape;319;p38"/>
          <p:cNvSpPr/>
          <p:nvPr/>
        </p:nvSpPr>
        <p:spPr>
          <a:xfrm>
            <a:off x="8017371" y="2791720"/>
            <a:ext cx="330200" cy="142209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endParaRPr>
          </a:p>
        </p:txBody>
      </p:sp>
      <p:cxnSp>
        <p:nvCxnSpPr>
          <p:cNvPr id="320" name="Google Shape;320;p38"/>
          <p:cNvCxnSpPr/>
          <p:nvPr/>
        </p:nvCxnSpPr>
        <p:spPr>
          <a:xfrm>
            <a:off x="6824092" y="2965351"/>
            <a:ext cx="117508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33" name="Google Shape;333;p38"/>
          <p:cNvSpPr txBox="1"/>
          <p:nvPr/>
        </p:nvSpPr>
        <p:spPr>
          <a:xfrm>
            <a:off x="6890058" y="3094632"/>
            <a:ext cx="1209201" cy="590236"/>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rPr>
              <a:t>findMeetingBy</a:t>
            </a:r>
            <a:br>
              <a:rPr lang="es-419" sz="1200" dirty="0">
                <a:solidFill>
                  <a:schemeClr val="dk1"/>
                </a:solidFill>
                <a:latin typeface="Calibri"/>
                <a:ea typeface="Calibri"/>
                <a:cs typeface="Calibri"/>
              </a:rPr>
            </a:br>
            <a:r>
              <a:rPr lang="es-419" sz="1200" dirty="0">
                <a:solidFill>
                  <a:schemeClr val="dk1"/>
                </a:solidFill>
                <a:latin typeface="Calibri"/>
                <a:ea typeface="Calibri"/>
                <a:cs typeface="Calibri"/>
              </a:rPr>
              <a:t>Id(meetingid</a:t>
            </a:r>
            <a:r>
              <a:rPr lang="es-419" sz="1400" dirty="0">
                <a:solidFill>
                  <a:schemeClr val="dk1"/>
                </a:solidFill>
                <a:latin typeface="Calibri"/>
                <a:ea typeface="Calibri"/>
                <a:cs typeface="Calibri"/>
              </a:rPr>
              <a:t>)</a:t>
            </a:r>
            <a:endParaRPr sz="1400" dirty="0">
              <a:solidFill>
                <a:schemeClr val="dk1"/>
              </a:solidFill>
              <a:latin typeface="Calibri"/>
              <a:ea typeface="Calibri"/>
              <a:cs typeface="Calibri"/>
            </a:endParaRPr>
          </a:p>
        </p:txBody>
      </p:sp>
      <p:cxnSp>
        <p:nvCxnSpPr>
          <p:cNvPr id="53" name="Straight Connector 52"/>
          <p:cNvCxnSpPr/>
          <p:nvPr/>
        </p:nvCxnSpPr>
        <p:spPr>
          <a:xfrm flipH="1">
            <a:off x="5360170" y="2075959"/>
            <a:ext cx="10587" cy="440563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4" name="Google Shape;290;p37"/>
          <p:cNvSpPr/>
          <p:nvPr/>
        </p:nvSpPr>
        <p:spPr>
          <a:xfrm>
            <a:off x="4937090" y="1410269"/>
            <a:ext cx="846161"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rPr>
              <a:t>Meeting</a:t>
            </a:r>
          </a:p>
          <a:p>
            <a:pPr algn="ctr"/>
            <a:r>
              <a:rPr lang="es-419" sz="1200" dirty="0">
                <a:solidFill>
                  <a:schemeClr val="dk1"/>
                </a:solidFill>
                <a:latin typeface="Calibri"/>
                <a:ea typeface="Calibri"/>
                <a:cs typeface="Calibri"/>
              </a:rPr>
              <a:t>Details</a:t>
            </a:r>
            <a:endParaRPr sz="1200" dirty="0">
              <a:solidFill>
                <a:schemeClr val="dk1"/>
              </a:solidFill>
              <a:latin typeface="Calibri"/>
              <a:ea typeface="Calibri"/>
              <a:cs typeface="Calibri"/>
            </a:endParaRPr>
          </a:p>
        </p:txBody>
      </p:sp>
      <p:cxnSp>
        <p:nvCxnSpPr>
          <p:cNvPr id="65" name="Google Shape;275;p37"/>
          <p:cNvCxnSpPr/>
          <p:nvPr/>
        </p:nvCxnSpPr>
        <p:spPr>
          <a:xfrm>
            <a:off x="3396442" y="2675519"/>
            <a:ext cx="180226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2" name="Google Shape;294;p37"/>
          <p:cNvSpPr txBox="1"/>
          <p:nvPr/>
        </p:nvSpPr>
        <p:spPr>
          <a:xfrm>
            <a:off x="3906063" y="2160733"/>
            <a:ext cx="1031027" cy="606552"/>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rPr>
              <a:t>Show </a:t>
            </a:r>
            <a:r>
              <a:rPr lang="it-IT" sz="1400" dirty="0" err="1">
                <a:solidFill>
                  <a:schemeClr val="dk1"/>
                </a:solidFill>
                <a:latin typeface="Calibri"/>
                <a:ea typeface="Calibri"/>
                <a:cs typeface="Calibri"/>
              </a:rPr>
              <a:t>meetingid</a:t>
            </a:r>
            <a:endParaRPr sz="1400" dirty="0">
              <a:solidFill>
                <a:schemeClr val="dk1"/>
              </a:solidFill>
              <a:latin typeface="Calibri"/>
              <a:ea typeface="Calibri"/>
              <a:cs typeface="Calibri"/>
            </a:endParaRPr>
          </a:p>
        </p:txBody>
      </p:sp>
      <p:cxnSp>
        <p:nvCxnSpPr>
          <p:cNvPr id="83" name="Google Shape;317;p38"/>
          <p:cNvCxnSpPr/>
          <p:nvPr/>
        </p:nvCxnSpPr>
        <p:spPr>
          <a:xfrm flipH="1">
            <a:off x="5562865" y="5109157"/>
            <a:ext cx="920347" cy="0"/>
          </a:xfrm>
          <a:prstGeom prst="straightConnector1">
            <a:avLst/>
          </a:prstGeom>
          <a:noFill/>
          <a:ln w="25400" cap="flat" cmpd="sng">
            <a:solidFill>
              <a:schemeClr val="accent1"/>
            </a:solidFill>
            <a:prstDash val="dash"/>
            <a:round/>
            <a:headEnd type="none" w="sm" len="sm"/>
            <a:tailEnd type="stealth" w="med" len="med"/>
          </a:ln>
          <a:effectLst>
            <a:outerShdw blurRad="40000" dist="20000" dir="5400000" rotWithShape="0">
              <a:srgbClr val="000000">
                <a:alpha val="37650"/>
              </a:srgbClr>
            </a:outerShdw>
          </a:effectLst>
        </p:spPr>
      </p:cxnSp>
      <p:sp>
        <p:nvSpPr>
          <p:cNvPr id="84" name="Google Shape;318;p38"/>
          <p:cNvSpPr txBox="1"/>
          <p:nvPr/>
        </p:nvSpPr>
        <p:spPr>
          <a:xfrm>
            <a:off x="5645013" y="4744834"/>
            <a:ext cx="957222" cy="281093"/>
          </a:xfrm>
          <a:prstGeom prst="rect">
            <a:avLst/>
          </a:prstGeom>
          <a:noFill/>
          <a:ln>
            <a:noFill/>
          </a:ln>
        </p:spPr>
        <p:txBody>
          <a:bodyPr spcFirstLastPara="1" wrap="square" lIns="107269" tIns="53620" rIns="107269" bIns="53620" anchor="t" anchorCtr="0">
            <a:noAutofit/>
          </a:bodyPr>
          <a:lstStyle/>
          <a:p>
            <a:r>
              <a:rPr lang="en-US" sz="1400" dirty="0">
                <a:solidFill>
                  <a:schemeClr val="dk1"/>
                </a:solidFill>
                <a:latin typeface="Calibri"/>
                <a:ea typeface="Calibri"/>
                <a:cs typeface="Calibri"/>
              </a:rPr>
              <a:t>m</a:t>
            </a:r>
            <a:r>
              <a:rPr lang="es-419" sz="1400" dirty="0">
                <a:solidFill>
                  <a:schemeClr val="dk1"/>
                </a:solidFill>
                <a:latin typeface="Calibri"/>
                <a:ea typeface="Calibri"/>
                <a:cs typeface="Calibri"/>
              </a:rPr>
              <a:t>eeting</a:t>
            </a:r>
            <a:endParaRPr sz="1400" dirty="0">
              <a:solidFill>
                <a:schemeClr val="dk1"/>
              </a:solidFill>
              <a:latin typeface="Calibri"/>
              <a:ea typeface="Calibri"/>
              <a:cs typeface="Calibri"/>
            </a:endParaRPr>
          </a:p>
        </p:txBody>
      </p:sp>
      <p:sp>
        <p:nvSpPr>
          <p:cNvPr id="55" name="Google Shape;292;p37"/>
          <p:cNvSpPr/>
          <p:nvPr/>
        </p:nvSpPr>
        <p:spPr>
          <a:xfrm>
            <a:off x="5199698" y="2301229"/>
            <a:ext cx="342116" cy="344447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endParaRPr>
          </a:p>
        </p:txBody>
      </p:sp>
      <p:cxnSp>
        <p:nvCxnSpPr>
          <p:cNvPr id="73" name="Straight Connector 72"/>
          <p:cNvCxnSpPr/>
          <p:nvPr/>
        </p:nvCxnSpPr>
        <p:spPr>
          <a:xfrm>
            <a:off x="3412260" y="2055479"/>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4" name="Google Shape;290;p37"/>
          <p:cNvSpPr/>
          <p:nvPr/>
        </p:nvSpPr>
        <p:spPr>
          <a:xfrm>
            <a:off x="2989951" y="1389789"/>
            <a:ext cx="81886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rPr>
              <a:t>Meetings</a:t>
            </a:r>
          </a:p>
          <a:p>
            <a:pPr algn="ctr"/>
            <a:r>
              <a:rPr lang="es-419" sz="1200" dirty="0">
                <a:solidFill>
                  <a:schemeClr val="dk1"/>
                </a:solidFill>
                <a:latin typeface="Calibri"/>
                <a:ea typeface="Calibri"/>
                <a:cs typeface="Calibri"/>
              </a:rPr>
              <a:t>Table</a:t>
            </a:r>
            <a:endParaRPr sz="1200" dirty="0">
              <a:solidFill>
                <a:schemeClr val="dk1"/>
              </a:solidFill>
              <a:latin typeface="Calibri"/>
              <a:ea typeface="Calibri"/>
              <a:cs typeface="Calibri"/>
            </a:endParaRPr>
          </a:p>
        </p:txBody>
      </p:sp>
      <p:sp>
        <p:nvSpPr>
          <p:cNvPr id="75" name="Google Shape;292;p37"/>
          <p:cNvSpPr/>
          <p:nvPr/>
        </p:nvSpPr>
        <p:spPr>
          <a:xfrm>
            <a:off x="3241202" y="2280488"/>
            <a:ext cx="342116" cy="285107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endParaRPr>
          </a:p>
        </p:txBody>
      </p:sp>
      <p:sp>
        <p:nvSpPr>
          <p:cNvPr id="88" name="Google Shape;294;p37"/>
          <p:cNvSpPr txBox="1"/>
          <p:nvPr/>
        </p:nvSpPr>
        <p:spPr>
          <a:xfrm>
            <a:off x="2286218" y="2235191"/>
            <a:ext cx="695636"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rPr>
              <a:t>Click </a:t>
            </a:r>
          </a:p>
          <a:p>
            <a:r>
              <a:rPr lang="it-IT" sz="1400" dirty="0">
                <a:solidFill>
                  <a:schemeClr val="dk1"/>
                </a:solidFill>
                <a:latin typeface="Calibri"/>
                <a:ea typeface="Calibri"/>
                <a:cs typeface="Calibri"/>
              </a:rPr>
              <a:t>show</a:t>
            </a:r>
            <a:endParaRPr dirty="0">
              <a:solidFill>
                <a:schemeClr val="dk1"/>
              </a:solidFill>
              <a:latin typeface="Calibri"/>
              <a:ea typeface="Calibri"/>
              <a:cs typeface="Calibri"/>
            </a:endParaRPr>
          </a:p>
        </p:txBody>
      </p:sp>
      <p:cxnSp>
        <p:nvCxnSpPr>
          <p:cNvPr id="89" name="Straight Arrow Connector 88"/>
          <p:cNvCxnSpPr/>
          <p:nvPr/>
        </p:nvCxnSpPr>
        <p:spPr>
          <a:xfrm>
            <a:off x="2907214" y="2508707"/>
            <a:ext cx="33627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grpSp>
        <p:nvGrpSpPr>
          <p:cNvPr id="95" name="Group 94"/>
          <p:cNvGrpSpPr/>
          <p:nvPr/>
        </p:nvGrpSpPr>
        <p:grpSpPr>
          <a:xfrm>
            <a:off x="4674062" y="5337505"/>
            <a:ext cx="484693" cy="265456"/>
            <a:chOff x="614149" y="4401223"/>
            <a:chExt cx="484693" cy="507248"/>
          </a:xfrm>
        </p:grpSpPr>
        <p:cxnSp>
          <p:nvCxnSpPr>
            <p:cNvPr id="100" name="Straight Connector 99"/>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103" name="Google Shape;318;p38"/>
          <p:cNvSpPr txBox="1"/>
          <p:nvPr/>
        </p:nvSpPr>
        <p:spPr>
          <a:xfrm>
            <a:off x="4428592" y="4983329"/>
            <a:ext cx="771106" cy="311632"/>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rPr>
              <a:t>update</a:t>
            </a:r>
            <a:endParaRPr sz="1400" dirty="0">
              <a:solidFill>
                <a:schemeClr val="dk1"/>
              </a:solidFill>
              <a:latin typeface="Calibri"/>
              <a:ea typeface="Calibri"/>
              <a:cs typeface="Calibri"/>
            </a:endParaRPr>
          </a:p>
        </p:txBody>
      </p:sp>
    </p:spTree>
    <p:extLst>
      <p:ext uri="{BB962C8B-B14F-4D97-AF65-F5344CB8AC3E}">
        <p14:creationId xmlns:p14="http://schemas.microsoft.com/office/powerpoint/2010/main" val="3441371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9"/>
          <p:cNvSpPr txBox="1">
            <a:spLocks noGrp="1"/>
          </p:cNvSpPr>
          <p:nvPr>
            <p:ph type="title"/>
          </p:nvPr>
        </p:nvSpPr>
        <p:spPr>
          <a:xfrm>
            <a:off x="1638300" y="274637"/>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dirty="0"/>
              <a:t>Evento: creazione di una riunione (invia form)</a:t>
            </a:r>
            <a:endParaRPr dirty="0"/>
          </a:p>
        </p:txBody>
      </p:sp>
      <p:sp>
        <p:nvSpPr>
          <p:cNvPr id="339" name="Google Shape;339;p39"/>
          <p:cNvSpPr/>
          <p:nvPr/>
        </p:nvSpPr>
        <p:spPr>
          <a:xfrm>
            <a:off x="4429473" y="1447800"/>
            <a:ext cx="1423989" cy="381000"/>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rPr>
              <a:t>GetParticipants</a:t>
            </a:r>
            <a:endParaRPr sz="1200" dirty="0">
              <a:solidFill>
                <a:schemeClr val="dk1"/>
              </a:solidFill>
              <a:latin typeface="Calibri"/>
              <a:ea typeface="Calibri"/>
              <a:cs typeface="Calibri"/>
            </a:endParaRPr>
          </a:p>
        </p:txBody>
      </p:sp>
      <p:cxnSp>
        <p:nvCxnSpPr>
          <p:cNvPr id="340" name="Google Shape;340;p39"/>
          <p:cNvCxnSpPr>
            <a:stCxn id="339" idx="2"/>
          </p:cNvCxnSpPr>
          <p:nvPr/>
        </p:nvCxnSpPr>
        <p:spPr>
          <a:xfrm>
            <a:off x="5141467" y="1828800"/>
            <a:ext cx="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44" name="Google Shape;344;p39"/>
          <p:cNvSpPr/>
          <p:nvPr/>
        </p:nvSpPr>
        <p:spPr>
          <a:xfrm>
            <a:off x="6588440" y="1447800"/>
            <a:ext cx="1037230" cy="381200"/>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rPr>
              <a:t>UserDAO</a:t>
            </a:r>
            <a:endParaRPr sz="1200" dirty="0">
              <a:solidFill>
                <a:schemeClr val="dk1"/>
              </a:solidFill>
              <a:latin typeface="Calibri"/>
              <a:ea typeface="Calibri"/>
              <a:cs typeface="Calibri"/>
            </a:endParaRPr>
          </a:p>
        </p:txBody>
      </p:sp>
      <p:cxnSp>
        <p:nvCxnSpPr>
          <p:cNvPr id="345" name="Google Shape;345;p39"/>
          <p:cNvCxnSpPr>
            <a:stCxn id="344" idx="2"/>
          </p:cNvCxnSpPr>
          <p:nvPr/>
        </p:nvCxnSpPr>
        <p:spPr>
          <a:xfrm flipH="1">
            <a:off x="7090729" y="1829000"/>
            <a:ext cx="16326"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46" name="Google Shape;346;p39"/>
          <p:cNvCxnSpPr/>
          <p:nvPr/>
        </p:nvCxnSpPr>
        <p:spPr>
          <a:xfrm flipV="1">
            <a:off x="5243780" y="3164940"/>
            <a:ext cx="1672214" cy="1042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7" name="Google Shape;347;p39"/>
          <p:cNvSpPr txBox="1"/>
          <p:nvPr/>
        </p:nvSpPr>
        <p:spPr>
          <a:xfrm>
            <a:off x="5575465" y="2857083"/>
            <a:ext cx="1133087" cy="318283"/>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rPr>
              <a:t>getUsernames</a:t>
            </a:r>
            <a:endParaRPr sz="1200" dirty="0">
              <a:solidFill>
                <a:schemeClr val="dk1"/>
              </a:solidFill>
              <a:latin typeface="Calibri"/>
              <a:ea typeface="Calibri"/>
              <a:cs typeface="Calibri"/>
            </a:endParaRPr>
          </a:p>
        </p:txBody>
      </p:sp>
      <p:sp>
        <p:nvSpPr>
          <p:cNvPr id="348" name="Google Shape;348;p39"/>
          <p:cNvSpPr/>
          <p:nvPr/>
        </p:nvSpPr>
        <p:spPr>
          <a:xfrm>
            <a:off x="6925629" y="2766440"/>
            <a:ext cx="330200" cy="1395200"/>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endParaRPr>
          </a:p>
        </p:txBody>
      </p:sp>
      <p:sp>
        <p:nvSpPr>
          <p:cNvPr id="349" name="Google Shape;349;p39"/>
          <p:cNvSpPr/>
          <p:nvPr/>
        </p:nvSpPr>
        <p:spPr>
          <a:xfrm>
            <a:off x="7867295" y="1263176"/>
            <a:ext cx="1037230" cy="6325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rPr>
              <a:t>Choose</a:t>
            </a:r>
          </a:p>
          <a:p>
            <a:pPr algn="ctr"/>
            <a:r>
              <a:rPr lang="es-419" sz="1200" dirty="0">
                <a:solidFill>
                  <a:schemeClr val="dk1"/>
                </a:solidFill>
                <a:latin typeface="Calibri"/>
                <a:ea typeface="Calibri"/>
                <a:cs typeface="Calibri"/>
              </a:rPr>
              <a:t>Meeting</a:t>
            </a:r>
          </a:p>
          <a:p>
            <a:pPr algn="ctr"/>
            <a:r>
              <a:rPr lang="es-419" sz="1200" dirty="0">
                <a:solidFill>
                  <a:schemeClr val="dk1"/>
                </a:solidFill>
                <a:latin typeface="Calibri"/>
                <a:ea typeface="Calibri"/>
                <a:cs typeface="Calibri"/>
              </a:rPr>
              <a:t>Participants</a:t>
            </a:r>
            <a:endParaRPr sz="1200" dirty="0">
              <a:solidFill>
                <a:schemeClr val="dk1"/>
              </a:solidFill>
              <a:latin typeface="Calibri"/>
              <a:ea typeface="Calibri"/>
              <a:cs typeface="Calibri"/>
            </a:endParaRPr>
          </a:p>
        </p:txBody>
      </p:sp>
      <p:cxnSp>
        <p:nvCxnSpPr>
          <p:cNvPr id="350" name="Google Shape;350;p39"/>
          <p:cNvCxnSpPr>
            <a:cxnSpLocks/>
            <a:stCxn id="349" idx="2"/>
          </p:cNvCxnSpPr>
          <p:nvPr/>
        </p:nvCxnSpPr>
        <p:spPr>
          <a:xfrm>
            <a:off x="8385910" y="1895732"/>
            <a:ext cx="27782" cy="4381143"/>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53" name="Google Shape;353;p39"/>
          <p:cNvSpPr txBox="1"/>
          <p:nvPr/>
        </p:nvSpPr>
        <p:spPr>
          <a:xfrm>
            <a:off x="3897880" y="3634224"/>
            <a:ext cx="1082533"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rPr>
              <a:t>usernames</a:t>
            </a:r>
            <a:endParaRPr sz="1400" dirty="0">
              <a:solidFill>
                <a:schemeClr val="dk1"/>
              </a:solidFill>
              <a:latin typeface="Calibri"/>
              <a:ea typeface="Calibri"/>
              <a:cs typeface="Calibri"/>
            </a:endParaRPr>
          </a:p>
        </p:txBody>
      </p:sp>
      <p:sp>
        <p:nvSpPr>
          <p:cNvPr id="354" name="Google Shape;354;p39"/>
          <p:cNvSpPr txBox="1"/>
          <p:nvPr/>
        </p:nvSpPr>
        <p:spPr>
          <a:xfrm>
            <a:off x="2933157" y="2409188"/>
            <a:ext cx="1566825" cy="60608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rPr>
              <a:t>AJAX GET</a:t>
            </a:r>
            <a:endParaRPr dirty="0">
              <a:solidFill>
                <a:schemeClr val="dk1"/>
              </a:solidFill>
              <a:latin typeface="Calibri"/>
              <a:ea typeface="Calibri"/>
              <a:cs typeface="Calibri"/>
            </a:endParaRPr>
          </a:p>
          <a:p>
            <a:r>
              <a:rPr lang="es-419" sz="1200" dirty="0">
                <a:solidFill>
                  <a:schemeClr val="dk1"/>
                </a:solidFill>
                <a:latin typeface="Calibri"/>
                <a:ea typeface="Calibri"/>
                <a:cs typeface="Calibri"/>
              </a:rPr>
              <a:t>/</a:t>
            </a:r>
            <a:r>
              <a:rPr lang="it-IT" sz="1200" dirty="0" err="1">
                <a:solidFill>
                  <a:schemeClr val="dk1"/>
                </a:solidFill>
                <a:latin typeface="Calibri"/>
                <a:ea typeface="Calibri"/>
                <a:cs typeface="Calibri"/>
              </a:rPr>
              <a:t>GetParticipants</a:t>
            </a:r>
            <a:endParaRPr dirty="0">
              <a:solidFill>
                <a:schemeClr val="dk1"/>
              </a:solidFill>
              <a:latin typeface="Calibri"/>
              <a:ea typeface="Calibri"/>
              <a:cs typeface="Calibri"/>
            </a:endParaRPr>
          </a:p>
        </p:txBody>
      </p:sp>
      <p:cxnSp>
        <p:nvCxnSpPr>
          <p:cNvPr id="357" name="Google Shape;357;p39"/>
          <p:cNvCxnSpPr/>
          <p:nvPr/>
        </p:nvCxnSpPr>
        <p:spPr>
          <a:xfrm>
            <a:off x="2393670" y="5227660"/>
            <a:ext cx="5762084" cy="3642"/>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312;p38"/>
          <p:cNvCxnSpPr/>
          <p:nvPr/>
        </p:nvCxnSpPr>
        <p:spPr>
          <a:xfrm>
            <a:off x="2322292" y="2428037"/>
            <a:ext cx="2644102" cy="1972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5" name="Straight Connector 24"/>
          <p:cNvCxnSpPr/>
          <p:nvPr/>
        </p:nvCxnSpPr>
        <p:spPr>
          <a:xfrm>
            <a:off x="2222612" y="2039559"/>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6" name="Google Shape;290;p37"/>
          <p:cNvSpPr/>
          <p:nvPr/>
        </p:nvSpPr>
        <p:spPr>
          <a:xfrm>
            <a:off x="1800303" y="1373869"/>
            <a:ext cx="81886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rPr>
              <a:t>Create</a:t>
            </a:r>
          </a:p>
          <a:p>
            <a:pPr algn="ctr"/>
            <a:r>
              <a:rPr lang="es-419" sz="1200" dirty="0">
                <a:solidFill>
                  <a:schemeClr val="dk1"/>
                </a:solidFill>
                <a:latin typeface="Calibri"/>
                <a:ea typeface="Calibri"/>
                <a:cs typeface="Calibri"/>
              </a:rPr>
              <a:t>Meeting</a:t>
            </a:r>
          </a:p>
          <a:p>
            <a:pPr algn="ctr"/>
            <a:r>
              <a:rPr lang="es-419" sz="1200" dirty="0">
                <a:solidFill>
                  <a:schemeClr val="dk1"/>
                </a:solidFill>
                <a:latin typeface="Calibri"/>
                <a:ea typeface="Calibri"/>
                <a:cs typeface="Calibri"/>
              </a:rPr>
              <a:t>Form</a:t>
            </a:r>
            <a:endParaRPr sz="1200" dirty="0">
              <a:solidFill>
                <a:schemeClr val="dk1"/>
              </a:solidFill>
              <a:latin typeface="Calibri"/>
              <a:ea typeface="Calibri"/>
              <a:cs typeface="Calibri"/>
            </a:endParaRPr>
          </a:p>
        </p:txBody>
      </p:sp>
      <p:sp>
        <p:nvSpPr>
          <p:cNvPr id="27" name="Google Shape;292;p37"/>
          <p:cNvSpPr/>
          <p:nvPr/>
        </p:nvSpPr>
        <p:spPr>
          <a:xfrm>
            <a:off x="2051554" y="2146515"/>
            <a:ext cx="342116" cy="38175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endParaRPr>
          </a:p>
        </p:txBody>
      </p:sp>
      <p:cxnSp>
        <p:nvCxnSpPr>
          <p:cNvPr id="28" name="Google Shape;317;p38"/>
          <p:cNvCxnSpPr/>
          <p:nvPr/>
        </p:nvCxnSpPr>
        <p:spPr>
          <a:xfrm flipH="1">
            <a:off x="2398522" y="4041192"/>
            <a:ext cx="2845259" cy="0"/>
          </a:xfrm>
          <a:prstGeom prst="straightConnector1">
            <a:avLst/>
          </a:prstGeom>
          <a:noFill/>
          <a:ln w="25400" cap="flat" cmpd="sng">
            <a:solidFill>
              <a:schemeClr val="accent1"/>
            </a:solidFill>
            <a:prstDash val="sysDash"/>
            <a:round/>
            <a:headEnd type="none" w="sm" len="sm"/>
            <a:tailEnd type="stealth" w="med" len="med"/>
          </a:ln>
          <a:effectLst>
            <a:outerShdw blurRad="40000" dist="20000" dir="5400000" rotWithShape="0">
              <a:srgbClr val="000000">
                <a:alpha val="37650"/>
              </a:srgbClr>
            </a:outerShdw>
          </a:effectLst>
        </p:spPr>
      </p:cxnSp>
      <p:sp>
        <p:nvSpPr>
          <p:cNvPr id="38" name="Google Shape;353;p39"/>
          <p:cNvSpPr txBox="1"/>
          <p:nvPr/>
        </p:nvSpPr>
        <p:spPr>
          <a:xfrm>
            <a:off x="2553258" y="4869444"/>
            <a:ext cx="1827793" cy="338400"/>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rPr>
              <a:t>showParticipants</a:t>
            </a:r>
            <a:r>
              <a:rPr lang="it-IT" sz="1400" dirty="0">
                <a:solidFill>
                  <a:schemeClr val="dk1"/>
                </a:solidFill>
                <a:latin typeface="Calibri"/>
                <a:ea typeface="Calibri"/>
                <a:cs typeface="Calibri"/>
              </a:rPr>
              <a:t>()</a:t>
            </a:r>
            <a:endParaRPr sz="1400" dirty="0">
              <a:solidFill>
                <a:schemeClr val="dk1"/>
              </a:solidFill>
              <a:latin typeface="Calibri"/>
              <a:ea typeface="Calibri"/>
              <a:cs typeface="Calibri"/>
            </a:endParaRPr>
          </a:p>
        </p:txBody>
      </p:sp>
      <p:cxnSp>
        <p:nvCxnSpPr>
          <p:cNvPr id="12" name="Straight Arrow Connector 11"/>
          <p:cNvCxnSpPr/>
          <p:nvPr/>
        </p:nvCxnSpPr>
        <p:spPr>
          <a:xfrm>
            <a:off x="1341872" y="2287563"/>
            <a:ext cx="70968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 name="TextBox 45"/>
          <p:cNvSpPr txBox="1"/>
          <p:nvPr/>
        </p:nvSpPr>
        <p:spPr>
          <a:xfrm>
            <a:off x="1090650" y="2302344"/>
            <a:ext cx="478016" cy="461665"/>
          </a:xfrm>
          <a:prstGeom prst="rect">
            <a:avLst/>
          </a:prstGeom>
          <a:noFill/>
        </p:spPr>
        <p:txBody>
          <a:bodyPr wrap="none" rtlCol="0">
            <a:spAutoFit/>
          </a:bodyPr>
          <a:lstStyle/>
          <a:p>
            <a:r>
              <a:rPr lang="en-US" sz="1200" dirty="0" err="1"/>
              <a:t>invia</a:t>
            </a:r>
            <a:endParaRPr lang="en-US" sz="1200" dirty="0"/>
          </a:p>
          <a:p>
            <a:endParaRPr lang="en-US" sz="1200" dirty="0"/>
          </a:p>
        </p:txBody>
      </p:sp>
      <p:cxnSp>
        <p:nvCxnSpPr>
          <p:cNvPr id="47" name="Google Shape;317;p38"/>
          <p:cNvCxnSpPr/>
          <p:nvPr/>
        </p:nvCxnSpPr>
        <p:spPr>
          <a:xfrm flipH="1">
            <a:off x="5280168" y="3815696"/>
            <a:ext cx="1599438" cy="0"/>
          </a:xfrm>
          <a:prstGeom prst="straightConnector1">
            <a:avLst/>
          </a:prstGeom>
          <a:noFill/>
          <a:ln w="25400" cap="flat" cmpd="sng">
            <a:solidFill>
              <a:schemeClr val="accent1"/>
            </a:solidFill>
            <a:prstDash val="sysDash"/>
            <a:round/>
            <a:headEnd type="none" w="sm" len="sm"/>
            <a:tailEnd type="stealth" w="med" len="med"/>
          </a:ln>
          <a:effectLst>
            <a:outerShdw blurRad="40000" dist="20000" dir="5400000" rotWithShape="0">
              <a:srgbClr val="000000">
                <a:alpha val="37650"/>
              </a:srgbClr>
            </a:outerShdw>
          </a:effectLst>
        </p:spPr>
      </p:cxnSp>
      <p:sp>
        <p:nvSpPr>
          <p:cNvPr id="343" name="Google Shape;343;p39"/>
          <p:cNvSpPr/>
          <p:nvPr/>
        </p:nvSpPr>
        <p:spPr>
          <a:xfrm>
            <a:off x="4984468" y="2044701"/>
            <a:ext cx="318440" cy="2142990"/>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endParaRPr>
          </a:p>
        </p:txBody>
      </p:sp>
      <p:sp>
        <p:nvSpPr>
          <p:cNvPr id="351" name="Google Shape;351;p39"/>
          <p:cNvSpPr/>
          <p:nvPr/>
        </p:nvSpPr>
        <p:spPr>
          <a:xfrm>
            <a:off x="8193643" y="4252618"/>
            <a:ext cx="360137" cy="1215149"/>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endParaRPr>
          </a:p>
        </p:txBody>
      </p:sp>
      <p:sp>
        <p:nvSpPr>
          <p:cNvPr id="52" name="Google Shape;347;p39">
            <a:extLst>
              <a:ext uri="{FF2B5EF4-FFF2-40B4-BE49-F238E27FC236}">
                <a16:creationId xmlns:a16="http://schemas.microsoft.com/office/drawing/2014/main" id="{8C7C8D53-3E5D-4388-B931-8F55D0046E29}"/>
              </a:ext>
            </a:extLst>
          </p:cNvPr>
          <p:cNvSpPr txBox="1"/>
          <p:nvPr/>
        </p:nvSpPr>
        <p:spPr>
          <a:xfrm>
            <a:off x="5623433" y="3481521"/>
            <a:ext cx="1133087" cy="318283"/>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rPr>
              <a:t>usernames</a:t>
            </a:r>
            <a:endParaRPr sz="1200" dirty="0">
              <a:solidFill>
                <a:schemeClr val="dk1"/>
              </a:solidFill>
              <a:latin typeface="Calibri"/>
              <a:ea typeface="Calibri"/>
              <a:cs typeface="Calibri"/>
            </a:endParaRPr>
          </a:p>
        </p:txBody>
      </p:sp>
      <p:cxnSp>
        <p:nvCxnSpPr>
          <p:cNvPr id="55" name="Google Shape;357;p39">
            <a:extLst>
              <a:ext uri="{FF2B5EF4-FFF2-40B4-BE49-F238E27FC236}">
                <a16:creationId xmlns:a16="http://schemas.microsoft.com/office/drawing/2014/main" id="{EEE784D0-9BE8-4805-893E-59338DC7E512}"/>
              </a:ext>
            </a:extLst>
          </p:cNvPr>
          <p:cNvCxnSpPr/>
          <p:nvPr/>
        </p:nvCxnSpPr>
        <p:spPr>
          <a:xfrm>
            <a:off x="2385658" y="4832225"/>
            <a:ext cx="5762084" cy="3642"/>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6" name="Google Shape;353;p39">
            <a:extLst>
              <a:ext uri="{FF2B5EF4-FFF2-40B4-BE49-F238E27FC236}">
                <a16:creationId xmlns:a16="http://schemas.microsoft.com/office/drawing/2014/main" id="{4D647CA3-44AC-4B3B-B21D-A4F45CC8159A}"/>
              </a:ext>
            </a:extLst>
          </p:cNvPr>
          <p:cNvSpPr txBox="1"/>
          <p:nvPr/>
        </p:nvSpPr>
        <p:spPr>
          <a:xfrm>
            <a:off x="2553258" y="4454107"/>
            <a:ext cx="4155294" cy="338400"/>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rPr>
              <a:t>new </a:t>
            </a:r>
            <a:r>
              <a:rPr lang="it-IT" sz="1400" dirty="0" err="1">
                <a:solidFill>
                  <a:schemeClr val="dk1"/>
                </a:solidFill>
                <a:latin typeface="Calibri"/>
                <a:ea typeface="Calibri"/>
                <a:cs typeface="Calibri"/>
              </a:rPr>
              <a:t>ChooseMeetingParticipants</a:t>
            </a:r>
            <a:r>
              <a:rPr lang="it-IT" sz="1400" dirty="0">
                <a:solidFill>
                  <a:schemeClr val="dk1"/>
                </a:solidFill>
                <a:latin typeface="Calibri"/>
                <a:ea typeface="Calibri"/>
                <a:cs typeface="Calibri"/>
              </a:rPr>
              <a:t> (usernames)</a:t>
            </a:r>
            <a:endParaRPr sz="1400" dirty="0">
              <a:solidFill>
                <a:schemeClr val="dk1"/>
              </a:solidFill>
              <a:latin typeface="Calibri"/>
              <a:ea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9"/>
          <p:cNvSpPr txBox="1">
            <a:spLocks noGrp="1"/>
          </p:cNvSpPr>
          <p:nvPr>
            <p:ph type="title"/>
          </p:nvPr>
        </p:nvSpPr>
        <p:spPr>
          <a:xfrm>
            <a:off x="1395762" y="123909"/>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dirty="0"/>
              <a:t>Evento: selezione di un utente</a:t>
            </a:r>
            <a:endParaRPr dirty="0"/>
          </a:p>
        </p:txBody>
      </p:sp>
      <p:sp>
        <p:nvSpPr>
          <p:cNvPr id="26" name="Google Shape;290;p37"/>
          <p:cNvSpPr/>
          <p:nvPr/>
        </p:nvSpPr>
        <p:spPr>
          <a:xfrm>
            <a:off x="1731726" y="1353443"/>
            <a:ext cx="1059223"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rPr>
              <a:t>Choose</a:t>
            </a:r>
          </a:p>
          <a:p>
            <a:pPr algn="ctr"/>
            <a:r>
              <a:rPr lang="es-419" sz="1200" dirty="0">
                <a:solidFill>
                  <a:schemeClr val="dk1"/>
                </a:solidFill>
                <a:latin typeface="Calibri"/>
                <a:ea typeface="Calibri"/>
                <a:cs typeface="Calibri"/>
              </a:rPr>
              <a:t>Meeting</a:t>
            </a:r>
            <a:br>
              <a:rPr lang="es-419" sz="1200" dirty="0">
                <a:solidFill>
                  <a:schemeClr val="dk1"/>
                </a:solidFill>
                <a:latin typeface="Calibri"/>
                <a:ea typeface="Calibri"/>
                <a:cs typeface="Calibri"/>
              </a:rPr>
            </a:br>
            <a:r>
              <a:rPr lang="es-419" sz="1200" dirty="0">
                <a:solidFill>
                  <a:schemeClr val="dk1"/>
                </a:solidFill>
                <a:latin typeface="Calibri"/>
                <a:ea typeface="Calibri"/>
                <a:cs typeface="Calibri"/>
              </a:rPr>
              <a:t>Participants</a:t>
            </a:r>
            <a:endParaRPr sz="1200" dirty="0">
              <a:solidFill>
                <a:schemeClr val="dk1"/>
              </a:solidFill>
              <a:latin typeface="Calibri"/>
              <a:ea typeface="Calibri"/>
              <a:cs typeface="Calibri"/>
            </a:endParaRPr>
          </a:p>
        </p:txBody>
      </p:sp>
      <p:sp>
        <p:nvSpPr>
          <p:cNvPr id="27" name="Google Shape;292;p37"/>
          <p:cNvSpPr/>
          <p:nvPr/>
        </p:nvSpPr>
        <p:spPr>
          <a:xfrm>
            <a:off x="2051554" y="2146515"/>
            <a:ext cx="342116" cy="38175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endParaRPr>
          </a:p>
        </p:txBody>
      </p:sp>
      <p:cxnSp>
        <p:nvCxnSpPr>
          <p:cNvPr id="12" name="Straight Arrow Connector 11"/>
          <p:cNvCxnSpPr/>
          <p:nvPr/>
        </p:nvCxnSpPr>
        <p:spPr>
          <a:xfrm>
            <a:off x="1341872" y="2287563"/>
            <a:ext cx="70968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 name="TextBox 45"/>
          <p:cNvSpPr txBox="1"/>
          <p:nvPr/>
        </p:nvSpPr>
        <p:spPr>
          <a:xfrm>
            <a:off x="784857" y="2293306"/>
            <a:ext cx="1221809" cy="276999"/>
          </a:xfrm>
          <a:prstGeom prst="rect">
            <a:avLst/>
          </a:prstGeom>
          <a:noFill/>
        </p:spPr>
        <p:txBody>
          <a:bodyPr wrap="none" rtlCol="0">
            <a:spAutoFit/>
          </a:bodyPr>
          <a:lstStyle/>
          <a:p>
            <a:r>
              <a:rPr lang="en-US" sz="1200" dirty="0"/>
              <a:t>Select username</a:t>
            </a:r>
          </a:p>
        </p:txBody>
      </p:sp>
      <p:sp>
        <p:nvSpPr>
          <p:cNvPr id="52" name="Google Shape;294;p37">
            <a:extLst>
              <a:ext uri="{FF2B5EF4-FFF2-40B4-BE49-F238E27FC236}">
                <a16:creationId xmlns:a16="http://schemas.microsoft.com/office/drawing/2014/main" id="{A0448648-EFB0-4FA5-83E9-DAF6E7B88069}"/>
              </a:ext>
            </a:extLst>
          </p:cNvPr>
          <p:cNvSpPr txBox="1"/>
          <p:nvPr/>
        </p:nvSpPr>
        <p:spPr>
          <a:xfrm>
            <a:off x="2460773" y="3045724"/>
            <a:ext cx="1338225" cy="382454"/>
          </a:xfrm>
          <a:prstGeom prst="rect">
            <a:avLst/>
          </a:prstGeom>
          <a:noFill/>
          <a:ln>
            <a:noFill/>
          </a:ln>
        </p:spPr>
        <p:txBody>
          <a:bodyPr spcFirstLastPara="1" wrap="square" lIns="107269" tIns="53620" rIns="107269" bIns="53620" anchor="t" anchorCtr="0">
            <a:noAutofit/>
          </a:bodyPr>
          <a:lstStyle/>
          <a:p>
            <a:r>
              <a:rPr lang="it-IT" sz="1200" dirty="0">
                <a:solidFill>
                  <a:schemeClr val="dk1"/>
                </a:solidFill>
                <a:latin typeface="Calibri"/>
                <a:ea typeface="Calibri"/>
                <a:cs typeface="Calibri"/>
                <a:sym typeface="Calibri"/>
              </a:rPr>
              <a:t>Cambio la classe</a:t>
            </a:r>
            <a:endParaRPr sz="1200" dirty="0">
              <a:solidFill>
                <a:schemeClr val="dk1"/>
              </a:solidFill>
              <a:latin typeface="Calibri"/>
              <a:ea typeface="Calibri"/>
              <a:cs typeface="Calibri"/>
              <a:sym typeface="Calibri"/>
            </a:endParaRPr>
          </a:p>
        </p:txBody>
      </p:sp>
      <p:grpSp>
        <p:nvGrpSpPr>
          <p:cNvPr id="53" name="Group 7">
            <a:extLst>
              <a:ext uri="{FF2B5EF4-FFF2-40B4-BE49-F238E27FC236}">
                <a16:creationId xmlns:a16="http://schemas.microsoft.com/office/drawing/2014/main" id="{A8251006-033C-4E6C-939D-C0284BCFB1B8}"/>
              </a:ext>
            </a:extLst>
          </p:cNvPr>
          <p:cNvGrpSpPr/>
          <p:nvPr/>
        </p:nvGrpSpPr>
        <p:grpSpPr>
          <a:xfrm flipH="1">
            <a:off x="2460774" y="3429000"/>
            <a:ext cx="484693" cy="265456"/>
            <a:chOff x="614149" y="4401223"/>
            <a:chExt cx="484693" cy="507248"/>
          </a:xfrm>
        </p:grpSpPr>
        <p:cxnSp>
          <p:nvCxnSpPr>
            <p:cNvPr id="54" name="Straight Connector 8">
              <a:extLst>
                <a:ext uri="{FF2B5EF4-FFF2-40B4-BE49-F238E27FC236}">
                  <a16:creationId xmlns:a16="http://schemas.microsoft.com/office/drawing/2014/main" id="{B63792F6-D7E1-4803-B162-CA1F73F7F30A}"/>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Straight Connector 9">
              <a:extLst>
                <a:ext uri="{FF2B5EF4-FFF2-40B4-BE49-F238E27FC236}">
                  <a16:creationId xmlns:a16="http://schemas.microsoft.com/office/drawing/2014/main" id="{DD02A417-E963-49D6-B676-E480D4E10EDC}"/>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10">
              <a:extLst>
                <a:ext uri="{FF2B5EF4-FFF2-40B4-BE49-F238E27FC236}">
                  <a16:creationId xmlns:a16="http://schemas.microsoft.com/office/drawing/2014/main" id="{443E238A-0926-4AE3-8BB8-93A2F6880DBE}"/>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7368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9"/>
          <p:cNvSpPr txBox="1">
            <a:spLocks noGrp="1"/>
          </p:cNvSpPr>
          <p:nvPr>
            <p:ph type="title"/>
          </p:nvPr>
        </p:nvSpPr>
        <p:spPr>
          <a:xfrm>
            <a:off x="1395762" y="123909"/>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dirty="0"/>
              <a:t>Evento: ritorno alla form</a:t>
            </a:r>
            <a:endParaRPr dirty="0"/>
          </a:p>
        </p:txBody>
      </p:sp>
      <p:sp>
        <p:nvSpPr>
          <p:cNvPr id="26" name="Google Shape;290;p37"/>
          <p:cNvSpPr/>
          <p:nvPr/>
        </p:nvSpPr>
        <p:spPr>
          <a:xfrm>
            <a:off x="1731726" y="1353443"/>
            <a:ext cx="1059223"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rPr>
              <a:t>Choose</a:t>
            </a:r>
          </a:p>
          <a:p>
            <a:pPr algn="ctr"/>
            <a:r>
              <a:rPr lang="es-419" sz="1200" dirty="0">
                <a:solidFill>
                  <a:schemeClr val="dk1"/>
                </a:solidFill>
                <a:latin typeface="Calibri"/>
                <a:ea typeface="Calibri"/>
                <a:cs typeface="Calibri"/>
              </a:rPr>
              <a:t>Meeting</a:t>
            </a:r>
            <a:br>
              <a:rPr lang="es-419" sz="1200" dirty="0">
                <a:solidFill>
                  <a:schemeClr val="dk1"/>
                </a:solidFill>
                <a:latin typeface="Calibri"/>
                <a:ea typeface="Calibri"/>
                <a:cs typeface="Calibri"/>
              </a:rPr>
            </a:br>
            <a:r>
              <a:rPr lang="es-419" sz="1200" dirty="0">
                <a:solidFill>
                  <a:schemeClr val="dk1"/>
                </a:solidFill>
                <a:latin typeface="Calibri"/>
                <a:ea typeface="Calibri"/>
                <a:cs typeface="Calibri"/>
              </a:rPr>
              <a:t>Participants</a:t>
            </a:r>
            <a:endParaRPr sz="1200" dirty="0">
              <a:solidFill>
                <a:schemeClr val="dk1"/>
              </a:solidFill>
              <a:latin typeface="Calibri"/>
              <a:ea typeface="Calibri"/>
              <a:cs typeface="Calibri"/>
            </a:endParaRPr>
          </a:p>
        </p:txBody>
      </p:sp>
      <p:sp>
        <p:nvSpPr>
          <p:cNvPr id="27" name="Google Shape;292;p37"/>
          <p:cNvSpPr/>
          <p:nvPr/>
        </p:nvSpPr>
        <p:spPr>
          <a:xfrm>
            <a:off x="2051554" y="2146515"/>
            <a:ext cx="342116" cy="38175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dk1"/>
              </a:solidFill>
              <a:latin typeface="Calibri"/>
              <a:ea typeface="Calibri"/>
              <a:cs typeface="Calibri"/>
            </a:endParaRPr>
          </a:p>
        </p:txBody>
      </p:sp>
      <p:cxnSp>
        <p:nvCxnSpPr>
          <p:cNvPr id="12" name="Straight Arrow Connector 11"/>
          <p:cNvCxnSpPr/>
          <p:nvPr/>
        </p:nvCxnSpPr>
        <p:spPr>
          <a:xfrm>
            <a:off x="1341872" y="2287563"/>
            <a:ext cx="70968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 name="TextBox 45"/>
          <p:cNvSpPr txBox="1"/>
          <p:nvPr/>
        </p:nvSpPr>
        <p:spPr>
          <a:xfrm>
            <a:off x="1341872" y="2386773"/>
            <a:ext cx="474810" cy="276999"/>
          </a:xfrm>
          <a:prstGeom prst="rect">
            <a:avLst/>
          </a:prstGeom>
          <a:noFill/>
        </p:spPr>
        <p:txBody>
          <a:bodyPr wrap="none" rtlCol="0">
            <a:spAutoFit/>
          </a:bodyPr>
          <a:lstStyle/>
          <a:p>
            <a:r>
              <a:rPr lang="en-US" sz="1200" dirty="0"/>
              <a:t>back</a:t>
            </a:r>
          </a:p>
        </p:txBody>
      </p:sp>
      <p:sp>
        <p:nvSpPr>
          <p:cNvPr id="52" name="Google Shape;294;p37">
            <a:extLst>
              <a:ext uri="{FF2B5EF4-FFF2-40B4-BE49-F238E27FC236}">
                <a16:creationId xmlns:a16="http://schemas.microsoft.com/office/drawing/2014/main" id="{A0448648-EFB0-4FA5-83E9-DAF6E7B88069}"/>
              </a:ext>
            </a:extLst>
          </p:cNvPr>
          <p:cNvSpPr txBox="1"/>
          <p:nvPr/>
        </p:nvSpPr>
        <p:spPr>
          <a:xfrm>
            <a:off x="2460774" y="2972317"/>
            <a:ext cx="1338225" cy="382454"/>
          </a:xfrm>
          <a:prstGeom prst="rect">
            <a:avLst/>
          </a:prstGeom>
          <a:noFill/>
          <a:ln>
            <a:noFill/>
          </a:ln>
        </p:spPr>
        <p:txBody>
          <a:bodyPr spcFirstLastPara="1" wrap="square" lIns="107269" tIns="53620" rIns="107269" bIns="53620" anchor="t" anchorCtr="0">
            <a:noAutofit/>
          </a:bodyPr>
          <a:lstStyle/>
          <a:p>
            <a:r>
              <a:rPr lang="it-IT" sz="1200" dirty="0">
                <a:solidFill>
                  <a:schemeClr val="dk1"/>
                </a:solidFill>
                <a:latin typeface="Calibri"/>
                <a:ea typeface="Calibri"/>
                <a:cs typeface="Calibri"/>
                <a:sym typeface="Calibri"/>
              </a:rPr>
              <a:t>Nascondo questo e mostro la </a:t>
            </a:r>
            <a:r>
              <a:rPr lang="it-IT" sz="1200" dirty="0" err="1">
                <a:solidFill>
                  <a:schemeClr val="dk1"/>
                </a:solidFill>
                <a:latin typeface="Calibri"/>
                <a:ea typeface="Calibri"/>
                <a:cs typeface="Calibri"/>
                <a:sym typeface="Calibri"/>
              </a:rPr>
              <a:t>form</a:t>
            </a:r>
            <a:endParaRPr sz="1200" dirty="0">
              <a:solidFill>
                <a:schemeClr val="dk1"/>
              </a:solidFill>
              <a:latin typeface="Calibri"/>
              <a:ea typeface="Calibri"/>
              <a:cs typeface="Calibri"/>
              <a:sym typeface="Calibri"/>
            </a:endParaRPr>
          </a:p>
        </p:txBody>
      </p:sp>
      <p:grpSp>
        <p:nvGrpSpPr>
          <p:cNvPr id="53" name="Group 7">
            <a:extLst>
              <a:ext uri="{FF2B5EF4-FFF2-40B4-BE49-F238E27FC236}">
                <a16:creationId xmlns:a16="http://schemas.microsoft.com/office/drawing/2014/main" id="{A8251006-033C-4E6C-939D-C0284BCFB1B8}"/>
              </a:ext>
            </a:extLst>
          </p:cNvPr>
          <p:cNvGrpSpPr/>
          <p:nvPr/>
        </p:nvGrpSpPr>
        <p:grpSpPr>
          <a:xfrm flipH="1">
            <a:off x="2460774" y="3429000"/>
            <a:ext cx="484693" cy="265456"/>
            <a:chOff x="614149" y="4401223"/>
            <a:chExt cx="484693" cy="507248"/>
          </a:xfrm>
        </p:grpSpPr>
        <p:cxnSp>
          <p:nvCxnSpPr>
            <p:cNvPr id="54" name="Straight Connector 8">
              <a:extLst>
                <a:ext uri="{FF2B5EF4-FFF2-40B4-BE49-F238E27FC236}">
                  <a16:creationId xmlns:a16="http://schemas.microsoft.com/office/drawing/2014/main" id="{B63792F6-D7E1-4803-B162-CA1F73F7F30A}"/>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Straight Connector 9">
              <a:extLst>
                <a:ext uri="{FF2B5EF4-FFF2-40B4-BE49-F238E27FC236}">
                  <a16:creationId xmlns:a16="http://schemas.microsoft.com/office/drawing/2014/main" id="{DD02A417-E963-49D6-B676-E480D4E10EDC}"/>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10">
              <a:extLst>
                <a:ext uri="{FF2B5EF4-FFF2-40B4-BE49-F238E27FC236}">
                  <a16:creationId xmlns:a16="http://schemas.microsoft.com/office/drawing/2014/main" id="{443E238A-0926-4AE3-8BB8-93A2F6880DBE}"/>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4386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9"/>
          <p:cNvSpPr txBox="1">
            <a:spLocks noGrp="1"/>
          </p:cNvSpPr>
          <p:nvPr>
            <p:ph type="title"/>
          </p:nvPr>
        </p:nvSpPr>
        <p:spPr>
          <a:xfrm>
            <a:off x="1395762" y="123909"/>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dirty="0"/>
              <a:t>Evento: creazione di una riunione (invita partecipanti)</a:t>
            </a:r>
            <a:endParaRPr dirty="0"/>
          </a:p>
        </p:txBody>
      </p:sp>
      <p:sp>
        <p:nvSpPr>
          <p:cNvPr id="339" name="Google Shape;339;p39"/>
          <p:cNvSpPr/>
          <p:nvPr/>
        </p:nvSpPr>
        <p:spPr>
          <a:xfrm>
            <a:off x="4686921" y="1436624"/>
            <a:ext cx="873049" cy="381000"/>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rPr>
              <a:t>Create</a:t>
            </a:r>
          </a:p>
          <a:p>
            <a:pPr algn="ctr"/>
            <a:r>
              <a:rPr lang="es-419" sz="1200" dirty="0">
                <a:solidFill>
                  <a:schemeClr val="dk1"/>
                </a:solidFill>
                <a:latin typeface="Calibri"/>
                <a:ea typeface="Calibri"/>
                <a:cs typeface="Calibri"/>
              </a:rPr>
              <a:t>Meeting</a:t>
            </a:r>
            <a:endParaRPr sz="1200" dirty="0">
              <a:solidFill>
                <a:schemeClr val="dk1"/>
              </a:solidFill>
              <a:latin typeface="Calibri"/>
              <a:ea typeface="Calibri"/>
              <a:cs typeface="Calibri"/>
            </a:endParaRPr>
          </a:p>
        </p:txBody>
      </p:sp>
      <p:cxnSp>
        <p:nvCxnSpPr>
          <p:cNvPr id="340" name="Google Shape;340;p39"/>
          <p:cNvCxnSpPr>
            <a:cxnSpLocks/>
            <a:stCxn id="339" idx="2"/>
          </p:cNvCxnSpPr>
          <p:nvPr/>
        </p:nvCxnSpPr>
        <p:spPr>
          <a:xfrm>
            <a:off x="5123446" y="1817624"/>
            <a:ext cx="12164" cy="4267246"/>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44" name="Google Shape;344;p39"/>
          <p:cNvSpPr/>
          <p:nvPr/>
        </p:nvSpPr>
        <p:spPr>
          <a:xfrm>
            <a:off x="6588440" y="1447800"/>
            <a:ext cx="1037230" cy="381200"/>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rPr>
              <a:t>MeetingDAO</a:t>
            </a:r>
            <a:endParaRPr sz="1200" dirty="0">
              <a:solidFill>
                <a:schemeClr val="dk1"/>
              </a:solidFill>
              <a:latin typeface="Calibri"/>
              <a:ea typeface="Calibri"/>
              <a:cs typeface="Calibri"/>
            </a:endParaRPr>
          </a:p>
        </p:txBody>
      </p:sp>
      <p:cxnSp>
        <p:nvCxnSpPr>
          <p:cNvPr id="345" name="Google Shape;345;p39"/>
          <p:cNvCxnSpPr>
            <a:stCxn id="344" idx="2"/>
          </p:cNvCxnSpPr>
          <p:nvPr/>
        </p:nvCxnSpPr>
        <p:spPr>
          <a:xfrm flipH="1">
            <a:off x="7090729" y="1829000"/>
            <a:ext cx="16326"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46" name="Google Shape;346;p39"/>
          <p:cNvCxnSpPr/>
          <p:nvPr/>
        </p:nvCxnSpPr>
        <p:spPr>
          <a:xfrm flipV="1">
            <a:off x="5243780" y="3164940"/>
            <a:ext cx="1672214" cy="1042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7" name="Google Shape;347;p39"/>
          <p:cNvSpPr txBox="1"/>
          <p:nvPr/>
        </p:nvSpPr>
        <p:spPr>
          <a:xfrm>
            <a:off x="5273927" y="2630756"/>
            <a:ext cx="1624039" cy="544610"/>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rPr>
              <a:t>createMeeting</a:t>
            </a:r>
            <a:br>
              <a:rPr lang="es-419" sz="1200" dirty="0">
                <a:solidFill>
                  <a:schemeClr val="dk1"/>
                </a:solidFill>
                <a:latin typeface="Calibri"/>
                <a:ea typeface="Calibri"/>
                <a:cs typeface="Calibri"/>
              </a:rPr>
            </a:br>
            <a:r>
              <a:rPr lang="es-419" sz="1200" dirty="0">
                <a:solidFill>
                  <a:schemeClr val="dk1"/>
                </a:solidFill>
                <a:latin typeface="Calibri"/>
                <a:ea typeface="Calibri"/>
                <a:cs typeface="Calibri"/>
              </a:rPr>
              <a:t>(title, hour, date, …,)</a:t>
            </a:r>
            <a:endParaRPr sz="1200" dirty="0">
              <a:solidFill>
                <a:schemeClr val="dk1"/>
              </a:solidFill>
              <a:latin typeface="Calibri"/>
              <a:ea typeface="Calibri"/>
              <a:cs typeface="Calibri"/>
            </a:endParaRPr>
          </a:p>
        </p:txBody>
      </p:sp>
      <p:sp>
        <p:nvSpPr>
          <p:cNvPr id="348" name="Google Shape;348;p39"/>
          <p:cNvSpPr/>
          <p:nvPr/>
        </p:nvSpPr>
        <p:spPr>
          <a:xfrm>
            <a:off x="6925629" y="2766440"/>
            <a:ext cx="330200" cy="1395200"/>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endParaRPr>
          </a:p>
        </p:txBody>
      </p:sp>
      <p:sp>
        <p:nvSpPr>
          <p:cNvPr id="349" name="Google Shape;349;p39"/>
          <p:cNvSpPr/>
          <p:nvPr/>
        </p:nvSpPr>
        <p:spPr>
          <a:xfrm>
            <a:off x="7980528" y="1196444"/>
            <a:ext cx="873457" cy="6325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rPr>
              <a:t>Page</a:t>
            </a:r>
            <a:br>
              <a:rPr lang="es-419" sz="1200" dirty="0">
                <a:solidFill>
                  <a:schemeClr val="dk1"/>
                </a:solidFill>
                <a:latin typeface="Calibri"/>
                <a:ea typeface="Calibri"/>
                <a:cs typeface="Calibri"/>
              </a:rPr>
            </a:br>
            <a:r>
              <a:rPr lang="es-419" sz="1200" dirty="0">
                <a:solidFill>
                  <a:schemeClr val="dk1"/>
                </a:solidFill>
                <a:latin typeface="Calibri"/>
                <a:ea typeface="Calibri"/>
                <a:cs typeface="Calibri"/>
              </a:rPr>
              <a:t>Orchestrator</a:t>
            </a:r>
            <a:endParaRPr sz="1200" dirty="0">
              <a:solidFill>
                <a:schemeClr val="dk1"/>
              </a:solidFill>
              <a:latin typeface="Calibri"/>
              <a:ea typeface="Calibri"/>
              <a:cs typeface="Calibri"/>
            </a:endParaRPr>
          </a:p>
        </p:txBody>
      </p:sp>
      <p:cxnSp>
        <p:nvCxnSpPr>
          <p:cNvPr id="350" name="Google Shape;350;p39"/>
          <p:cNvCxnSpPr>
            <a:stCxn id="349" idx="2"/>
          </p:cNvCxnSpPr>
          <p:nvPr/>
        </p:nvCxnSpPr>
        <p:spPr>
          <a:xfrm flipH="1">
            <a:off x="8390024" y="1829000"/>
            <a:ext cx="27232"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54" name="Google Shape;354;p39"/>
          <p:cNvSpPr txBox="1"/>
          <p:nvPr/>
        </p:nvSpPr>
        <p:spPr>
          <a:xfrm>
            <a:off x="2422247" y="2859252"/>
            <a:ext cx="1766342" cy="1110969"/>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rPr>
              <a:t>AJAX GET</a:t>
            </a:r>
            <a:endParaRPr dirty="0">
              <a:solidFill>
                <a:schemeClr val="dk1"/>
              </a:solidFill>
              <a:latin typeface="Calibri"/>
              <a:ea typeface="Calibri"/>
              <a:cs typeface="Calibri"/>
            </a:endParaRPr>
          </a:p>
          <a:p>
            <a:r>
              <a:rPr lang="es-419" sz="1200" dirty="0">
                <a:solidFill>
                  <a:schemeClr val="dk1"/>
                </a:solidFill>
                <a:latin typeface="Calibri"/>
                <a:ea typeface="Calibri"/>
                <a:cs typeface="Calibri"/>
              </a:rPr>
              <a:t>/</a:t>
            </a:r>
            <a:r>
              <a:rPr lang="it-IT" sz="1200" dirty="0" err="1">
                <a:solidFill>
                  <a:schemeClr val="dk1"/>
                </a:solidFill>
                <a:latin typeface="Calibri"/>
                <a:ea typeface="Calibri"/>
                <a:cs typeface="Calibri"/>
              </a:rPr>
              <a:t>CreateMeeting?newMeetingParameters</a:t>
            </a:r>
            <a:endParaRPr sz="1200" dirty="0">
              <a:solidFill>
                <a:schemeClr val="dk1"/>
              </a:solidFill>
              <a:latin typeface="Calibri"/>
              <a:ea typeface="Calibri"/>
              <a:cs typeface="Calibri"/>
            </a:endParaRPr>
          </a:p>
        </p:txBody>
      </p:sp>
      <p:cxnSp>
        <p:nvCxnSpPr>
          <p:cNvPr id="357" name="Google Shape;357;p39"/>
          <p:cNvCxnSpPr/>
          <p:nvPr/>
        </p:nvCxnSpPr>
        <p:spPr>
          <a:xfrm>
            <a:off x="2431559" y="4511707"/>
            <a:ext cx="5762084" cy="3642"/>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312;p38"/>
          <p:cNvCxnSpPr>
            <a:cxnSpLocks/>
          </p:cNvCxnSpPr>
          <p:nvPr/>
        </p:nvCxnSpPr>
        <p:spPr>
          <a:xfrm>
            <a:off x="2292617" y="2887631"/>
            <a:ext cx="2644102" cy="1972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5" name="Straight Connector 24"/>
          <p:cNvCxnSpPr/>
          <p:nvPr/>
        </p:nvCxnSpPr>
        <p:spPr>
          <a:xfrm>
            <a:off x="2222612" y="2039559"/>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6" name="Google Shape;290;p37"/>
          <p:cNvSpPr/>
          <p:nvPr/>
        </p:nvSpPr>
        <p:spPr>
          <a:xfrm>
            <a:off x="1731726" y="1353443"/>
            <a:ext cx="1059223"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rPr>
              <a:t>Choose</a:t>
            </a:r>
          </a:p>
          <a:p>
            <a:pPr algn="ctr"/>
            <a:r>
              <a:rPr lang="es-419" sz="1200" dirty="0">
                <a:solidFill>
                  <a:schemeClr val="dk1"/>
                </a:solidFill>
                <a:latin typeface="Calibri"/>
                <a:ea typeface="Calibri"/>
                <a:cs typeface="Calibri"/>
              </a:rPr>
              <a:t>Meeting</a:t>
            </a:r>
            <a:br>
              <a:rPr lang="es-419" sz="1200" dirty="0">
                <a:solidFill>
                  <a:schemeClr val="dk1"/>
                </a:solidFill>
                <a:latin typeface="Calibri"/>
                <a:ea typeface="Calibri"/>
                <a:cs typeface="Calibri"/>
              </a:rPr>
            </a:br>
            <a:r>
              <a:rPr lang="es-419" sz="1200" dirty="0">
                <a:solidFill>
                  <a:schemeClr val="dk1"/>
                </a:solidFill>
                <a:latin typeface="Calibri"/>
                <a:ea typeface="Calibri"/>
                <a:cs typeface="Calibri"/>
              </a:rPr>
              <a:t>Participants</a:t>
            </a:r>
            <a:endParaRPr sz="1200" dirty="0">
              <a:solidFill>
                <a:schemeClr val="dk1"/>
              </a:solidFill>
              <a:latin typeface="Calibri"/>
              <a:ea typeface="Calibri"/>
              <a:cs typeface="Calibri"/>
            </a:endParaRPr>
          </a:p>
        </p:txBody>
      </p:sp>
      <p:sp>
        <p:nvSpPr>
          <p:cNvPr id="27" name="Google Shape;292;p37"/>
          <p:cNvSpPr/>
          <p:nvPr/>
        </p:nvSpPr>
        <p:spPr>
          <a:xfrm>
            <a:off x="2051554" y="2146515"/>
            <a:ext cx="342116" cy="38175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endParaRPr>
          </a:p>
        </p:txBody>
      </p:sp>
      <p:sp>
        <p:nvSpPr>
          <p:cNvPr id="2" name="TextBox 1"/>
          <p:cNvSpPr txBox="1"/>
          <p:nvPr/>
        </p:nvSpPr>
        <p:spPr>
          <a:xfrm>
            <a:off x="356720" y="2413337"/>
            <a:ext cx="1683350" cy="461665"/>
          </a:xfrm>
          <a:prstGeom prst="rect">
            <a:avLst/>
          </a:prstGeom>
          <a:noFill/>
        </p:spPr>
        <p:txBody>
          <a:bodyPr wrap="square" rtlCol="0">
            <a:spAutoFit/>
          </a:bodyPr>
          <a:lstStyle/>
          <a:p>
            <a:r>
              <a:rPr lang="en-US" sz="1200" dirty="0"/>
              <a:t>[</a:t>
            </a:r>
            <a:r>
              <a:rPr lang="en-US" sz="1200" dirty="0" err="1"/>
              <a:t>invita.clicked</a:t>
            </a:r>
            <a:r>
              <a:rPr lang="en-US" sz="1200" dirty="0"/>
              <a:t>] </a:t>
            </a:r>
            <a:r>
              <a:rPr lang="en-US" sz="1200" dirty="0" err="1"/>
              <a:t>invitaButtonHandler</a:t>
            </a:r>
            <a:r>
              <a:rPr lang="en-US" sz="1200" dirty="0"/>
              <a:t>()</a:t>
            </a:r>
          </a:p>
        </p:txBody>
      </p:sp>
      <p:sp>
        <p:nvSpPr>
          <p:cNvPr id="38" name="Google Shape;353;p39"/>
          <p:cNvSpPr txBox="1"/>
          <p:nvPr/>
        </p:nvSpPr>
        <p:spPr>
          <a:xfrm>
            <a:off x="2601680" y="4233131"/>
            <a:ext cx="1827793" cy="338400"/>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rPr>
              <a:t>[status 200] </a:t>
            </a:r>
            <a:r>
              <a:rPr lang="it-IT" sz="1400" dirty="0" err="1">
                <a:solidFill>
                  <a:schemeClr val="dk1"/>
                </a:solidFill>
                <a:latin typeface="Calibri"/>
                <a:ea typeface="Calibri"/>
                <a:cs typeface="Calibri"/>
              </a:rPr>
              <a:t>refresh</a:t>
            </a:r>
            <a:r>
              <a:rPr lang="it-IT" sz="1400" dirty="0">
                <a:solidFill>
                  <a:schemeClr val="dk1"/>
                </a:solidFill>
                <a:latin typeface="Calibri"/>
                <a:ea typeface="Calibri"/>
                <a:cs typeface="Calibri"/>
              </a:rPr>
              <a:t>()</a:t>
            </a:r>
            <a:endParaRPr sz="1400" dirty="0">
              <a:solidFill>
                <a:schemeClr val="dk1"/>
              </a:solidFill>
              <a:latin typeface="Calibri"/>
              <a:ea typeface="Calibri"/>
              <a:cs typeface="Calibri"/>
            </a:endParaRPr>
          </a:p>
        </p:txBody>
      </p:sp>
      <p:cxnSp>
        <p:nvCxnSpPr>
          <p:cNvPr id="12" name="Straight Arrow Connector 11"/>
          <p:cNvCxnSpPr/>
          <p:nvPr/>
        </p:nvCxnSpPr>
        <p:spPr>
          <a:xfrm>
            <a:off x="1341872" y="2287563"/>
            <a:ext cx="70968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290;p37"/>
          <p:cNvSpPr/>
          <p:nvPr/>
        </p:nvSpPr>
        <p:spPr>
          <a:xfrm>
            <a:off x="9074687" y="1196445"/>
            <a:ext cx="81886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rPr>
              <a:t>Cancellazione</a:t>
            </a:r>
            <a:endParaRPr sz="1200" dirty="0">
              <a:solidFill>
                <a:schemeClr val="dk1"/>
              </a:solidFill>
              <a:latin typeface="Calibri"/>
              <a:ea typeface="Calibri"/>
              <a:cs typeface="Calibri"/>
            </a:endParaRPr>
          </a:p>
        </p:txBody>
      </p:sp>
      <p:sp>
        <p:nvSpPr>
          <p:cNvPr id="343" name="Google Shape;343;p39"/>
          <p:cNvSpPr/>
          <p:nvPr/>
        </p:nvSpPr>
        <p:spPr>
          <a:xfrm>
            <a:off x="4984468" y="2044701"/>
            <a:ext cx="318440" cy="1510946"/>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endParaRPr>
          </a:p>
        </p:txBody>
      </p:sp>
      <p:sp>
        <p:nvSpPr>
          <p:cNvPr id="351" name="Google Shape;351;p39"/>
          <p:cNvSpPr/>
          <p:nvPr/>
        </p:nvSpPr>
        <p:spPr>
          <a:xfrm>
            <a:off x="8193643" y="4252618"/>
            <a:ext cx="360137" cy="492127"/>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endParaRPr>
          </a:p>
        </p:txBody>
      </p:sp>
      <p:cxnSp>
        <p:nvCxnSpPr>
          <p:cNvPr id="60" name="Google Shape;350;p39"/>
          <p:cNvCxnSpPr>
            <a:stCxn id="37" idx="2"/>
          </p:cNvCxnSpPr>
          <p:nvPr/>
        </p:nvCxnSpPr>
        <p:spPr>
          <a:xfrm flipH="1">
            <a:off x="9470488" y="1847824"/>
            <a:ext cx="13632" cy="431340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9" name="Google Shape;292;p37"/>
          <p:cNvSpPr/>
          <p:nvPr/>
        </p:nvSpPr>
        <p:spPr>
          <a:xfrm>
            <a:off x="9281182" y="4161640"/>
            <a:ext cx="342116" cy="1315333"/>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endParaRPr>
          </a:p>
        </p:txBody>
      </p:sp>
      <p:sp>
        <p:nvSpPr>
          <p:cNvPr id="53" name="Google Shape;354;p39">
            <a:extLst>
              <a:ext uri="{FF2B5EF4-FFF2-40B4-BE49-F238E27FC236}">
                <a16:creationId xmlns:a16="http://schemas.microsoft.com/office/drawing/2014/main" id="{834F1025-9DEB-4760-AB16-0C7334F84BE3}"/>
              </a:ext>
            </a:extLst>
          </p:cNvPr>
          <p:cNvSpPr txBox="1"/>
          <p:nvPr/>
        </p:nvSpPr>
        <p:spPr>
          <a:xfrm>
            <a:off x="2536040" y="2309127"/>
            <a:ext cx="1566825" cy="561522"/>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rPr>
              <a:t>AJAX GET</a:t>
            </a:r>
            <a:endParaRPr dirty="0">
              <a:solidFill>
                <a:schemeClr val="dk1"/>
              </a:solidFill>
              <a:latin typeface="Calibri"/>
              <a:ea typeface="Calibri"/>
              <a:cs typeface="Calibri"/>
            </a:endParaRPr>
          </a:p>
          <a:p>
            <a:r>
              <a:rPr lang="es-419" sz="1200" dirty="0">
                <a:solidFill>
                  <a:schemeClr val="dk1"/>
                </a:solidFill>
                <a:latin typeface="Calibri"/>
                <a:ea typeface="Calibri"/>
                <a:cs typeface="Calibri"/>
              </a:rPr>
              <a:t>/IncrementAttempts</a:t>
            </a:r>
            <a:endParaRPr sz="1200" dirty="0">
              <a:solidFill>
                <a:schemeClr val="dk1"/>
              </a:solidFill>
              <a:latin typeface="Calibri"/>
              <a:ea typeface="Calibri"/>
              <a:cs typeface="Calibri"/>
            </a:endParaRPr>
          </a:p>
        </p:txBody>
      </p:sp>
      <p:cxnSp>
        <p:nvCxnSpPr>
          <p:cNvPr id="54" name="Google Shape;312;p38">
            <a:extLst>
              <a:ext uri="{FF2B5EF4-FFF2-40B4-BE49-F238E27FC236}">
                <a16:creationId xmlns:a16="http://schemas.microsoft.com/office/drawing/2014/main" id="{78E9E3E2-5AE3-452C-A249-2172D41DCDC1}"/>
              </a:ext>
            </a:extLst>
          </p:cNvPr>
          <p:cNvCxnSpPr>
            <a:cxnSpLocks/>
          </p:cNvCxnSpPr>
          <p:nvPr/>
        </p:nvCxnSpPr>
        <p:spPr>
          <a:xfrm>
            <a:off x="2387713" y="2338630"/>
            <a:ext cx="160135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9" name="Google Shape;339;p39">
            <a:extLst>
              <a:ext uri="{FF2B5EF4-FFF2-40B4-BE49-F238E27FC236}">
                <a16:creationId xmlns:a16="http://schemas.microsoft.com/office/drawing/2014/main" id="{8E6D290E-423B-4B75-829C-EBB6043DF818}"/>
              </a:ext>
            </a:extLst>
          </p:cNvPr>
          <p:cNvSpPr/>
          <p:nvPr/>
        </p:nvSpPr>
        <p:spPr>
          <a:xfrm>
            <a:off x="3753929" y="1434909"/>
            <a:ext cx="873049" cy="381000"/>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rPr>
              <a:t>Increment</a:t>
            </a:r>
          </a:p>
          <a:p>
            <a:pPr algn="ctr"/>
            <a:r>
              <a:rPr lang="es-419" sz="1200" dirty="0">
                <a:solidFill>
                  <a:schemeClr val="dk1"/>
                </a:solidFill>
              </a:rPr>
              <a:t>Attempts</a:t>
            </a:r>
          </a:p>
        </p:txBody>
      </p:sp>
      <p:cxnSp>
        <p:nvCxnSpPr>
          <p:cNvPr id="64" name="Google Shape;340;p39">
            <a:extLst>
              <a:ext uri="{FF2B5EF4-FFF2-40B4-BE49-F238E27FC236}">
                <a16:creationId xmlns:a16="http://schemas.microsoft.com/office/drawing/2014/main" id="{80E5B53B-1DE1-487E-BC0D-2BC8D4ED2BB3}"/>
              </a:ext>
            </a:extLst>
          </p:cNvPr>
          <p:cNvCxnSpPr>
            <a:cxnSpLocks/>
          </p:cNvCxnSpPr>
          <p:nvPr/>
        </p:nvCxnSpPr>
        <p:spPr>
          <a:xfrm>
            <a:off x="4192644" y="1815534"/>
            <a:ext cx="12164" cy="4267246"/>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5" name="Google Shape;343;p39">
            <a:extLst>
              <a:ext uri="{FF2B5EF4-FFF2-40B4-BE49-F238E27FC236}">
                <a16:creationId xmlns:a16="http://schemas.microsoft.com/office/drawing/2014/main" id="{E07D8871-4FD8-41A6-92FF-9C69D8F75D61}"/>
              </a:ext>
            </a:extLst>
          </p:cNvPr>
          <p:cNvSpPr/>
          <p:nvPr/>
        </p:nvSpPr>
        <p:spPr>
          <a:xfrm>
            <a:off x="4034569" y="2002356"/>
            <a:ext cx="318440" cy="764084"/>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endParaRPr>
          </a:p>
        </p:txBody>
      </p:sp>
      <p:sp>
        <p:nvSpPr>
          <p:cNvPr id="67" name="Google Shape;353;p39">
            <a:extLst>
              <a:ext uri="{FF2B5EF4-FFF2-40B4-BE49-F238E27FC236}">
                <a16:creationId xmlns:a16="http://schemas.microsoft.com/office/drawing/2014/main" id="{E55A4DB4-5A00-4139-A0FA-70E632DDC9D9}"/>
              </a:ext>
            </a:extLst>
          </p:cNvPr>
          <p:cNvSpPr txBox="1"/>
          <p:nvPr/>
        </p:nvSpPr>
        <p:spPr>
          <a:xfrm>
            <a:off x="2586433" y="4613756"/>
            <a:ext cx="2141147" cy="338400"/>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rPr>
              <a:t>[status !=200] show()</a:t>
            </a:r>
            <a:endParaRPr sz="1400" dirty="0">
              <a:solidFill>
                <a:schemeClr val="dk1"/>
              </a:solidFill>
              <a:latin typeface="Calibri"/>
              <a:ea typeface="Calibri"/>
              <a:cs typeface="Calibri"/>
            </a:endParaRPr>
          </a:p>
        </p:txBody>
      </p:sp>
      <p:cxnSp>
        <p:nvCxnSpPr>
          <p:cNvPr id="71" name="Google Shape;357;p39">
            <a:extLst>
              <a:ext uri="{FF2B5EF4-FFF2-40B4-BE49-F238E27FC236}">
                <a16:creationId xmlns:a16="http://schemas.microsoft.com/office/drawing/2014/main" id="{950EFAC1-2F86-4559-A169-747FDB822450}"/>
              </a:ext>
            </a:extLst>
          </p:cNvPr>
          <p:cNvCxnSpPr>
            <a:cxnSpLocks/>
          </p:cNvCxnSpPr>
          <p:nvPr/>
        </p:nvCxnSpPr>
        <p:spPr>
          <a:xfrm>
            <a:off x="2413485" y="4965680"/>
            <a:ext cx="6843637" cy="224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asellaDiTesto 7"/>
          <p:cNvSpPr txBox="1"/>
          <p:nvPr/>
        </p:nvSpPr>
        <p:spPr>
          <a:xfrm>
            <a:off x="392672" y="1027905"/>
            <a:ext cx="11406656" cy="618218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defRPr sz="1600"/>
            </a:pPr>
            <a:r>
              <a:rPr dirty="0" err="1"/>
              <a:t>Un’applicazione</a:t>
            </a:r>
            <a:r>
              <a:t> web </a:t>
            </a:r>
            <a:r>
              <a:rPr err="1"/>
              <a:t>consente</a:t>
            </a:r>
            <a:r>
              <a:t> la </a:t>
            </a:r>
            <a:r>
              <a:rPr err="1"/>
              <a:t>gestione</a:t>
            </a:r>
            <a:r>
              <a:t> di </a:t>
            </a:r>
            <a:r>
              <a:rPr err="1"/>
              <a:t>riunioni</a:t>
            </a:r>
            <a:r>
              <a:t> online. Una </a:t>
            </a:r>
            <a:r>
              <a:rPr err="1"/>
              <a:t>riunione</a:t>
            </a:r>
            <a:r>
              <a:t> ha un </a:t>
            </a:r>
            <a:r>
              <a:rPr err="1"/>
              <a:t>titolo</a:t>
            </a:r>
            <a:r>
              <a:t>, una data, </a:t>
            </a:r>
            <a:r>
              <a:rPr err="1"/>
              <a:t>un’ora</a:t>
            </a:r>
            <a:r>
              <a:t>, una </a:t>
            </a:r>
            <a:r>
              <a:rPr err="1"/>
              <a:t>durata</a:t>
            </a:r>
            <a:r>
              <a:t> e un </a:t>
            </a:r>
            <a:r>
              <a:rPr err="1"/>
              <a:t>numero</a:t>
            </a:r>
            <a:r>
              <a:t> </a:t>
            </a:r>
            <a:r>
              <a:rPr err="1"/>
              <a:t>massimo</a:t>
            </a:r>
            <a:r>
              <a:t> di </a:t>
            </a:r>
            <a:r>
              <a:rPr err="1"/>
              <a:t>partecipanti</a:t>
            </a:r>
            <a:r>
              <a:t>. </a:t>
            </a:r>
            <a:r>
              <a:rPr err="1"/>
              <a:t>L’utente</a:t>
            </a:r>
            <a:r>
              <a:t> fa </a:t>
            </a:r>
            <a:r>
              <a:rPr err="1"/>
              <a:t>il</a:t>
            </a:r>
            <a:r>
              <a:t> login e, se </a:t>
            </a:r>
            <a:r>
              <a:rPr err="1"/>
              <a:t>autenticato</a:t>
            </a:r>
            <a:r>
              <a:t>, accede </a:t>
            </a:r>
            <a:r>
              <a:rPr err="1"/>
              <a:t>all’HOME</a:t>
            </a:r>
            <a:r>
              <a:t> page </a:t>
            </a:r>
            <a:r>
              <a:rPr err="1"/>
              <a:t>che</a:t>
            </a:r>
            <a:r>
              <a:t> </a:t>
            </a:r>
            <a:r>
              <a:rPr err="1"/>
              <a:t>mostra</a:t>
            </a:r>
            <a:r>
              <a:t> </a:t>
            </a:r>
            <a:r>
              <a:rPr err="1"/>
              <a:t>l’elenco</a:t>
            </a:r>
            <a:r>
              <a:t> </a:t>
            </a:r>
            <a:r>
              <a:rPr err="1"/>
              <a:t>delle</a:t>
            </a:r>
            <a:r>
              <a:t> </a:t>
            </a:r>
            <a:r>
              <a:rPr err="1"/>
              <a:t>riunioni</a:t>
            </a:r>
            <a:r>
              <a:t> </a:t>
            </a:r>
            <a:r>
              <a:rPr err="1"/>
              <a:t>indette</a:t>
            </a:r>
            <a:r>
              <a:t> da </a:t>
            </a:r>
            <a:r>
              <a:rPr err="1"/>
              <a:t>lui</a:t>
            </a:r>
            <a:r>
              <a:t> e non </a:t>
            </a:r>
            <a:r>
              <a:rPr err="1"/>
              <a:t>ancora</a:t>
            </a:r>
            <a:r>
              <a:t> </a:t>
            </a:r>
            <a:r>
              <a:rPr err="1"/>
              <a:t>scadute</a:t>
            </a:r>
            <a:r>
              <a:t>, </a:t>
            </a:r>
            <a:r>
              <a:rPr err="1"/>
              <a:t>l’elenco</a:t>
            </a:r>
            <a:r>
              <a:t> </a:t>
            </a:r>
            <a:r>
              <a:rPr err="1"/>
              <a:t>delle</a:t>
            </a:r>
            <a:r>
              <a:t> </a:t>
            </a:r>
            <a:r>
              <a:rPr err="1"/>
              <a:t>riunioni</a:t>
            </a:r>
            <a:r>
              <a:t> cui è </a:t>
            </a:r>
            <a:r>
              <a:rPr err="1"/>
              <a:t>stato</a:t>
            </a:r>
            <a:r>
              <a:t> </a:t>
            </a:r>
            <a:r>
              <a:rPr err="1"/>
              <a:t>invitato</a:t>
            </a:r>
            <a:r>
              <a:t> e non </a:t>
            </a:r>
            <a:r>
              <a:rPr err="1"/>
              <a:t>ancora</a:t>
            </a:r>
            <a:r>
              <a:t> </a:t>
            </a:r>
            <a:r>
              <a:rPr err="1"/>
              <a:t>scadute</a:t>
            </a:r>
            <a:r>
              <a:t>, e una form per </a:t>
            </a:r>
            <a:r>
              <a:rPr err="1"/>
              <a:t>creare</a:t>
            </a:r>
            <a:r>
              <a:t> una </a:t>
            </a:r>
            <a:r>
              <a:rPr err="1"/>
              <a:t>nuova</a:t>
            </a:r>
            <a:r>
              <a:t> </a:t>
            </a:r>
            <a:r>
              <a:rPr err="1"/>
              <a:t>riunione</a:t>
            </a:r>
            <a:r>
              <a:t>. </a:t>
            </a:r>
            <a:r>
              <a:rPr err="1"/>
              <a:t>Quando</a:t>
            </a:r>
            <a:r>
              <a:t> </a:t>
            </a:r>
            <a:r>
              <a:rPr err="1"/>
              <a:t>l’utente</a:t>
            </a:r>
            <a:r>
              <a:t> </a:t>
            </a:r>
            <a:r>
              <a:rPr err="1"/>
              <a:t>inoltra</a:t>
            </a:r>
            <a:r>
              <a:t> la form con </a:t>
            </a:r>
            <a:r>
              <a:rPr err="1"/>
              <a:t>il</a:t>
            </a:r>
            <a:r>
              <a:t> bottone INVIA, </a:t>
            </a:r>
            <a:r>
              <a:rPr err="1"/>
              <a:t>appare</a:t>
            </a:r>
            <a:r>
              <a:t> una </a:t>
            </a:r>
            <a:r>
              <a:rPr err="1"/>
              <a:t>pagina</a:t>
            </a:r>
            <a:r>
              <a:t> ANAGRAFICA con </a:t>
            </a:r>
            <a:r>
              <a:rPr err="1"/>
              <a:t>l’elenco</a:t>
            </a:r>
            <a:r>
              <a:t> </a:t>
            </a:r>
            <a:r>
              <a:rPr err="1"/>
              <a:t>degli</a:t>
            </a:r>
            <a:r>
              <a:t> </a:t>
            </a:r>
            <a:r>
              <a:rPr err="1"/>
              <a:t>utenti</a:t>
            </a:r>
            <a:r>
              <a:t> </a:t>
            </a:r>
            <a:r>
              <a:rPr err="1"/>
              <a:t>registrati</a:t>
            </a:r>
            <a:r>
              <a:t>. </a:t>
            </a:r>
            <a:r>
              <a:rPr err="1"/>
              <a:t>L’utente</a:t>
            </a:r>
            <a:r>
              <a:t> </a:t>
            </a:r>
            <a:r>
              <a:rPr err="1"/>
              <a:t>può</a:t>
            </a:r>
            <a:r>
              <a:t> </a:t>
            </a:r>
            <a:r>
              <a:rPr err="1"/>
              <a:t>scegliere</a:t>
            </a:r>
            <a:r>
              <a:t> uno o </a:t>
            </a:r>
            <a:r>
              <a:rPr err="1"/>
              <a:t>più</a:t>
            </a:r>
            <a:r>
              <a:t> </a:t>
            </a:r>
            <a:r>
              <a:rPr err="1"/>
              <a:t>partecipanti</a:t>
            </a:r>
            <a:r>
              <a:t> </a:t>
            </a:r>
            <a:r>
              <a:rPr err="1"/>
              <a:t>dall’elenco</a:t>
            </a:r>
            <a:r>
              <a:t> e </a:t>
            </a:r>
            <a:r>
              <a:rPr err="1"/>
              <a:t>premere</a:t>
            </a:r>
            <a:r>
              <a:t> </a:t>
            </a:r>
            <a:r>
              <a:rPr err="1"/>
              <a:t>il</a:t>
            </a:r>
            <a:r>
              <a:t> </a:t>
            </a:r>
            <a:r>
              <a:rPr err="1"/>
              <a:t>bottone</a:t>
            </a:r>
            <a:r>
              <a:t> INVITA per </a:t>
            </a:r>
            <a:r>
              <a:rPr err="1"/>
              <a:t>invitarli</a:t>
            </a:r>
            <a:r>
              <a:t> </a:t>
            </a:r>
            <a:r>
              <a:rPr err="1"/>
              <a:t>alla</a:t>
            </a:r>
            <a:r>
              <a:t> </a:t>
            </a:r>
            <a:r>
              <a:rPr err="1"/>
              <a:t>riunione</a:t>
            </a:r>
            <a:r>
              <a:t>. Se </a:t>
            </a:r>
            <a:r>
              <a:rPr err="1"/>
              <a:t>il</a:t>
            </a:r>
            <a:r>
              <a:t> </a:t>
            </a:r>
            <a:r>
              <a:rPr err="1"/>
              <a:t>numero</a:t>
            </a:r>
            <a:r>
              <a:t> </a:t>
            </a:r>
            <a:r>
              <a:rPr err="1"/>
              <a:t>d’invitati</a:t>
            </a:r>
            <a:r>
              <a:t> è </a:t>
            </a:r>
            <a:r>
              <a:rPr err="1"/>
              <a:t>superiore</a:t>
            </a:r>
            <a:r>
              <a:t> al </a:t>
            </a:r>
            <a:r>
              <a:rPr err="1"/>
              <a:t>massimo</a:t>
            </a:r>
            <a:r>
              <a:t> </a:t>
            </a:r>
            <a:r>
              <a:rPr err="1"/>
              <a:t>ammissibile</a:t>
            </a:r>
            <a:r>
              <a:t> di X </a:t>
            </a:r>
            <a:r>
              <a:rPr err="1"/>
              <a:t>unità</a:t>
            </a:r>
            <a:r>
              <a:t>, </a:t>
            </a:r>
            <a:r>
              <a:rPr err="1"/>
              <a:t>appare</a:t>
            </a:r>
            <a:r>
              <a:t> di nuovo la </a:t>
            </a:r>
            <a:r>
              <a:rPr err="1"/>
              <a:t>pagina</a:t>
            </a:r>
            <a:r>
              <a:t> ANAGRAFICA con un </a:t>
            </a:r>
            <a:r>
              <a:rPr err="1"/>
              <a:t>messaggio</a:t>
            </a:r>
            <a:r>
              <a:t> “</a:t>
            </a:r>
            <a:r>
              <a:rPr err="1"/>
              <a:t>Troppi</a:t>
            </a:r>
            <a:r>
              <a:t> </a:t>
            </a:r>
            <a:r>
              <a:rPr err="1"/>
              <a:t>utenti</a:t>
            </a:r>
            <a:r>
              <a:t> </a:t>
            </a:r>
            <a:r>
              <a:rPr err="1"/>
              <a:t>selezionati</a:t>
            </a:r>
            <a:r>
              <a:t>, </a:t>
            </a:r>
            <a:r>
              <a:rPr err="1"/>
              <a:t>eliminane</a:t>
            </a:r>
            <a:r>
              <a:t> </a:t>
            </a:r>
            <a:r>
              <a:rPr err="1"/>
              <a:t>almeno</a:t>
            </a:r>
            <a:r>
              <a:t> X”. La </a:t>
            </a:r>
            <a:r>
              <a:rPr err="1"/>
              <a:t>pagina</a:t>
            </a:r>
            <a:r>
              <a:t> </a:t>
            </a:r>
            <a:r>
              <a:rPr err="1"/>
              <a:t>evidenzia</a:t>
            </a:r>
            <a:r>
              <a:t> </a:t>
            </a:r>
            <a:r>
              <a:rPr err="1"/>
              <a:t>nell’elenco</a:t>
            </a:r>
            <a:r>
              <a:t> </a:t>
            </a:r>
            <a:r>
              <a:rPr err="1"/>
              <a:t>gli</a:t>
            </a:r>
            <a:r>
              <a:t> </a:t>
            </a:r>
            <a:r>
              <a:rPr err="1"/>
              <a:t>utenti</a:t>
            </a:r>
            <a:r>
              <a:t> </a:t>
            </a:r>
            <a:r>
              <a:rPr err="1"/>
              <a:t>scelti</a:t>
            </a:r>
            <a:r>
              <a:t> in </a:t>
            </a:r>
            <a:r>
              <a:rPr err="1"/>
              <a:t>precedenza</a:t>
            </a:r>
            <a:r>
              <a:t> come </a:t>
            </a:r>
            <a:r>
              <a:rPr err="1"/>
              <a:t>preselezionati</a:t>
            </a:r>
            <a:r>
              <a:t>, in modo </a:t>
            </a:r>
            <a:r>
              <a:rPr err="1"/>
              <a:t>che</a:t>
            </a:r>
            <a:r>
              <a:t> </a:t>
            </a:r>
            <a:r>
              <a:rPr err="1"/>
              <a:t>l’utente</a:t>
            </a:r>
            <a:r>
              <a:t> </a:t>
            </a:r>
            <a:r>
              <a:rPr err="1"/>
              <a:t>possa</a:t>
            </a:r>
            <a:r>
              <a:t> </a:t>
            </a:r>
            <a:r>
              <a:rPr err="1"/>
              <a:t>deselezionarne</a:t>
            </a:r>
            <a:r>
              <a:t> </a:t>
            </a:r>
            <a:r>
              <a:rPr err="1"/>
              <a:t>alcuni</a:t>
            </a:r>
            <a:r>
              <a:t>. Se </a:t>
            </a:r>
            <a:r>
              <a:rPr err="1"/>
              <a:t>alla</a:t>
            </a:r>
            <a:r>
              <a:t> </a:t>
            </a:r>
            <a:r>
              <a:rPr err="1"/>
              <a:t>pressione</a:t>
            </a:r>
            <a:r>
              <a:t> del </a:t>
            </a:r>
            <a:r>
              <a:rPr err="1"/>
              <a:t>bottone</a:t>
            </a:r>
            <a:r>
              <a:t> INVITA </a:t>
            </a:r>
            <a:r>
              <a:rPr err="1"/>
              <a:t>il</a:t>
            </a:r>
            <a:r>
              <a:t> </a:t>
            </a:r>
            <a:r>
              <a:rPr err="1"/>
              <a:t>numero</a:t>
            </a:r>
            <a:r>
              <a:t> </a:t>
            </a:r>
            <a:r>
              <a:rPr err="1"/>
              <a:t>d’invitati</a:t>
            </a:r>
            <a:r>
              <a:t> è </a:t>
            </a:r>
            <a:r>
              <a:rPr err="1"/>
              <a:t>inferiore</a:t>
            </a:r>
            <a:r>
              <a:t> al </a:t>
            </a:r>
            <a:r>
              <a:rPr err="1"/>
              <a:t>massimo</a:t>
            </a:r>
            <a:r>
              <a:t> </a:t>
            </a:r>
            <a:r>
              <a:rPr err="1"/>
              <a:t>ammissibile</a:t>
            </a:r>
            <a:r>
              <a:t>, la </a:t>
            </a:r>
            <a:r>
              <a:rPr err="1"/>
              <a:t>riunione</a:t>
            </a:r>
            <a:r>
              <a:t> è </a:t>
            </a:r>
            <a:r>
              <a:rPr err="1"/>
              <a:t>memorizzata</a:t>
            </a:r>
            <a:r>
              <a:t> </a:t>
            </a:r>
            <a:r>
              <a:rPr err="1"/>
              <a:t>nella</a:t>
            </a:r>
            <a:r>
              <a:t> base di </a:t>
            </a:r>
            <a:r>
              <a:rPr err="1"/>
              <a:t>dati</a:t>
            </a:r>
            <a:r>
              <a:t> e </a:t>
            </a:r>
            <a:r>
              <a:rPr err="1"/>
              <a:t>associata</a:t>
            </a:r>
            <a:r>
              <a:t> </a:t>
            </a:r>
            <a:r>
              <a:rPr err="1"/>
              <a:t>agli</a:t>
            </a:r>
            <a:r>
              <a:t> </a:t>
            </a:r>
            <a:r>
              <a:rPr err="1"/>
              <a:t>utenti</a:t>
            </a:r>
            <a:r>
              <a:t> </a:t>
            </a:r>
            <a:r>
              <a:rPr err="1"/>
              <a:t>invitati</a:t>
            </a:r>
            <a:r>
              <a:t>. Al </a:t>
            </a:r>
            <a:r>
              <a:rPr err="1"/>
              <a:t>terzo</a:t>
            </a:r>
            <a:r>
              <a:t> </a:t>
            </a:r>
            <a:r>
              <a:rPr err="1"/>
              <a:t>tentativo</a:t>
            </a:r>
            <a:r>
              <a:t> </a:t>
            </a:r>
            <a:r>
              <a:rPr err="1"/>
              <a:t>scorretto</a:t>
            </a:r>
            <a:r>
              <a:t> di </a:t>
            </a:r>
            <a:r>
              <a:rPr err="1"/>
              <a:t>assegnare</a:t>
            </a:r>
            <a:r>
              <a:t> </a:t>
            </a:r>
            <a:r>
              <a:rPr err="1"/>
              <a:t>troppi</a:t>
            </a:r>
            <a:r>
              <a:t> </a:t>
            </a:r>
            <a:r>
              <a:rPr err="1"/>
              <a:t>invitati</a:t>
            </a:r>
            <a:r>
              <a:t> a una </a:t>
            </a:r>
            <a:r>
              <a:rPr err="1"/>
              <a:t>riunione</a:t>
            </a:r>
            <a:r>
              <a:t> </a:t>
            </a:r>
            <a:r>
              <a:rPr err="1"/>
              <a:t>appare</a:t>
            </a:r>
            <a:r>
              <a:t> una </a:t>
            </a:r>
            <a:r>
              <a:rPr err="1"/>
              <a:t>pagina</a:t>
            </a:r>
            <a:r>
              <a:t> CANCELLAZIONE con un </a:t>
            </a:r>
            <a:r>
              <a:rPr err="1"/>
              <a:t>messaggio</a:t>
            </a:r>
            <a:r>
              <a:t> “Tre </a:t>
            </a:r>
            <a:r>
              <a:rPr err="1"/>
              <a:t>tentativi</a:t>
            </a:r>
            <a:r>
              <a:t> di </a:t>
            </a:r>
            <a:r>
              <a:rPr err="1"/>
              <a:t>definire</a:t>
            </a:r>
            <a:r>
              <a:t> una </a:t>
            </a:r>
            <a:r>
              <a:rPr err="1"/>
              <a:t>riunione</a:t>
            </a:r>
            <a:r>
              <a:t> con </a:t>
            </a:r>
            <a:r>
              <a:rPr err="1"/>
              <a:t>troppi</a:t>
            </a:r>
            <a:r>
              <a:t> </a:t>
            </a:r>
            <a:r>
              <a:rPr err="1"/>
              <a:t>partecipanti</a:t>
            </a:r>
            <a:r>
              <a:t>, la </a:t>
            </a:r>
            <a:r>
              <a:rPr err="1"/>
              <a:t>riunione</a:t>
            </a:r>
            <a:r>
              <a:t> non </a:t>
            </a:r>
            <a:r>
              <a:rPr err="1"/>
              <a:t>sarà</a:t>
            </a:r>
            <a:r>
              <a:t> </a:t>
            </a:r>
            <a:r>
              <a:rPr err="1"/>
              <a:t>creata</a:t>
            </a:r>
            <a:r>
              <a:t>” e un link per </a:t>
            </a:r>
            <a:r>
              <a:rPr err="1"/>
              <a:t>tornare</a:t>
            </a:r>
            <a:r>
              <a:t> </a:t>
            </a:r>
            <a:r>
              <a:rPr err="1"/>
              <a:t>all’HOME</a:t>
            </a:r>
            <a:r>
              <a:t> page. In </a:t>
            </a:r>
            <a:r>
              <a:rPr err="1"/>
              <a:t>questo</a:t>
            </a:r>
            <a:r>
              <a:t> </a:t>
            </a:r>
            <a:r>
              <a:rPr err="1"/>
              <a:t>caso</a:t>
            </a:r>
            <a:r>
              <a:t> la </a:t>
            </a:r>
            <a:r>
              <a:rPr err="1"/>
              <a:t>riunione</a:t>
            </a:r>
            <a:r>
              <a:t> NON è </a:t>
            </a:r>
            <a:r>
              <a:rPr err="1"/>
              <a:t>memorizzata</a:t>
            </a:r>
            <a:r>
              <a:t> </a:t>
            </a:r>
            <a:r>
              <a:rPr err="1"/>
              <a:t>nella</a:t>
            </a:r>
            <a:r>
              <a:t> base di </a:t>
            </a:r>
            <a:r>
              <a:rPr err="1"/>
              <a:t>dati</a:t>
            </a:r>
            <a:r>
              <a:t>. </a:t>
            </a:r>
            <a:r>
              <a:rPr err="1"/>
              <a:t>L’applicazione</a:t>
            </a:r>
            <a:r>
              <a:t> non </a:t>
            </a:r>
            <a:r>
              <a:rPr err="1"/>
              <a:t>deve</a:t>
            </a:r>
            <a:r>
              <a:t> </a:t>
            </a:r>
            <a:r>
              <a:rPr err="1"/>
              <a:t>registrare</a:t>
            </a:r>
            <a:r>
              <a:t> </a:t>
            </a:r>
            <a:r>
              <a:rPr err="1"/>
              <a:t>nella</a:t>
            </a:r>
            <a:r>
              <a:t> base di </a:t>
            </a:r>
            <a:r>
              <a:rPr err="1"/>
              <a:t>dati</a:t>
            </a:r>
            <a:r>
              <a:t> </a:t>
            </a:r>
            <a:r>
              <a:rPr err="1"/>
              <a:t>riunioni</a:t>
            </a:r>
            <a:r>
              <a:t> con </a:t>
            </a:r>
            <a:r>
              <a:rPr err="1"/>
              <a:t>numero</a:t>
            </a:r>
            <a:r>
              <a:t> </a:t>
            </a:r>
            <a:r>
              <a:rPr err="1"/>
              <a:t>eccessivo</a:t>
            </a:r>
            <a:r>
              <a:t> di </a:t>
            </a:r>
            <a:r>
              <a:rPr err="1"/>
              <a:t>partecipanti</a:t>
            </a:r>
            <a:r>
              <a:t>.</a:t>
            </a:r>
          </a:p>
          <a:p>
            <a:pPr>
              <a:defRPr sz="1600"/>
            </a:pPr>
            <a:r>
              <a:t>Si </a:t>
            </a:r>
            <a:r>
              <a:rPr err="1"/>
              <a:t>realizzi</a:t>
            </a:r>
            <a:r>
              <a:t> </a:t>
            </a:r>
            <a:r>
              <a:rPr err="1"/>
              <a:t>un’applicazione</a:t>
            </a:r>
            <a:r>
              <a:t> client server web </a:t>
            </a:r>
            <a:r>
              <a:rPr err="1"/>
              <a:t>che</a:t>
            </a:r>
            <a:r>
              <a:t> </a:t>
            </a:r>
            <a:r>
              <a:rPr err="1"/>
              <a:t>modifica</a:t>
            </a:r>
            <a:r>
              <a:t> le </a:t>
            </a:r>
            <a:r>
              <a:rPr err="1"/>
              <a:t>specifiche</a:t>
            </a:r>
            <a:r>
              <a:t> </a:t>
            </a:r>
            <a:r>
              <a:rPr err="1"/>
              <a:t>precedenti</a:t>
            </a:r>
            <a:r>
              <a:t> come segue: </a:t>
            </a:r>
          </a:p>
          <a:p>
            <a:pPr marL="285750" indent="-285750">
              <a:buSzPct val="100000"/>
              <a:buFont typeface="Arial"/>
              <a:buChar char="•"/>
              <a:defRPr sz="1600"/>
            </a:pPr>
            <a:r>
              <a:rPr err="1"/>
              <a:t>L’applicazione</a:t>
            </a:r>
            <a:r>
              <a:t> </a:t>
            </a:r>
            <a:r>
              <a:rPr err="1"/>
              <a:t>supporta</a:t>
            </a:r>
            <a:r>
              <a:t> </a:t>
            </a:r>
            <a:r>
              <a:rPr err="1"/>
              <a:t>registrazione</a:t>
            </a:r>
            <a:r>
              <a:t> e login </a:t>
            </a:r>
            <a:r>
              <a:rPr err="1"/>
              <a:t>mediante</a:t>
            </a:r>
            <a:r>
              <a:t> una </a:t>
            </a:r>
            <a:r>
              <a:rPr err="1"/>
              <a:t>pagina</a:t>
            </a:r>
            <a:r>
              <a:t> </a:t>
            </a:r>
            <a:r>
              <a:rPr err="1"/>
              <a:t>pubblica</a:t>
            </a:r>
            <a:r>
              <a:t> con opportune form. La </a:t>
            </a:r>
            <a:r>
              <a:rPr err="1"/>
              <a:t>registrazione</a:t>
            </a:r>
            <a:r>
              <a:t> </a:t>
            </a:r>
            <a:r>
              <a:rPr err="1"/>
              <a:t>controlla</a:t>
            </a:r>
            <a:r>
              <a:t> la </a:t>
            </a:r>
            <a:r>
              <a:rPr err="1"/>
              <a:t>validità</a:t>
            </a:r>
            <a:r>
              <a:t> </a:t>
            </a:r>
            <a:r>
              <a:rPr err="1"/>
              <a:t>sintattica</a:t>
            </a:r>
            <a:r>
              <a:t> </a:t>
            </a:r>
            <a:r>
              <a:rPr err="1"/>
              <a:t>dell’indirizzo</a:t>
            </a:r>
            <a:r>
              <a:t> di email e </a:t>
            </a:r>
            <a:r>
              <a:rPr err="1"/>
              <a:t>l’uguaglianza</a:t>
            </a:r>
            <a:r>
              <a:t> </a:t>
            </a:r>
            <a:r>
              <a:rPr err="1"/>
              <a:t>tra</a:t>
            </a:r>
            <a:r>
              <a:t> </a:t>
            </a:r>
            <a:r>
              <a:rPr err="1"/>
              <a:t>i</a:t>
            </a:r>
            <a:r>
              <a:t> </a:t>
            </a:r>
            <a:r>
              <a:rPr err="1"/>
              <a:t>campi</a:t>
            </a:r>
            <a:r>
              <a:t> “password” e “</a:t>
            </a:r>
            <a:r>
              <a:rPr err="1"/>
              <a:t>ripeti</a:t>
            </a:r>
            <a:r>
              <a:t> password”, </a:t>
            </a:r>
            <a:r>
              <a:rPr err="1"/>
              <a:t>anche</a:t>
            </a:r>
            <a:r>
              <a:t> a </a:t>
            </a:r>
            <a:r>
              <a:rPr err="1"/>
              <a:t>lato</a:t>
            </a:r>
            <a:r>
              <a:t> client. La </a:t>
            </a:r>
            <a:r>
              <a:rPr err="1"/>
              <a:t>registrazione</a:t>
            </a:r>
            <a:r>
              <a:t> </a:t>
            </a:r>
            <a:r>
              <a:rPr err="1"/>
              <a:t>controlla</a:t>
            </a:r>
            <a:r>
              <a:t> </a:t>
            </a:r>
            <a:r>
              <a:rPr err="1"/>
              <a:t>l’unicità</a:t>
            </a:r>
            <a:r>
              <a:t> </a:t>
            </a:r>
            <a:r>
              <a:rPr err="1"/>
              <a:t>dello</a:t>
            </a:r>
            <a:r>
              <a:t> username. </a:t>
            </a:r>
          </a:p>
          <a:p>
            <a:pPr marL="285750" indent="-285750">
              <a:buSzPct val="100000"/>
              <a:buFont typeface="Arial"/>
              <a:buChar char="•"/>
              <a:defRPr sz="1600"/>
            </a:pPr>
            <a:r>
              <a:t>Dopo </a:t>
            </a:r>
            <a:r>
              <a:rPr err="1"/>
              <a:t>il</a:t>
            </a:r>
            <a:r>
              <a:t> login, </a:t>
            </a:r>
            <a:r>
              <a:rPr err="1"/>
              <a:t>l’intera</a:t>
            </a:r>
            <a:r>
              <a:t> </a:t>
            </a:r>
            <a:r>
              <a:rPr err="1"/>
              <a:t>applicazione</a:t>
            </a:r>
            <a:r>
              <a:t> è </a:t>
            </a:r>
            <a:r>
              <a:rPr err="1"/>
              <a:t>realizzata</a:t>
            </a:r>
            <a:r>
              <a:t> con </a:t>
            </a:r>
            <a:r>
              <a:rPr err="1"/>
              <a:t>un’unica</a:t>
            </a:r>
            <a:r>
              <a:t> </a:t>
            </a:r>
            <a:r>
              <a:rPr err="1"/>
              <a:t>pagina</a:t>
            </a:r>
            <a:r>
              <a:t>. </a:t>
            </a:r>
          </a:p>
          <a:p>
            <a:pPr marL="285750" indent="-285750">
              <a:buSzPct val="100000"/>
              <a:buFont typeface="Arial"/>
              <a:buChar char="•"/>
              <a:defRPr sz="1600"/>
            </a:pPr>
            <a:r>
              <a:rPr err="1"/>
              <a:t>Ogni</a:t>
            </a:r>
            <a:r>
              <a:t> </a:t>
            </a:r>
            <a:r>
              <a:rPr err="1"/>
              <a:t>interazione</a:t>
            </a:r>
            <a:r>
              <a:t> </a:t>
            </a:r>
            <a:r>
              <a:rPr err="1"/>
              <a:t>dell’utente</a:t>
            </a:r>
            <a:r>
              <a:t> è </a:t>
            </a:r>
            <a:r>
              <a:rPr err="1"/>
              <a:t>gestita</a:t>
            </a:r>
            <a:r>
              <a:t> senza </a:t>
            </a:r>
            <a:r>
              <a:rPr err="1"/>
              <a:t>ricaricare</a:t>
            </a:r>
            <a:r>
              <a:t> </a:t>
            </a:r>
            <a:r>
              <a:rPr err="1"/>
              <a:t>completamente</a:t>
            </a:r>
            <a:r>
              <a:t> la </a:t>
            </a:r>
            <a:r>
              <a:rPr err="1"/>
              <a:t>pagina</a:t>
            </a:r>
            <a:r>
              <a:t>, ma produce </a:t>
            </a:r>
            <a:r>
              <a:rPr err="1"/>
              <a:t>l’invocazione</a:t>
            </a:r>
            <a:r>
              <a:t> </a:t>
            </a:r>
            <a:r>
              <a:rPr err="1"/>
              <a:t>asincrona</a:t>
            </a:r>
            <a:r>
              <a:t> del server e </a:t>
            </a:r>
            <a:r>
              <a:rPr err="1"/>
              <a:t>l’eventuale</a:t>
            </a:r>
            <a:r>
              <a:t> </a:t>
            </a:r>
            <a:r>
              <a:rPr err="1"/>
              <a:t>modifica</a:t>
            </a:r>
            <a:r>
              <a:t> del </a:t>
            </a:r>
            <a:r>
              <a:rPr err="1"/>
              <a:t>contenuto</a:t>
            </a:r>
            <a:r>
              <a:t> da </a:t>
            </a:r>
            <a:r>
              <a:rPr err="1"/>
              <a:t>aggiornare</a:t>
            </a:r>
            <a:r>
              <a:t> a </a:t>
            </a:r>
            <a:r>
              <a:rPr err="1"/>
              <a:t>seguito</a:t>
            </a:r>
            <a:r>
              <a:t> </a:t>
            </a:r>
            <a:r>
              <a:rPr err="1"/>
              <a:t>dell’evento</a:t>
            </a:r>
            <a:r>
              <a:t>. </a:t>
            </a:r>
          </a:p>
          <a:p>
            <a:pPr marL="285750" indent="-285750">
              <a:buSzPct val="100000"/>
              <a:buFont typeface="Arial"/>
              <a:buChar char="•"/>
              <a:defRPr sz="1600"/>
            </a:pPr>
            <a:r>
              <a:t>La </a:t>
            </a:r>
            <a:r>
              <a:rPr err="1"/>
              <a:t>scelta</a:t>
            </a:r>
            <a:r>
              <a:t> </a:t>
            </a:r>
            <a:r>
              <a:rPr err="1"/>
              <a:t>dall’anagrafica</a:t>
            </a:r>
            <a:r>
              <a:t> </a:t>
            </a:r>
            <a:r>
              <a:rPr err="1"/>
              <a:t>deve</a:t>
            </a:r>
            <a:r>
              <a:t> </a:t>
            </a:r>
            <a:r>
              <a:rPr err="1"/>
              <a:t>essere</a:t>
            </a:r>
            <a:r>
              <a:t> </a:t>
            </a:r>
            <a:r>
              <a:rPr err="1"/>
              <a:t>realizzata</a:t>
            </a:r>
            <a:r>
              <a:t> con una </a:t>
            </a:r>
            <a:r>
              <a:rPr err="1"/>
              <a:t>pagina</a:t>
            </a:r>
            <a:r>
              <a:t> </a:t>
            </a:r>
            <a:r>
              <a:rPr err="1"/>
              <a:t>modale</a:t>
            </a:r>
            <a:r>
              <a:t> con </a:t>
            </a:r>
            <a:r>
              <a:rPr err="1"/>
              <a:t>i</a:t>
            </a:r>
            <a:r>
              <a:t> </a:t>
            </a:r>
            <a:r>
              <a:rPr err="1"/>
              <a:t>bottoni</a:t>
            </a:r>
            <a:r>
              <a:t> </a:t>
            </a:r>
            <a:r>
              <a:rPr err="1"/>
              <a:t>invia</a:t>
            </a:r>
            <a:r>
              <a:t> e </a:t>
            </a:r>
            <a:r>
              <a:rPr err="1"/>
              <a:t>cancella</a:t>
            </a:r>
            <a:r>
              <a:t>. </a:t>
            </a:r>
          </a:p>
          <a:p>
            <a:pPr marL="285750" indent="-285750">
              <a:buSzPct val="100000"/>
              <a:buFont typeface="Arial"/>
              <a:buChar char="•"/>
              <a:defRPr sz="1600"/>
            </a:pPr>
            <a:r>
              <a:t>I </a:t>
            </a:r>
            <a:r>
              <a:rPr err="1"/>
              <a:t>controlli</a:t>
            </a:r>
            <a:r>
              <a:t> di </a:t>
            </a:r>
            <a:r>
              <a:rPr err="1"/>
              <a:t>correttezza</a:t>
            </a:r>
            <a:r>
              <a:t> del </a:t>
            </a:r>
            <a:r>
              <a:rPr err="1"/>
              <a:t>numero</a:t>
            </a:r>
            <a:r>
              <a:t> di </a:t>
            </a:r>
            <a:r>
              <a:rPr err="1"/>
              <a:t>invitati</a:t>
            </a:r>
            <a:r>
              <a:t> e del </a:t>
            </a:r>
            <a:r>
              <a:rPr err="1"/>
              <a:t>massimo</a:t>
            </a:r>
            <a:r>
              <a:t> </a:t>
            </a:r>
            <a:r>
              <a:rPr err="1"/>
              <a:t>numero</a:t>
            </a:r>
            <a:r>
              <a:t> di </a:t>
            </a:r>
            <a:r>
              <a:rPr err="1"/>
              <a:t>tentativi</a:t>
            </a:r>
            <a:r>
              <a:t>, con </a:t>
            </a:r>
            <a:r>
              <a:rPr err="1"/>
              <a:t>i</a:t>
            </a:r>
            <a:r>
              <a:t> </a:t>
            </a:r>
            <a:r>
              <a:rPr err="1"/>
              <a:t>relativi</a:t>
            </a:r>
            <a:r>
              <a:t> </a:t>
            </a:r>
            <a:r>
              <a:rPr err="1"/>
              <a:t>messaggi</a:t>
            </a:r>
            <a:r>
              <a:t> di </a:t>
            </a:r>
            <a:r>
              <a:rPr err="1"/>
              <a:t>avvertimento</a:t>
            </a:r>
            <a:r>
              <a:t>, </a:t>
            </a:r>
            <a:r>
              <a:rPr err="1"/>
              <a:t>devono</a:t>
            </a:r>
            <a:r>
              <a:t> </a:t>
            </a:r>
            <a:r>
              <a:rPr err="1"/>
              <a:t>essere</a:t>
            </a:r>
            <a:r>
              <a:t> </a:t>
            </a:r>
            <a:r>
              <a:rPr err="1"/>
              <a:t>realizzati</a:t>
            </a:r>
            <a:r>
              <a:t> </a:t>
            </a:r>
            <a:r>
              <a:rPr err="1"/>
              <a:t>anche</a:t>
            </a:r>
            <a:r>
              <a:t> a </a:t>
            </a:r>
            <a:r>
              <a:rPr err="1"/>
              <a:t>lato</a:t>
            </a:r>
            <a:r>
              <a:t> client. </a:t>
            </a:r>
          </a:p>
          <a:p>
            <a:pPr marL="285750" indent="-285750">
              <a:buSzPct val="100000"/>
              <a:buFont typeface="Arial"/>
              <a:buChar char="•"/>
              <a:defRPr sz="1600"/>
            </a:pPr>
            <a:r>
              <a:t>Lo </a:t>
            </a:r>
            <a:r>
              <a:rPr err="1"/>
              <a:t>stato</a:t>
            </a:r>
            <a:r>
              <a:t> </a:t>
            </a:r>
            <a:r>
              <a:rPr err="1"/>
              <a:t>dell’interazione</a:t>
            </a:r>
            <a:r>
              <a:t> (</a:t>
            </a:r>
            <a:r>
              <a:rPr err="1"/>
              <a:t>numero</a:t>
            </a:r>
            <a:r>
              <a:t> di </a:t>
            </a:r>
            <a:r>
              <a:rPr err="1"/>
              <a:t>tentativi</a:t>
            </a:r>
            <a:r>
              <a:t>) </a:t>
            </a:r>
            <a:r>
              <a:rPr err="1"/>
              <a:t>deve</a:t>
            </a:r>
            <a:r>
              <a:t> </a:t>
            </a:r>
            <a:r>
              <a:rPr err="1"/>
              <a:t>essere</a:t>
            </a:r>
            <a:r>
              <a:t> </a:t>
            </a:r>
            <a:r>
              <a:rPr err="1"/>
              <a:t>memorizzato</a:t>
            </a:r>
            <a:r>
              <a:t> a </a:t>
            </a:r>
            <a:r>
              <a:rPr err="1"/>
              <a:t>lato</a:t>
            </a:r>
            <a:r>
              <a:t> client. </a:t>
            </a:r>
          </a:p>
        </p:txBody>
      </p:sp>
      <p:sp>
        <p:nvSpPr>
          <p:cNvPr id="98" name="Titolo 1"/>
          <p:cNvSpPr txBox="1">
            <a:spLocks noGrp="1"/>
          </p:cNvSpPr>
          <p:nvPr>
            <p:ph type="title"/>
          </p:nvPr>
        </p:nvSpPr>
        <p:spPr>
          <a:xfrm>
            <a:off x="838200" y="0"/>
            <a:ext cx="10515600" cy="1325563"/>
          </a:xfrm>
          <a:prstGeom prst="rect">
            <a:avLst/>
          </a:prstGeom>
        </p:spPr>
        <p:txBody>
          <a:bodyPr/>
          <a:lstStyle>
            <a:lvl1pPr algn="ctr"/>
          </a:lstStyle>
          <a:p>
            <a:r>
              <a:rPr lang="it-IT" b="1"/>
              <a:t>Meeting Manager</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9"/>
          <p:cNvSpPr txBox="1">
            <a:spLocks noGrp="1"/>
          </p:cNvSpPr>
          <p:nvPr>
            <p:ph type="title"/>
          </p:nvPr>
        </p:nvSpPr>
        <p:spPr>
          <a:xfrm>
            <a:off x="1395762" y="123909"/>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dirty="0"/>
              <a:t>Evento: back da Cancellazione</a:t>
            </a:r>
            <a:endParaRPr dirty="0"/>
          </a:p>
        </p:txBody>
      </p:sp>
      <p:sp>
        <p:nvSpPr>
          <p:cNvPr id="26" name="Google Shape;290;p37"/>
          <p:cNvSpPr/>
          <p:nvPr/>
        </p:nvSpPr>
        <p:spPr>
          <a:xfrm>
            <a:off x="1615741" y="1370729"/>
            <a:ext cx="1213741"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rPr>
              <a:t>Cancellazione</a:t>
            </a:r>
            <a:endParaRPr sz="1200" dirty="0">
              <a:solidFill>
                <a:schemeClr val="dk1"/>
              </a:solidFill>
              <a:latin typeface="Calibri"/>
              <a:ea typeface="Calibri"/>
              <a:cs typeface="Calibri"/>
            </a:endParaRPr>
          </a:p>
        </p:txBody>
      </p:sp>
      <p:sp>
        <p:nvSpPr>
          <p:cNvPr id="27" name="Google Shape;292;p37"/>
          <p:cNvSpPr/>
          <p:nvPr/>
        </p:nvSpPr>
        <p:spPr>
          <a:xfrm>
            <a:off x="2051554" y="2146515"/>
            <a:ext cx="342116" cy="38175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endParaRPr>
          </a:p>
        </p:txBody>
      </p:sp>
      <p:cxnSp>
        <p:nvCxnSpPr>
          <p:cNvPr id="12" name="Straight Arrow Connector 11"/>
          <p:cNvCxnSpPr/>
          <p:nvPr/>
        </p:nvCxnSpPr>
        <p:spPr>
          <a:xfrm>
            <a:off x="1341872" y="2287563"/>
            <a:ext cx="70968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 name="TextBox 45"/>
          <p:cNvSpPr txBox="1"/>
          <p:nvPr/>
        </p:nvSpPr>
        <p:spPr>
          <a:xfrm>
            <a:off x="1341872" y="2386773"/>
            <a:ext cx="474810" cy="276999"/>
          </a:xfrm>
          <a:prstGeom prst="rect">
            <a:avLst/>
          </a:prstGeom>
          <a:noFill/>
        </p:spPr>
        <p:txBody>
          <a:bodyPr wrap="none" rtlCol="0">
            <a:spAutoFit/>
          </a:bodyPr>
          <a:lstStyle/>
          <a:p>
            <a:r>
              <a:rPr lang="en-US" sz="1200" dirty="0"/>
              <a:t>back</a:t>
            </a:r>
          </a:p>
        </p:txBody>
      </p:sp>
      <p:sp>
        <p:nvSpPr>
          <p:cNvPr id="52" name="Google Shape;294;p37">
            <a:extLst>
              <a:ext uri="{FF2B5EF4-FFF2-40B4-BE49-F238E27FC236}">
                <a16:creationId xmlns:a16="http://schemas.microsoft.com/office/drawing/2014/main" id="{A0448648-EFB0-4FA5-83E9-DAF6E7B88069}"/>
              </a:ext>
            </a:extLst>
          </p:cNvPr>
          <p:cNvSpPr txBox="1"/>
          <p:nvPr/>
        </p:nvSpPr>
        <p:spPr>
          <a:xfrm>
            <a:off x="2460774" y="2972317"/>
            <a:ext cx="1338225" cy="382454"/>
          </a:xfrm>
          <a:prstGeom prst="rect">
            <a:avLst/>
          </a:prstGeom>
          <a:noFill/>
          <a:ln>
            <a:noFill/>
          </a:ln>
        </p:spPr>
        <p:txBody>
          <a:bodyPr spcFirstLastPara="1" wrap="square" lIns="107269" tIns="53620" rIns="107269" bIns="53620" anchor="t" anchorCtr="0">
            <a:noAutofit/>
          </a:bodyPr>
          <a:lstStyle/>
          <a:p>
            <a:r>
              <a:rPr lang="it-IT" sz="1200" dirty="0">
                <a:solidFill>
                  <a:schemeClr val="dk1"/>
                </a:solidFill>
                <a:latin typeface="Calibri"/>
                <a:ea typeface="Calibri"/>
                <a:cs typeface="Calibri"/>
                <a:sym typeface="Calibri"/>
              </a:rPr>
              <a:t>Nascondo questo e mostro la </a:t>
            </a:r>
            <a:r>
              <a:rPr lang="it-IT" sz="1200" dirty="0" err="1">
                <a:solidFill>
                  <a:schemeClr val="dk1"/>
                </a:solidFill>
                <a:latin typeface="Calibri"/>
                <a:ea typeface="Calibri"/>
                <a:cs typeface="Calibri"/>
                <a:sym typeface="Calibri"/>
              </a:rPr>
              <a:t>form</a:t>
            </a:r>
            <a:endParaRPr sz="1200" dirty="0">
              <a:solidFill>
                <a:schemeClr val="dk1"/>
              </a:solidFill>
              <a:latin typeface="Calibri"/>
              <a:ea typeface="Calibri"/>
              <a:cs typeface="Calibri"/>
              <a:sym typeface="Calibri"/>
            </a:endParaRPr>
          </a:p>
        </p:txBody>
      </p:sp>
      <p:grpSp>
        <p:nvGrpSpPr>
          <p:cNvPr id="53" name="Group 7">
            <a:extLst>
              <a:ext uri="{FF2B5EF4-FFF2-40B4-BE49-F238E27FC236}">
                <a16:creationId xmlns:a16="http://schemas.microsoft.com/office/drawing/2014/main" id="{A8251006-033C-4E6C-939D-C0284BCFB1B8}"/>
              </a:ext>
            </a:extLst>
          </p:cNvPr>
          <p:cNvGrpSpPr/>
          <p:nvPr/>
        </p:nvGrpSpPr>
        <p:grpSpPr>
          <a:xfrm flipH="1">
            <a:off x="2460774" y="3429000"/>
            <a:ext cx="484693" cy="265456"/>
            <a:chOff x="614149" y="4401223"/>
            <a:chExt cx="484693" cy="507248"/>
          </a:xfrm>
        </p:grpSpPr>
        <p:cxnSp>
          <p:nvCxnSpPr>
            <p:cNvPr id="54" name="Straight Connector 8">
              <a:extLst>
                <a:ext uri="{FF2B5EF4-FFF2-40B4-BE49-F238E27FC236}">
                  <a16:creationId xmlns:a16="http://schemas.microsoft.com/office/drawing/2014/main" id="{B63792F6-D7E1-4803-B162-CA1F73F7F30A}"/>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Straight Connector 9">
              <a:extLst>
                <a:ext uri="{FF2B5EF4-FFF2-40B4-BE49-F238E27FC236}">
                  <a16:creationId xmlns:a16="http://schemas.microsoft.com/office/drawing/2014/main" id="{DD02A417-E963-49D6-B676-E480D4E10EDC}"/>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10">
              <a:extLst>
                <a:ext uri="{FF2B5EF4-FFF2-40B4-BE49-F238E27FC236}">
                  <a16:creationId xmlns:a16="http://schemas.microsoft.com/office/drawing/2014/main" id="{443E238A-0926-4AE3-8BB8-93A2F6880DBE}"/>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13" name="Google Shape;349;p39">
            <a:extLst>
              <a:ext uri="{FF2B5EF4-FFF2-40B4-BE49-F238E27FC236}">
                <a16:creationId xmlns:a16="http://schemas.microsoft.com/office/drawing/2014/main" id="{1B32FA12-A5CC-4FEF-BAD3-C12DF1B0B2E6}"/>
              </a:ext>
            </a:extLst>
          </p:cNvPr>
          <p:cNvSpPr/>
          <p:nvPr/>
        </p:nvSpPr>
        <p:spPr>
          <a:xfrm>
            <a:off x="7980528" y="1196444"/>
            <a:ext cx="873457" cy="6325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rPr>
              <a:t>Page</a:t>
            </a:r>
            <a:br>
              <a:rPr lang="es-419" sz="1200" dirty="0">
                <a:solidFill>
                  <a:schemeClr val="dk1"/>
                </a:solidFill>
                <a:latin typeface="Calibri"/>
                <a:ea typeface="Calibri"/>
                <a:cs typeface="Calibri"/>
              </a:rPr>
            </a:br>
            <a:r>
              <a:rPr lang="es-419" sz="1200" dirty="0">
                <a:solidFill>
                  <a:schemeClr val="dk1"/>
                </a:solidFill>
                <a:latin typeface="Calibri"/>
                <a:ea typeface="Calibri"/>
                <a:cs typeface="Calibri"/>
              </a:rPr>
              <a:t>Orchestrator</a:t>
            </a:r>
            <a:endParaRPr sz="1200" dirty="0">
              <a:solidFill>
                <a:schemeClr val="dk1"/>
              </a:solidFill>
              <a:latin typeface="Calibri"/>
              <a:ea typeface="Calibri"/>
              <a:cs typeface="Calibri"/>
            </a:endParaRPr>
          </a:p>
        </p:txBody>
      </p:sp>
      <p:cxnSp>
        <p:nvCxnSpPr>
          <p:cNvPr id="14" name="Google Shape;350;p39">
            <a:extLst>
              <a:ext uri="{FF2B5EF4-FFF2-40B4-BE49-F238E27FC236}">
                <a16:creationId xmlns:a16="http://schemas.microsoft.com/office/drawing/2014/main" id="{7F40DFE0-C838-4D30-939A-E1DC34FFE4B9}"/>
              </a:ext>
            </a:extLst>
          </p:cNvPr>
          <p:cNvCxnSpPr>
            <a:stCxn id="13" idx="2"/>
          </p:cNvCxnSpPr>
          <p:nvPr/>
        </p:nvCxnSpPr>
        <p:spPr>
          <a:xfrm flipH="1">
            <a:off x="8390024" y="1829000"/>
            <a:ext cx="27232"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15" name="Google Shape;351;p39">
            <a:extLst>
              <a:ext uri="{FF2B5EF4-FFF2-40B4-BE49-F238E27FC236}">
                <a16:creationId xmlns:a16="http://schemas.microsoft.com/office/drawing/2014/main" id="{653270A3-422F-4540-AF61-5E5A8655258B}"/>
              </a:ext>
            </a:extLst>
          </p:cNvPr>
          <p:cNvSpPr/>
          <p:nvPr/>
        </p:nvSpPr>
        <p:spPr>
          <a:xfrm>
            <a:off x="8193643" y="4252618"/>
            <a:ext cx="360137" cy="492127"/>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endParaRPr>
          </a:p>
        </p:txBody>
      </p:sp>
      <p:cxnSp>
        <p:nvCxnSpPr>
          <p:cNvPr id="16" name="Google Shape;357;p39">
            <a:extLst>
              <a:ext uri="{FF2B5EF4-FFF2-40B4-BE49-F238E27FC236}">
                <a16:creationId xmlns:a16="http://schemas.microsoft.com/office/drawing/2014/main" id="{D8337AB2-9B6A-455E-9CD5-D27B7CA4B586}"/>
              </a:ext>
            </a:extLst>
          </p:cNvPr>
          <p:cNvCxnSpPr/>
          <p:nvPr/>
        </p:nvCxnSpPr>
        <p:spPr>
          <a:xfrm>
            <a:off x="2431559" y="4511707"/>
            <a:ext cx="5762084" cy="3642"/>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7" name="Google Shape;353;p39">
            <a:extLst>
              <a:ext uri="{FF2B5EF4-FFF2-40B4-BE49-F238E27FC236}">
                <a16:creationId xmlns:a16="http://schemas.microsoft.com/office/drawing/2014/main" id="{B4EAEDA7-CF68-445D-9205-93276957D45B}"/>
              </a:ext>
            </a:extLst>
          </p:cNvPr>
          <p:cNvSpPr txBox="1"/>
          <p:nvPr/>
        </p:nvSpPr>
        <p:spPr>
          <a:xfrm>
            <a:off x="4268207" y="4201752"/>
            <a:ext cx="1827793" cy="338400"/>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rPr>
              <a:t>refresh</a:t>
            </a:r>
            <a:r>
              <a:rPr lang="it-IT" sz="1400" dirty="0">
                <a:solidFill>
                  <a:schemeClr val="dk1"/>
                </a:solidFill>
                <a:latin typeface="Calibri"/>
                <a:ea typeface="Calibri"/>
                <a:cs typeface="Calibri"/>
              </a:rPr>
              <a:t>()</a:t>
            </a:r>
            <a:endParaRPr sz="1400" dirty="0">
              <a:solidFill>
                <a:schemeClr val="dk1"/>
              </a:solidFill>
              <a:latin typeface="Calibri"/>
              <a:ea typeface="Calibri"/>
              <a:cs typeface="Calibri"/>
            </a:endParaRPr>
          </a:p>
        </p:txBody>
      </p:sp>
    </p:spTree>
    <p:extLst>
      <p:ext uri="{BB962C8B-B14F-4D97-AF65-F5344CB8AC3E}">
        <p14:creationId xmlns:p14="http://schemas.microsoft.com/office/powerpoint/2010/main" val="3681704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3"/>
          <p:cNvSpPr txBox="1">
            <a:spLocks noGrp="1"/>
          </p:cNvSpPr>
          <p:nvPr>
            <p:ph type="title"/>
          </p:nvPr>
        </p:nvSpPr>
        <p:spPr>
          <a:xfrm>
            <a:off x="1638300" y="274633"/>
            <a:ext cx="8915400" cy="1008000"/>
          </a:xfrm>
          <a:prstGeom prst="rect">
            <a:avLst/>
          </a:prstGeom>
          <a:noFill/>
          <a:ln>
            <a:noFill/>
          </a:ln>
        </p:spPr>
        <p:txBody>
          <a:bodyPr spcFirstLastPara="1" wrap="square" lIns="107269" tIns="53620" rIns="107269" bIns="53620" anchor="ctr" anchorCtr="0">
            <a:noAutofit/>
          </a:bodyPr>
          <a:lstStyle/>
          <a:p>
            <a:pPr>
              <a:buSzPts val="4400"/>
            </a:pPr>
            <a:r>
              <a:rPr lang="es-419" dirty="0"/>
              <a:t>Evento: logout</a:t>
            </a:r>
            <a:endParaRPr dirty="0"/>
          </a:p>
        </p:txBody>
      </p:sp>
      <p:sp>
        <p:nvSpPr>
          <p:cNvPr id="460" name="Google Shape;460;p43"/>
          <p:cNvSpPr/>
          <p:nvPr/>
        </p:nvSpPr>
        <p:spPr>
          <a:xfrm>
            <a:off x="4732009" y="1428067"/>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rPr>
              <a:t>Logout</a:t>
            </a:r>
            <a:endParaRPr dirty="0">
              <a:solidFill>
                <a:schemeClr val="dk1"/>
              </a:solidFill>
              <a:latin typeface="Calibri"/>
              <a:ea typeface="Calibri"/>
              <a:cs typeface="Calibri"/>
            </a:endParaRPr>
          </a:p>
        </p:txBody>
      </p:sp>
      <p:cxnSp>
        <p:nvCxnSpPr>
          <p:cNvPr id="461" name="Google Shape;461;p43"/>
          <p:cNvCxnSpPr>
            <a:stCxn id="460" idx="2"/>
          </p:cNvCxnSpPr>
          <p:nvPr/>
        </p:nvCxnSpPr>
        <p:spPr>
          <a:xfrm flipH="1">
            <a:off x="5417434" y="1809267"/>
            <a:ext cx="2665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2" name="Google Shape;462;p43"/>
          <p:cNvCxnSpPr>
            <a:cxnSpLocks/>
            <a:stCxn id="21" idx="3"/>
          </p:cNvCxnSpPr>
          <p:nvPr/>
        </p:nvCxnSpPr>
        <p:spPr>
          <a:xfrm>
            <a:off x="3528778" y="2944805"/>
            <a:ext cx="170285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3" name="Google Shape;463;p43"/>
          <p:cNvSpPr txBox="1"/>
          <p:nvPr/>
        </p:nvSpPr>
        <p:spPr>
          <a:xfrm>
            <a:off x="3822243" y="2498780"/>
            <a:ext cx="1130348" cy="3692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rPr>
              <a:t>doGET</a:t>
            </a:r>
            <a:endParaRPr sz="2100" dirty="0">
              <a:solidFill>
                <a:schemeClr val="dk1"/>
              </a:solidFill>
              <a:latin typeface="Calibri"/>
              <a:ea typeface="Calibri"/>
              <a:cs typeface="Calibri"/>
            </a:endParaRPr>
          </a:p>
        </p:txBody>
      </p:sp>
      <p:sp>
        <p:nvSpPr>
          <p:cNvPr id="464" name="Google Shape;464;p43"/>
          <p:cNvSpPr/>
          <p:nvPr/>
        </p:nvSpPr>
        <p:spPr>
          <a:xfrm>
            <a:off x="5246056" y="2024967"/>
            <a:ext cx="355485" cy="281998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endParaRPr>
          </a:p>
        </p:txBody>
      </p:sp>
      <p:sp>
        <p:nvSpPr>
          <p:cNvPr id="465" name="Google Shape;465;p43"/>
          <p:cNvSpPr/>
          <p:nvPr/>
        </p:nvSpPr>
        <p:spPr>
          <a:xfrm>
            <a:off x="6913332" y="1428067"/>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rPr>
              <a:t>Session</a:t>
            </a:r>
            <a:endParaRPr dirty="0">
              <a:solidFill>
                <a:schemeClr val="dk1"/>
              </a:solidFill>
              <a:latin typeface="Calibri"/>
              <a:ea typeface="Calibri"/>
              <a:cs typeface="Calibri"/>
            </a:endParaRPr>
          </a:p>
        </p:txBody>
      </p:sp>
      <p:cxnSp>
        <p:nvCxnSpPr>
          <p:cNvPr id="466" name="Google Shape;466;p43"/>
          <p:cNvCxnSpPr/>
          <p:nvPr/>
        </p:nvCxnSpPr>
        <p:spPr>
          <a:xfrm flipH="1">
            <a:off x="7473328" y="1809067"/>
            <a:ext cx="32825"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7" name="Google Shape;467;p43"/>
          <p:cNvCxnSpPr/>
          <p:nvPr/>
        </p:nvCxnSpPr>
        <p:spPr>
          <a:xfrm>
            <a:off x="5578148" y="2494867"/>
            <a:ext cx="17286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8" name="Google Shape;468;p43"/>
          <p:cNvSpPr/>
          <p:nvPr/>
        </p:nvSpPr>
        <p:spPr>
          <a:xfrm>
            <a:off x="7339517" y="2042033"/>
            <a:ext cx="330200" cy="769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endParaRPr>
          </a:p>
        </p:txBody>
      </p:sp>
      <p:sp>
        <p:nvSpPr>
          <p:cNvPr id="469" name="Google Shape;469;p43"/>
          <p:cNvSpPr/>
          <p:nvPr/>
        </p:nvSpPr>
        <p:spPr>
          <a:xfrm>
            <a:off x="8226171" y="1427967"/>
            <a:ext cx="145602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rPr>
              <a:t>index.html</a:t>
            </a:r>
            <a:endParaRPr dirty="0">
              <a:solidFill>
                <a:schemeClr val="dk1"/>
              </a:solidFill>
              <a:latin typeface="Calibri"/>
              <a:ea typeface="Calibri"/>
              <a:cs typeface="Calibri"/>
            </a:endParaRPr>
          </a:p>
        </p:txBody>
      </p:sp>
      <p:cxnSp>
        <p:nvCxnSpPr>
          <p:cNvPr id="470" name="Google Shape;470;p43"/>
          <p:cNvCxnSpPr>
            <a:cxnSpLocks/>
            <a:stCxn id="469" idx="2"/>
          </p:cNvCxnSpPr>
          <p:nvPr/>
        </p:nvCxnSpPr>
        <p:spPr>
          <a:xfrm>
            <a:off x="8954181" y="1809167"/>
            <a:ext cx="55501" cy="43435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71" name="Google Shape;471;p43"/>
          <p:cNvSpPr/>
          <p:nvPr/>
        </p:nvSpPr>
        <p:spPr>
          <a:xfrm>
            <a:off x="8844955" y="3429000"/>
            <a:ext cx="3302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endParaRPr>
          </a:p>
        </p:txBody>
      </p:sp>
      <p:cxnSp>
        <p:nvCxnSpPr>
          <p:cNvPr id="472" name="Google Shape;472;p43"/>
          <p:cNvCxnSpPr>
            <a:cxnSpLocks/>
            <a:endCxn id="471" idx="1"/>
          </p:cNvCxnSpPr>
          <p:nvPr/>
        </p:nvCxnSpPr>
        <p:spPr>
          <a:xfrm>
            <a:off x="5710767" y="3872400"/>
            <a:ext cx="313418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3" name="Google Shape;473;p43"/>
          <p:cNvSpPr txBox="1"/>
          <p:nvPr/>
        </p:nvSpPr>
        <p:spPr>
          <a:xfrm>
            <a:off x="3876879" y="2970069"/>
            <a:ext cx="1255587" cy="682621"/>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rPr>
              <a:t>GET</a:t>
            </a:r>
            <a:endParaRPr dirty="0">
              <a:solidFill>
                <a:schemeClr val="dk1"/>
              </a:solidFill>
              <a:latin typeface="Calibri"/>
              <a:ea typeface="Calibri"/>
              <a:cs typeface="Calibri"/>
            </a:endParaRPr>
          </a:p>
          <a:p>
            <a:r>
              <a:rPr lang="es-419" dirty="0">
                <a:solidFill>
                  <a:schemeClr val="dk1"/>
                </a:solidFill>
                <a:latin typeface="Calibri"/>
                <a:ea typeface="Calibri"/>
                <a:cs typeface="Calibri"/>
              </a:rPr>
              <a:t>/Logout</a:t>
            </a:r>
            <a:endParaRPr sz="1200" dirty="0"/>
          </a:p>
          <a:p>
            <a:endParaRPr dirty="0">
              <a:solidFill>
                <a:schemeClr val="dk1"/>
              </a:solidFill>
              <a:latin typeface="Calibri"/>
              <a:ea typeface="Calibri"/>
              <a:cs typeface="Calibri"/>
            </a:endParaRPr>
          </a:p>
        </p:txBody>
      </p:sp>
      <p:sp>
        <p:nvSpPr>
          <p:cNvPr id="474" name="Google Shape;474;p43"/>
          <p:cNvSpPr txBox="1"/>
          <p:nvPr/>
        </p:nvSpPr>
        <p:spPr>
          <a:xfrm>
            <a:off x="5770469" y="3483665"/>
            <a:ext cx="2293850" cy="338400"/>
          </a:xfrm>
          <a:prstGeom prst="rect">
            <a:avLst/>
          </a:prstGeom>
          <a:noFill/>
          <a:ln>
            <a:noFill/>
          </a:ln>
        </p:spPr>
        <p:txBody>
          <a:bodyPr spcFirstLastPara="1" wrap="square" lIns="107269" tIns="53620" rIns="107269" bIns="53620" anchor="t" anchorCtr="0">
            <a:noAutofit/>
          </a:bodyPr>
          <a:lstStyle/>
          <a:p>
            <a:pPr algn="ctr"/>
            <a:r>
              <a:rPr lang="es-419" dirty="0">
                <a:solidFill>
                  <a:schemeClr val="dk1"/>
                </a:solidFill>
                <a:latin typeface="Calibri"/>
                <a:ea typeface="Calibri"/>
                <a:cs typeface="Calibri"/>
              </a:rPr>
              <a:t>redirect</a:t>
            </a:r>
            <a:endParaRPr dirty="0">
              <a:solidFill>
                <a:schemeClr val="dk1"/>
              </a:solidFill>
              <a:latin typeface="Calibri"/>
              <a:ea typeface="Calibri"/>
              <a:cs typeface="Calibri"/>
            </a:endParaRPr>
          </a:p>
        </p:txBody>
      </p:sp>
      <p:sp>
        <p:nvSpPr>
          <p:cNvPr id="475" name="Google Shape;475;p43"/>
          <p:cNvSpPr txBox="1"/>
          <p:nvPr/>
        </p:nvSpPr>
        <p:spPr>
          <a:xfrm>
            <a:off x="5770471" y="2083533"/>
            <a:ext cx="1740050" cy="3076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rPr>
              <a:t>invalidate()</a:t>
            </a:r>
            <a:endParaRPr dirty="0">
              <a:solidFill>
                <a:schemeClr val="dk1"/>
              </a:solidFill>
              <a:latin typeface="Calibri"/>
              <a:ea typeface="Calibri"/>
              <a:cs typeface="Calibri"/>
            </a:endParaRPr>
          </a:p>
        </p:txBody>
      </p:sp>
      <p:sp>
        <p:nvSpPr>
          <p:cNvPr id="19" name="Google Shape;469;p43"/>
          <p:cNvSpPr/>
          <p:nvPr/>
        </p:nvSpPr>
        <p:spPr>
          <a:xfrm>
            <a:off x="2796539" y="1430239"/>
            <a:ext cx="1144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rPr>
              <a:t>home.html</a:t>
            </a:r>
            <a:endParaRPr sz="1400" dirty="0">
              <a:solidFill>
                <a:schemeClr val="dk1"/>
              </a:solidFill>
              <a:latin typeface="Calibri"/>
              <a:ea typeface="Calibri"/>
              <a:cs typeface="Calibri"/>
            </a:endParaRPr>
          </a:p>
        </p:txBody>
      </p:sp>
      <p:cxnSp>
        <p:nvCxnSpPr>
          <p:cNvPr id="20" name="Google Shape;470;p43"/>
          <p:cNvCxnSpPr>
            <a:stCxn id="19" idx="2"/>
          </p:cNvCxnSpPr>
          <p:nvPr/>
        </p:nvCxnSpPr>
        <p:spPr>
          <a:xfrm flipH="1">
            <a:off x="3335715" y="1811439"/>
            <a:ext cx="32825"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1" name="Google Shape;471;p43"/>
          <p:cNvSpPr/>
          <p:nvPr/>
        </p:nvSpPr>
        <p:spPr>
          <a:xfrm>
            <a:off x="3198578" y="2501405"/>
            <a:ext cx="3302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asellaDiTesto 7"/>
          <p:cNvSpPr txBox="1"/>
          <p:nvPr/>
        </p:nvSpPr>
        <p:spPr>
          <a:xfrm>
            <a:off x="392672" y="1690688"/>
            <a:ext cx="11406656" cy="495520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defRPr sz="1400"/>
            </a:pPr>
            <a:r>
              <a:rPr lang="it-IT"/>
              <a:t>Un’applicazione web consente la gestione di riunioni online. Una </a:t>
            </a:r>
            <a:r>
              <a:rPr lang="it-IT" b="1">
                <a:solidFill>
                  <a:srgbClr val="FF0000"/>
                </a:solidFill>
              </a:rPr>
              <a:t>riunione</a:t>
            </a:r>
            <a:r>
              <a:rPr lang="it-IT"/>
              <a:t> ha un </a:t>
            </a:r>
            <a:r>
              <a:rPr lang="it-IT" b="1">
                <a:solidFill>
                  <a:srgbClr val="00B050"/>
                </a:solidFill>
              </a:rPr>
              <a:t>titolo</a:t>
            </a:r>
            <a:r>
              <a:rPr lang="it-IT"/>
              <a:t>, una </a:t>
            </a:r>
            <a:r>
              <a:rPr lang="it-IT" b="1">
                <a:solidFill>
                  <a:srgbClr val="00B050"/>
                </a:solidFill>
              </a:rPr>
              <a:t>data</a:t>
            </a:r>
            <a:r>
              <a:rPr lang="it-IT"/>
              <a:t>, un’</a:t>
            </a:r>
            <a:r>
              <a:rPr lang="it-IT" b="1">
                <a:solidFill>
                  <a:srgbClr val="00B050"/>
                </a:solidFill>
              </a:rPr>
              <a:t>ora</a:t>
            </a:r>
            <a:r>
              <a:rPr lang="it-IT"/>
              <a:t>, una </a:t>
            </a:r>
            <a:r>
              <a:rPr lang="it-IT" b="1">
                <a:solidFill>
                  <a:srgbClr val="00B050"/>
                </a:solidFill>
              </a:rPr>
              <a:t>durata</a:t>
            </a:r>
            <a:r>
              <a:rPr lang="it-IT"/>
              <a:t> e un </a:t>
            </a:r>
            <a:r>
              <a:rPr lang="it-IT" b="1">
                <a:solidFill>
                  <a:srgbClr val="00B050"/>
                </a:solidFill>
              </a:rPr>
              <a:t>numero massimo di partecipanti</a:t>
            </a:r>
            <a:r>
              <a:rPr lang="it-IT"/>
              <a:t>. L’</a:t>
            </a:r>
            <a:r>
              <a:rPr lang="it-IT" b="1">
                <a:solidFill>
                  <a:srgbClr val="FF0000"/>
                </a:solidFill>
              </a:rPr>
              <a:t>utente</a:t>
            </a:r>
            <a:r>
              <a:rPr lang="it-IT"/>
              <a:t> fa il login e, se autenticato, accede all’HOME page che mostra l’elenco delle riunioni indette da lui e non ancora scadute, l’elenco delle riunioni cui è stato invitato e non ancora scadute, e una </a:t>
            </a:r>
            <a:r>
              <a:rPr lang="it-IT" err="1"/>
              <a:t>form</a:t>
            </a:r>
            <a:r>
              <a:rPr lang="it-IT"/>
              <a:t> per creare una nuova riunione. Quando l’utente inoltra la </a:t>
            </a:r>
            <a:r>
              <a:rPr lang="it-IT" err="1"/>
              <a:t>form</a:t>
            </a:r>
            <a:r>
              <a:rPr lang="it-IT"/>
              <a:t>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a:t>
            </a:r>
          </a:p>
          <a:p>
            <a:pPr>
              <a:defRPr sz="1400"/>
            </a:pPr>
            <a:r>
              <a:rPr lang="it-IT"/>
              <a:t>Si realizzi un’applicazione client server web che modifica le specifiche precedenti come segue: </a:t>
            </a:r>
          </a:p>
          <a:p>
            <a:pPr marL="285750" indent="-285750">
              <a:buSzPct val="100000"/>
              <a:buFont typeface="Arial"/>
              <a:buChar char="•"/>
              <a:defRPr sz="1400"/>
            </a:pPr>
            <a:r>
              <a:rPr lang="it-IT"/>
              <a:t>L’applicazione supporta registrazione e login mediante una pagina pubblica con opportune </a:t>
            </a:r>
            <a:r>
              <a:rPr lang="it-IT" err="1"/>
              <a:t>form</a:t>
            </a:r>
            <a:r>
              <a:rPr lang="it-IT"/>
              <a:t>. La registrazione controlla la validità sintattica dell’</a:t>
            </a:r>
            <a:r>
              <a:rPr lang="it-IT" b="1">
                <a:solidFill>
                  <a:srgbClr val="00B050"/>
                </a:solidFill>
              </a:rPr>
              <a:t>indirizzo di email </a:t>
            </a:r>
            <a:r>
              <a:rPr lang="it-IT"/>
              <a:t>e l’uguaglianza tra i campi “</a:t>
            </a:r>
            <a:r>
              <a:rPr lang="it-IT" b="1">
                <a:solidFill>
                  <a:srgbClr val="00B050"/>
                </a:solidFill>
              </a:rPr>
              <a:t>password</a:t>
            </a:r>
            <a:r>
              <a:rPr lang="it-IT"/>
              <a:t>” e “ripeti password”, anche a lato client. La registrazione controlla l’unicità dello </a:t>
            </a:r>
            <a:r>
              <a:rPr lang="it-IT" b="1">
                <a:solidFill>
                  <a:srgbClr val="00B050"/>
                </a:solidFill>
              </a:rPr>
              <a:t>username</a:t>
            </a:r>
            <a:r>
              <a:rPr lang="it-IT"/>
              <a:t>. </a:t>
            </a:r>
          </a:p>
          <a:p>
            <a:pPr marL="285750" indent="-285750">
              <a:buSzPct val="100000"/>
              <a:buFont typeface="Arial"/>
              <a:buChar char="•"/>
              <a:defRPr sz="1400"/>
            </a:pPr>
            <a:r>
              <a:rPr lang="it-IT"/>
              <a:t>Dopo il login, l’intera applicazione è realizzata con un’unica pagina. </a:t>
            </a:r>
          </a:p>
          <a:p>
            <a:pPr marL="285750" indent="-285750">
              <a:buSzPct val="100000"/>
              <a:buFont typeface="Arial"/>
              <a:buChar char="•"/>
              <a:defRPr sz="1400"/>
            </a:pPr>
            <a:r>
              <a:rPr lang="it-IT"/>
              <a:t>Ogni interazione dell’utente è gestita senza ricaricare completamente la pagina, ma produce l’invocazione asincrona del server e l’eventuale modifica del contenuto da aggiornare a seguito dell’evento. </a:t>
            </a:r>
          </a:p>
          <a:p>
            <a:pPr marL="285750" indent="-285750">
              <a:buSzPct val="100000"/>
              <a:buFont typeface="Arial"/>
              <a:buChar char="•"/>
              <a:defRPr sz="1400"/>
            </a:pPr>
            <a:r>
              <a:rPr lang="it-IT"/>
              <a:t>La scelta dall’anagrafica deve essere realizzata con una pagina modale con i bottoni invia e cancella. </a:t>
            </a:r>
          </a:p>
          <a:p>
            <a:pPr marL="285750" indent="-285750">
              <a:buSzPct val="100000"/>
              <a:buFont typeface="Arial"/>
              <a:buChar char="•"/>
              <a:defRPr sz="1400"/>
            </a:pPr>
            <a:r>
              <a:rPr lang="it-IT"/>
              <a:t>I controlli di correttezza del numero di invitati e del massimo numero di tentativi, con i relativi messaggi di avvertimento, devono essere realizzati anche a lato client. </a:t>
            </a:r>
          </a:p>
          <a:p>
            <a:pPr marL="285750" indent="-285750">
              <a:buSzPct val="100000"/>
              <a:buFont typeface="Arial"/>
              <a:buChar char="•"/>
              <a:defRPr sz="1400"/>
            </a:pPr>
            <a:r>
              <a:rPr lang="it-IT"/>
              <a:t>Lo stato dell’interazione (numero di tentativi) deve essere memorizzato a lato client. </a:t>
            </a:r>
          </a:p>
          <a:p>
            <a:endParaRPr/>
          </a:p>
          <a:p>
            <a:pPr>
              <a:defRPr b="1">
                <a:solidFill>
                  <a:srgbClr val="FF0000"/>
                </a:solidFill>
              </a:defRPr>
            </a:pPr>
            <a:r>
              <a:t>Entities</a:t>
            </a:r>
            <a:r>
              <a:rPr>
                <a:solidFill>
                  <a:srgbClr val="000000"/>
                </a:solidFill>
              </a:rPr>
              <a:t>, </a:t>
            </a:r>
            <a:r>
              <a:rPr>
                <a:solidFill>
                  <a:srgbClr val="00B050"/>
                </a:solidFill>
              </a:rPr>
              <a:t>attributes</a:t>
            </a:r>
            <a:r>
              <a:rPr>
                <a:solidFill>
                  <a:srgbClr val="000000"/>
                </a:solidFill>
              </a:rPr>
              <a:t>, </a:t>
            </a:r>
            <a:r>
              <a:rPr>
                <a:solidFill>
                  <a:srgbClr val="366092"/>
                </a:solidFill>
              </a:rPr>
              <a:t>relationships</a:t>
            </a:r>
          </a:p>
        </p:txBody>
      </p:sp>
      <p:sp>
        <p:nvSpPr>
          <p:cNvPr id="101" name="Titolo 1"/>
          <p:cNvSpPr txBox="1">
            <a:spLocks noGrp="1"/>
          </p:cNvSpPr>
          <p:nvPr>
            <p:ph type="title"/>
          </p:nvPr>
        </p:nvSpPr>
        <p:spPr>
          <a:xfrm>
            <a:off x="838200" y="365125"/>
            <a:ext cx="10515600" cy="1325563"/>
          </a:xfrm>
          <a:prstGeom prst="rect">
            <a:avLst/>
          </a:prstGeom>
        </p:spPr>
        <p:txBody>
          <a:bodyPr/>
          <a:lstStyle>
            <a:lvl1pPr algn="ctr"/>
          </a:lstStyle>
          <a:p>
            <a:r>
              <a:rPr lang="it-IT" b="1"/>
              <a:t>Analisi dei dati</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olo 1"/>
          <p:cNvSpPr txBox="1">
            <a:spLocks noGrp="1"/>
          </p:cNvSpPr>
          <p:nvPr>
            <p:ph type="title"/>
          </p:nvPr>
        </p:nvSpPr>
        <p:spPr>
          <a:xfrm>
            <a:off x="838200" y="365125"/>
            <a:ext cx="10515600" cy="1325563"/>
          </a:xfrm>
          <a:prstGeom prst="rect">
            <a:avLst/>
          </a:prstGeom>
        </p:spPr>
        <p:txBody>
          <a:bodyPr/>
          <a:lstStyle>
            <a:lvl1pPr algn="ctr"/>
          </a:lstStyle>
          <a:p>
            <a:r>
              <a:rPr lang="it-IT" b="1"/>
              <a:t>Database design</a:t>
            </a:r>
          </a:p>
        </p:txBody>
      </p:sp>
      <p:pic>
        <p:nvPicPr>
          <p:cNvPr id="104" name="Untitled Diagram-2.png" descr="Untitled Diagram-2.png"/>
          <p:cNvPicPr>
            <a:picLocks noChangeAspect="1"/>
          </p:cNvPicPr>
          <p:nvPr/>
        </p:nvPicPr>
        <p:blipFill>
          <a:blip r:embed="rId2"/>
          <a:stretch>
            <a:fillRect/>
          </a:stretch>
        </p:blipFill>
        <p:spPr>
          <a:xfrm>
            <a:off x="1357074" y="2127249"/>
            <a:ext cx="9118601" cy="2603501"/>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olo 1"/>
          <p:cNvSpPr txBox="1">
            <a:spLocks noGrp="1"/>
          </p:cNvSpPr>
          <p:nvPr>
            <p:ph type="title"/>
          </p:nvPr>
        </p:nvSpPr>
        <p:spPr>
          <a:xfrm>
            <a:off x="838200" y="365125"/>
            <a:ext cx="10515600" cy="1325563"/>
          </a:xfrm>
          <a:prstGeom prst="rect">
            <a:avLst/>
          </a:prstGeom>
        </p:spPr>
        <p:txBody>
          <a:bodyPr/>
          <a:lstStyle>
            <a:lvl1pPr algn="ctr"/>
          </a:lstStyle>
          <a:p>
            <a:r>
              <a:rPr lang="it-IT" b="1"/>
              <a:t>Local database schema</a:t>
            </a:r>
          </a:p>
        </p:txBody>
      </p:sp>
      <p:sp>
        <p:nvSpPr>
          <p:cNvPr id="107" name="CasellaDiTesto 1"/>
          <p:cNvSpPr txBox="1"/>
          <p:nvPr/>
        </p:nvSpPr>
        <p:spPr>
          <a:xfrm>
            <a:off x="418582" y="2024108"/>
            <a:ext cx="5631700" cy="258659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defRPr sz="1600" b="1">
                <a:solidFill>
                  <a:srgbClr val="C55A11"/>
                </a:solidFill>
              </a:defRPr>
            </a:pPr>
            <a:r>
              <a:t>CREATE TABLE </a:t>
            </a:r>
            <a:r>
              <a:rPr b="0">
                <a:solidFill>
                  <a:srgbClr val="000000"/>
                </a:solidFill>
              </a:rPr>
              <a:t>`</a:t>
            </a:r>
            <a:r>
              <a:rPr>
                <a:solidFill>
                  <a:srgbClr val="00B050"/>
                </a:solidFill>
              </a:rPr>
              <a:t>db_meeting_manager_esame2020</a:t>
            </a:r>
            <a:r>
              <a:rPr b="0">
                <a:solidFill>
                  <a:srgbClr val="000000"/>
                </a:solidFill>
              </a:rPr>
              <a:t>`.`</a:t>
            </a:r>
            <a:r>
              <a:rPr>
                <a:solidFill>
                  <a:srgbClr val="00B050"/>
                </a:solidFill>
              </a:rPr>
              <a:t>user</a:t>
            </a:r>
            <a:r>
              <a:rPr b="0">
                <a:solidFill>
                  <a:srgbClr val="000000"/>
                </a:solidFill>
              </a:rPr>
              <a:t>` (</a:t>
            </a:r>
          </a:p>
          <a:p>
            <a:pPr>
              <a:defRPr sz="1600"/>
            </a:pPr>
            <a:r>
              <a:t> </a:t>
            </a:r>
          </a:p>
          <a:p>
            <a:pPr>
              <a:defRPr sz="1600"/>
            </a:pPr>
            <a:r>
              <a:t> 	`</a:t>
            </a:r>
            <a:r>
              <a:rPr b="1">
                <a:solidFill>
                  <a:srgbClr val="7030A0"/>
                </a:solidFill>
              </a:rPr>
              <a:t>username</a:t>
            </a:r>
            <a:r>
              <a:t>` </a:t>
            </a:r>
            <a:r>
              <a:rPr b="1">
                <a:solidFill>
                  <a:srgbClr val="C55A11"/>
                </a:solidFill>
              </a:rPr>
              <a:t>VARCHAR</a:t>
            </a:r>
            <a:r>
              <a:t>(</a:t>
            </a:r>
            <a:r>
              <a:rPr b="1">
                <a:solidFill>
                  <a:srgbClr val="7030A0"/>
                </a:solidFill>
              </a:rPr>
              <a:t>45</a:t>
            </a:r>
            <a:r>
              <a:t>) </a:t>
            </a:r>
            <a:r>
              <a:rPr b="1">
                <a:solidFill>
                  <a:srgbClr val="C55A11"/>
                </a:solidFill>
              </a:rPr>
              <a:t>NOT NULL</a:t>
            </a:r>
            <a:r>
              <a:t>,</a:t>
            </a:r>
          </a:p>
          <a:p>
            <a:pPr>
              <a:defRPr sz="1600"/>
            </a:pPr>
            <a:r>
              <a:t>	 `</a:t>
            </a:r>
            <a:r>
              <a:rPr b="1">
                <a:solidFill>
                  <a:srgbClr val="7030A0"/>
                </a:solidFill>
              </a:rPr>
              <a:t>name</a:t>
            </a:r>
            <a:r>
              <a:t>` </a:t>
            </a:r>
            <a:r>
              <a:rPr b="1">
                <a:solidFill>
                  <a:srgbClr val="C55A11"/>
                </a:solidFill>
              </a:rPr>
              <a:t>VARCHAR</a:t>
            </a:r>
            <a:r>
              <a:t>(</a:t>
            </a:r>
            <a:r>
              <a:rPr b="1">
                <a:solidFill>
                  <a:srgbClr val="7030A0"/>
                </a:solidFill>
              </a:rPr>
              <a:t>45</a:t>
            </a:r>
            <a:r>
              <a:t>) </a:t>
            </a:r>
            <a:r>
              <a:rPr b="1">
                <a:solidFill>
                  <a:srgbClr val="C55A11"/>
                </a:solidFill>
              </a:rPr>
              <a:t>NOT NULL</a:t>
            </a:r>
            <a:r>
              <a:t>, </a:t>
            </a:r>
          </a:p>
          <a:p>
            <a:pPr>
              <a:defRPr sz="1600"/>
            </a:pPr>
            <a:r>
              <a:t>	`</a:t>
            </a:r>
            <a:r>
              <a:rPr b="1">
                <a:solidFill>
                  <a:srgbClr val="7030A0"/>
                </a:solidFill>
              </a:rPr>
              <a:t>surname</a:t>
            </a:r>
            <a:r>
              <a:t>` </a:t>
            </a:r>
            <a:r>
              <a:rPr b="1">
                <a:solidFill>
                  <a:srgbClr val="C55A11"/>
                </a:solidFill>
              </a:rPr>
              <a:t>VARCHAR</a:t>
            </a:r>
            <a:r>
              <a:t>(</a:t>
            </a:r>
            <a:r>
              <a:rPr b="1">
                <a:solidFill>
                  <a:srgbClr val="7030A0"/>
                </a:solidFill>
              </a:rPr>
              <a:t>45</a:t>
            </a:r>
            <a:r>
              <a:t>) </a:t>
            </a:r>
            <a:r>
              <a:rPr b="1">
                <a:solidFill>
                  <a:srgbClr val="C55A11"/>
                </a:solidFill>
              </a:rPr>
              <a:t>NOT NULL</a:t>
            </a:r>
            <a:r>
              <a:t>, </a:t>
            </a:r>
          </a:p>
          <a:p>
            <a:pPr>
              <a:defRPr sz="1600"/>
            </a:pPr>
            <a:r>
              <a:t>	`</a:t>
            </a:r>
            <a:r>
              <a:rPr b="1">
                <a:solidFill>
                  <a:srgbClr val="7030A0"/>
                </a:solidFill>
              </a:rPr>
              <a:t>email</a:t>
            </a:r>
            <a:r>
              <a:t>` </a:t>
            </a:r>
            <a:r>
              <a:rPr b="1">
                <a:solidFill>
                  <a:srgbClr val="C55A11"/>
                </a:solidFill>
              </a:rPr>
              <a:t>VARCHAR</a:t>
            </a:r>
            <a:r>
              <a:t>(</a:t>
            </a:r>
            <a:r>
              <a:rPr b="1">
                <a:solidFill>
                  <a:srgbClr val="7030A0"/>
                </a:solidFill>
              </a:rPr>
              <a:t>45</a:t>
            </a:r>
            <a:r>
              <a:t>) </a:t>
            </a:r>
            <a:r>
              <a:rPr b="1">
                <a:solidFill>
                  <a:srgbClr val="C55A11"/>
                </a:solidFill>
              </a:rPr>
              <a:t>NOT NULL</a:t>
            </a:r>
            <a:r>
              <a:t>, </a:t>
            </a:r>
          </a:p>
          <a:p>
            <a:pPr>
              <a:defRPr sz="1600"/>
            </a:pPr>
            <a:r>
              <a:t>	`</a:t>
            </a:r>
            <a:r>
              <a:rPr b="1">
                <a:solidFill>
                  <a:srgbClr val="7030A0"/>
                </a:solidFill>
              </a:rPr>
              <a:t>password</a:t>
            </a:r>
            <a:r>
              <a:t>` </a:t>
            </a:r>
            <a:r>
              <a:rPr b="1">
                <a:solidFill>
                  <a:srgbClr val="C55A11"/>
                </a:solidFill>
              </a:rPr>
              <a:t>VARCHAR</a:t>
            </a:r>
            <a:r>
              <a:t>(</a:t>
            </a:r>
            <a:r>
              <a:rPr b="1">
                <a:solidFill>
                  <a:srgbClr val="7030A0"/>
                </a:solidFill>
              </a:rPr>
              <a:t>45</a:t>
            </a:r>
            <a:r>
              <a:t>) </a:t>
            </a:r>
            <a:r>
              <a:rPr b="1">
                <a:solidFill>
                  <a:srgbClr val="C55A11"/>
                </a:solidFill>
              </a:rPr>
              <a:t>NOT NULL</a:t>
            </a:r>
            <a:r>
              <a:t>, </a:t>
            </a:r>
          </a:p>
          <a:p>
            <a:pPr>
              <a:defRPr sz="1600"/>
            </a:pPr>
            <a:endParaRPr/>
          </a:p>
          <a:p>
            <a:pPr>
              <a:defRPr sz="1600"/>
            </a:pPr>
            <a:r>
              <a:t>	</a:t>
            </a:r>
            <a:r>
              <a:rPr b="1">
                <a:solidFill>
                  <a:srgbClr val="C55A11"/>
                </a:solidFill>
              </a:rPr>
              <a:t>PRIMARY KEY </a:t>
            </a:r>
            <a:r>
              <a:t>(`</a:t>
            </a:r>
            <a:r>
              <a:rPr b="1">
                <a:solidFill>
                  <a:srgbClr val="7030A0"/>
                </a:solidFill>
              </a:rPr>
              <a:t>username</a:t>
            </a:r>
            <a:r>
              <a:t>`)</a:t>
            </a:r>
          </a:p>
          <a:p>
            <a:pPr>
              <a:defRPr sz="1600"/>
            </a:pPr>
            <a:r>
              <a:t>);</a:t>
            </a:r>
          </a:p>
        </p:txBody>
      </p:sp>
      <p:sp>
        <p:nvSpPr>
          <p:cNvPr id="108" name="CasellaDiTesto 6"/>
          <p:cNvSpPr txBox="1"/>
          <p:nvPr/>
        </p:nvSpPr>
        <p:spPr>
          <a:xfrm>
            <a:off x="5976004" y="2024107"/>
            <a:ext cx="6170277" cy="375487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defRPr sz="1400" b="1">
                <a:solidFill>
                  <a:srgbClr val="C55A11"/>
                </a:solidFill>
              </a:defRPr>
            </a:pPr>
            <a:r>
              <a:t>CREATE TABLE </a:t>
            </a:r>
            <a:r>
              <a:rPr b="0">
                <a:solidFill>
                  <a:srgbClr val="000000"/>
                </a:solidFill>
              </a:rPr>
              <a:t>`</a:t>
            </a:r>
            <a:r>
              <a:rPr>
                <a:solidFill>
                  <a:srgbClr val="00B050"/>
                </a:solidFill>
              </a:rPr>
              <a:t>db_meeting_manager_esame2020</a:t>
            </a:r>
            <a:r>
              <a:rPr b="0">
                <a:solidFill>
                  <a:srgbClr val="000000"/>
                </a:solidFill>
              </a:rPr>
              <a:t>`.`</a:t>
            </a:r>
            <a:r>
              <a:rPr>
                <a:solidFill>
                  <a:srgbClr val="00B050"/>
                </a:solidFill>
              </a:rPr>
              <a:t>meeting</a:t>
            </a:r>
            <a:r>
              <a:rPr b="0">
                <a:solidFill>
                  <a:srgbClr val="000000"/>
                </a:solidFill>
              </a:rPr>
              <a:t>` (</a:t>
            </a:r>
          </a:p>
          <a:p>
            <a:pPr>
              <a:defRPr sz="1400"/>
            </a:pPr>
            <a:endParaRPr b="0">
              <a:solidFill>
                <a:srgbClr val="000000"/>
              </a:solidFill>
            </a:endParaRPr>
          </a:p>
          <a:p>
            <a:pPr>
              <a:defRPr sz="1400" b="1">
                <a:solidFill>
                  <a:srgbClr val="C55A11"/>
                </a:solidFill>
              </a:defRPr>
            </a:pPr>
            <a:r>
              <a:t>  	</a:t>
            </a:r>
            <a:r>
              <a:rPr b="0">
                <a:solidFill>
                  <a:srgbClr val="000000"/>
                </a:solidFill>
              </a:rPr>
              <a:t>`</a:t>
            </a:r>
            <a:r>
              <a:rPr err="1">
                <a:solidFill>
                  <a:srgbClr val="7030A0"/>
                </a:solidFill>
              </a:rPr>
              <a:t>idMeeting</a:t>
            </a:r>
            <a:r>
              <a:rPr b="0">
                <a:solidFill>
                  <a:srgbClr val="000000"/>
                </a:solidFill>
              </a:rPr>
              <a:t>`</a:t>
            </a:r>
            <a:r>
              <a:t> INT NOT NULL AUTO_INCREMENT</a:t>
            </a:r>
            <a:r>
              <a:rPr b="0">
                <a:solidFill>
                  <a:srgbClr val="000000"/>
                </a:solidFill>
              </a:rPr>
              <a:t>,</a:t>
            </a:r>
            <a:r>
              <a:t>  	</a:t>
            </a:r>
          </a:p>
          <a:p>
            <a:pPr>
              <a:defRPr sz="1400" b="1">
                <a:solidFill>
                  <a:srgbClr val="C55A11"/>
                </a:solidFill>
              </a:defRPr>
            </a:pPr>
            <a:r>
              <a:t>	</a:t>
            </a:r>
            <a:r>
              <a:rPr b="0">
                <a:solidFill>
                  <a:srgbClr val="000000"/>
                </a:solidFill>
              </a:rPr>
              <a:t>`</a:t>
            </a:r>
            <a:r>
              <a:rPr>
                <a:solidFill>
                  <a:srgbClr val="7030A0"/>
                </a:solidFill>
              </a:rPr>
              <a:t>hour</a:t>
            </a:r>
            <a:r>
              <a:rPr b="0">
                <a:solidFill>
                  <a:srgbClr val="000000"/>
                </a:solidFill>
              </a:rPr>
              <a:t>`</a:t>
            </a:r>
            <a:r>
              <a:t> TIME NOT NULL</a:t>
            </a:r>
            <a:r>
              <a:rPr b="0">
                <a:solidFill>
                  <a:srgbClr val="000000"/>
                </a:solidFill>
              </a:rPr>
              <a:t>,</a:t>
            </a:r>
            <a:r>
              <a:t>  </a:t>
            </a:r>
          </a:p>
          <a:p>
            <a:pPr>
              <a:defRPr sz="1400" b="1">
                <a:solidFill>
                  <a:srgbClr val="C55A11"/>
                </a:solidFill>
              </a:defRPr>
            </a:pPr>
            <a:r>
              <a:t>	</a:t>
            </a:r>
            <a:r>
              <a:rPr b="0">
                <a:solidFill>
                  <a:srgbClr val="000000"/>
                </a:solidFill>
              </a:rPr>
              <a:t>`</a:t>
            </a:r>
            <a:r>
              <a:rPr>
                <a:solidFill>
                  <a:srgbClr val="7030A0"/>
                </a:solidFill>
              </a:rPr>
              <a:t>date</a:t>
            </a:r>
            <a:r>
              <a:rPr b="0">
                <a:solidFill>
                  <a:srgbClr val="000000"/>
                </a:solidFill>
              </a:rPr>
              <a:t>`</a:t>
            </a:r>
            <a:r>
              <a:t> DATE NOT NULL</a:t>
            </a:r>
            <a:r>
              <a:rPr b="0">
                <a:solidFill>
                  <a:srgbClr val="000000"/>
                </a:solidFill>
              </a:rPr>
              <a:t>,</a:t>
            </a:r>
            <a:r>
              <a:t> </a:t>
            </a:r>
          </a:p>
          <a:p>
            <a:pPr>
              <a:defRPr sz="1400" b="1">
                <a:solidFill>
                  <a:srgbClr val="C55A11"/>
                </a:solidFill>
              </a:defRPr>
            </a:pPr>
            <a:r>
              <a:t>	</a:t>
            </a:r>
            <a:r>
              <a:rPr b="0">
                <a:solidFill>
                  <a:srgbClr val="000000"/>
                </a:solidFill>
              </a:rPr>
              <a:t>`</a:t>
            </a:r>
            <a:r>
              <a:rPr>
                <a:solidFill>
                  <a:srgbClr val="7030A0"/>
                </a:solidFill>
              </a:rPr>
              <a:t>title</a:t>
            </a:r>
            <a:r>
              <a:rPr b="0">
                <a:solidFill>
                  <a:srgbClr val="000000"/>
                </a:solidFill>
              </a:rPr>
              <a:t>`</a:t>
            </a:r>
            <a:r>
              <a:t> VARCHAR</a:t>
            </a:r>
            <a:r>
              <a:rPr b="0">
                <a:solidFill>
                  <a:srgbClr val="000000"/>
                </a:solidFill>
              </a:rPr>
              <a:t>(</a:t>
            </a:r>
            <a:r>
              <a:rPr>
                <a:solidFill>
                  <a:srgbClr val="7030A0"/>
                </a:solidFill>
              </a:rPr>
              <a:t>45</a:t>
            </a:r>
            <a:r>
              <a:rPr b="0">
                <a:solidFill>
                  <a:srgbClr val="000000"/>
                </a:solidFill>
              </a:rPr>
              <a:t>)</a:t>
            </a:r>
            <a:r>
              <a:t> NOT NULL</a:t>
            </a:r>
            <a:r>
              <a:rPr b="0">
                <a:solidFill>
                  <a:srgbClr val="000000"/>
                </a:solidFill>
              </a:rPr>
              <a:t>,</a:t>
            </a:r>
            <a:r>
              <a:t>  </a:t>
            </a:r>
          </a:p>
          <a:p>
            <a:pPr>
              <a:defRPr sz="1400" b="1">
                <a:solidFill>
                  <a:srgbClr val="C55A11"/>
                </a:solidFill>
              </a:defRPr>
            </a:pPr>
            <a:r>
              <a:t>	</a:t>
            </a:r>
            <a:r>
              <a:rPr b="0">
                <a:solidFill>
                  <a:srgbClr val="000000"/>
                </a:solidFill>
              </a:rPr>
              <a:t>`</a:t>
            </a:r>
            <a:r>
              <a:rPr>
                <a:solidFill>
                  <a:srgbClr val="7030A0"/>
                </a:solidFill>
              </a:rPr>
              <a:t>duration</a:t>
            </a:r>
            <a:r>
              <a:rPr b="0">
                <a:solidFill>
                  <a:srgbClr val="000000"/>
                </a:solidFill>
              </a:rPr>
              <a:t>`</a:t>
            </a:r>
            <a:r>
              <a:t> INT NOT NULL</a:t>
            </a:r>
            <a:r>
              <a:rPr b="0">
                <a:solidFill>
                  <a:srgbClr val="000000"/>
                </a:solidFill>
              </a:rPr>
              <a:t>,</a:t>
            </a:r>
            <a:r>
              <a:t>  	</a:t>
            </a:r>
          </a:p>
          <a:p>
            <a:pPr>
              <a:defRPr sz="1400" b="1">
                <a:solidFill>
                  <a:srgbClr val="C55A11"/>
                </a:solidFill>
              </a:defRPr>
            </a:pPr>
            <a:r>
              <a:t>	</a:t>
            </a:r>
            <a:r>
              <a:rPr b="0">
                <a:solidFill>
                  <a:srgbClr val="000000"/>
                </a:solidFill>
              </a:rPr>
              <a:t>`</a:t>
            </a:r>
            <a:r>
              <a:rPr err="1">
                <a:solidFill>
                  <a:srgbClr val="7030A0"/>
                </a:solidFill>
              </a:rPr>
              <a:t>maxParticipantsNumber</a:t>
            </a:r>
            <a:r>
              <a:rPr b="0">
                <a:solidFill>
                  <a:srgbClr val="000000"/>
                </a:solidFill>
              </a:rPr>
              <a:t>`</a:t>
            </a:r>
            <a:r>
              <a:t> INT NOT NULL</a:t>
            </a:r>
            <a:r>
              <a:rPr b="0">
                <a:solidFill>
                  <a:srgbClr val="000000"/>
                </a:solidFill>
              </a:rPr>
              <a:t>,</a:t>
            </a:r>
            <a:r>
              <a:t>  	</a:t>
            </a:r>
          </a:p>
          <a:p>
            <a:pPr>
              <a:defRPr sz="1400" b="1">
                <a:solidFill>
                  <a:srgbClr val="C55A11"/>
                </a:solidFill>
              </a:defRPr>
            </a:pPr>
            <a:r>
              <a:t>	</a:t>
            </a:r>
            <a:r>
              <a:rPr b="0">
                <a:solidFill>
                  <a:srgbClr val="000000"/>
                </a:solidFill>
              </a:rPr>
              <a:t>`</a:t>
            </a:r>
            <a:r>
              <a:rPr err="1">
                <a:solidFill>
                  <a:srgbClr val="7030A0"/>
                </a:solidFill>
              </a:rPr>
              <a:t>usernameCreator</a:t>
            </a:r>
            <a:r>
              <a:rPr b="0">
                <a:solidFill>
                  <a:srgbClr val="000000"/>
                </a:solidFill>
              </a:rPr>
              <a:t>`</a:t>
            </a:r>
            <a:r>
              <a:t> VARCHAR</a:t>
            </a:r>
            <a:r>
              <a:rPr b="0">
                <a:solidFill>
                  <a:srgbClr val="000000"/>
                </a:solidFill>
              </a:rPr>
              <a:t>(</a:t>
            </a:r>
            <a:r>
              <a:rPr>
                <a:solidFill>
                  <a:srgbClr val="7030A0"/>
                </a:solidFill>
              </a:rPr>
              <a:t>45</a:t>
            </a:r>
            <a:r>
              <a:rPr b="0">
                <a:solidFill>
                  <a:srgbClr val="000000"/>
                </a:solidFill>
              </a:rPr>
              <a:t>)</a:t>
            </a:r>
            <a:r>
              <a:t> NOT NULL</a:t>
            </a:r>
            <a:r>
              <a:rPr b="0">
                <a:solidFill>
                  <a:srgbClr val="000000"/>
                </a:solidFill>
              </a:rPr>
              <a:t>,</a:t>
            </a:r>
            <a:r>
              <a:t> </a:t>
            </a:r>
          </a:p>
          <a:p>
            <a:pPr>
              <a:defRPr sz="1400" b="1">
                <a:solidFill>
                  <a:srgbClr val="C55A11"/>
                </a:solidFill>
              </a:defRPr>
            </a:pPr>
            <a:endParaRPr/>
          </a:p>
          <a:p>
            <a:pPr>
              <a:defRPr sz="1400" b="1">
                <a:solidFill>
                  <a:srgbClr val="C55A11"/>
                </a:solidFill>
              </a:defRPr>
            </a:pPr>
            <a:r>
              <a:t>	PRIMARY KEY </a:t>
            </a:r>
            <a:r>
              <a:rPr b="0">
                <a:solidFill>
                  <a:srgbClr val="000000"/>
                </a:solidFill>
              </a:rPr>
              <a:t>(`</a:t>
            </a:r>
            <a:r>
              <a:rPr err="1">
                <a:solidFill>
                  <a:srgbClr val="7030A0"/>
                </a:solidFill>
              </a:rPr>
              <a:t>idMeeting</a:t>
            </a:r>
            <a:r>
              <a:rPr b="0">
                <a:solidFill>
                  <a:srgbClr val="000000"/>
                </a:solidFill>
              </a:rPr>
              <a:t>`),</a:t>
            </a:r>
            <a:r>
              <a:t>  </a:t>
            </a:r>
          </a:p>
          <a:p>
            <a:pPr>
              <a:defRPr sz="1400" b="1">
                <a:solidFill>
                  <a:srgbClr val="C55A11"/>
                </a:solidFill>
              </a:defRPr>
            </a:pPr>
            <a:r>
              <a:t>	CONSTRAINT </a:t>
            </a:r>
            <a:r>
              <a:rPr b="0">
                <a:solidFill>
                  <a:srgbClr val="000000"/>
                </a:solidFill>
              </a:rPr>
              <a:t>`</a:t>
            </a:r>
            <a:r>
              <a:rPr>
                <a:solidFill>
                  <a:srgbClr val="7030A0"/>
                </a:solidFill>
              </a:rPr>
              <a:t> </a:t>
            </a:r>
            <a:r>
              <a:rPr err="1">
                <a:solidFill>
                  <a:srgbClr val="000000"/>
                </a:solidFill>
              </a:rPr>
              <a:t>usernameCreator</a:t>
            </a:r>
            <a:r>
              <a:rPr>
                <a:solidFill>
                  <a:srgbClr val="7030A0"/>
                </a:solidFill>
              </a:rPr>
              <a:t> </a:t>
            </a:r>
            <a:r>
              <a:rPr b="0">
                <a:solidFill>
                  <a:srgbClr val="000000"/>
                </a:solidFill>
              </a:rPr>
              <a:t>`</a:t>
            </a:r>
            <a:r>
              <a:t>  FOREIGN KEY 					</a:t>
            </a:r>
            <a:r>
              <a:rPr b="0">
                <a:solidFill>
                  <a:srgbClr val="000000"/>
                </a:solidFill>
              </a:rPr>
              <a:t>(`</a:t>
            </a:r>
            <a:r>
              <a:rPr err="1">
                <a:solidFill>
                  <a:srgbClr val="7030A0"/>
                </a:solidFill>
              </a:rPr>
              <a:t>usernameCreator</a:t>
            </a:r>
            <a:r>
              <a:rPr b="0">
                <a:solidFill>
                  <a:srgbClr val="000000"/>
                </a:solidFill>
              </a:rPr>
              <a:t>`) </a:t>
            </a:r>
            <a:r>
              <a:t>REFERENCES </a:t>
            </a:r>
          </a:p>
          <a:p>
            <a:pPr>
              <a:defRPr sz="1400"/>
            </a:pPr>
            <a:r>
              <a:t>		`</a:t>
            </a:r>
            <a:r>
              <a:rPr b="1">
                <a:solidFill>
                  <a:srgbClr val="00B050"/>
                </a:solidFill>
              </a:rPr>
              <a:t>db_meeting_manager_esame2020</a:t>
            </a:r>
            <a:r>
              <a:t>`.	`</a:t>
            </a:r>
            <a:r>
              <a:rPr b="1">
                <a:solidFill>
                  <a:srgbClr val="00B050"/>
                </a:solidFill>
              </a:rPr>
              <a:t>user</a:t>
            </a:r>
            <a:r>
              <a:t>` (`</a:t>
            </a:r>
            <a:r>
              <a:rPr b="1">
                <a:solidFill>
                  <a:srgbClr val="7030A0"/>
                </a:solidFill>
              </a:rPr>
              <a:t>username</a:t>
            </a:r>
            <a:r>
              <a:t>`)</a:t>
            </a:r>
          </a:p>
          <a:p>
            <a:pPr>
              <a:defRPr sz="1400" b="1">
                <a:solidFill>
                  <a:srgbClr val="C55A11"/>
                </a:solidFill>
              </a:defRPr>
            </a:pPr>
            <a:r>
              <a:t>		ON DELETE CASCADE</a:t>
            </a:r>
          </a:p>
          <a:p>
            <a:pPr>
              <a:defRPr sz="1400" b="1">
                <a:solidFill>
                  <a:srgbClr val="C55A11"/>
                </a:solidFill>
              </a:defRPr>
            </a:pPr>
            <a:r>
              <a:t>		ON UPDATE CASCADE</a:t>
            </a:r>
          </a:p>
          <a:p>
            <a:pPr>
              <a:defRPr sz="1400"/>
            </a:pPr>
            <a:r>
              <a: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itolo 1"/>
          <p:cNvSpPr txBox="1">
            <a:spLocks noGrp="1"/>
          </p:cNvSpPr>
          <p:nvPr>
            <p:ph type="title"/>
          </p:nvPr>
        </p:nvSpPr>
        <p:spPr>
          <a:xfrm>
            <a:off x="838200" y="365125"/>
            <a:ext cx="10515600" cy="1325563"/>
          </a:xfrm>
          <a:prstGeom prst="rect">
            <a:avLst/>
          </a:prstGeom>
        </p:spPr>
        <p:txBody>
          <a:bodyPr/>
          <a:lstStyle>
            <a:lvl1pPr algn="ctr"/>
          </a:lstStyle>
          <a:p>
            <a:r>
              <a:rPr lang="it-IT" b="1"/>
              <a:t>Local database schema</a:t>
            </a:r>
          </a:p>
        </p:txBody>
      </p:sp>
      <p:sp>
        <p:nvSpPr>
          <p:cNvPr id="111" name="CasellaDiTesto 5"/>
          <p:cNvSpPr txBox="1"/>
          <p:nvPr/>
        </p:nvSpPr>
        <p:spPr>
          <a:xfrm>
            <a:off x="1631863" y="1690688"/>
            <a:ext cx="8928274" cy="39703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defRPr b="1">
                <a:solidFill>
                  <a:srgbClr val="C55A11"/>
                </a:solidFill>
              </a:defRPr>
            </a:pPr>
            <a:r>
              <a:t>CREATE TABLE </a:t>
            </a:r>
            <a:r>
              <a:rPr b="0">
                <a:solidFill>
                  <a:srgbClr val="000000"/>
                </a:solidFill>
              </a:rPr>
              <a:t>`</a:t>
            </a:r>
            <a:r>
              <a:rPr>
                <a:solidFill>
                  <a:srgbClr val="00B050"/>
                </a:solidFill>
              </a:rPr>
              <a:t>db_meeting_manager_esame2020</a:t>
            </a:r>
            <a:r>
              <a:rPr b="0">
                <a:solidFill>
                  <a:srgbClr val="000000"/>
                </a:solidFill>
              </a:rPr>
              <a:t>`.`</a:t>
            </a:r>
            <a:r>
              <a:rPr>
                <a:solidFill>
                  <a:srgbClr val="00B050"/>
                </a:solidFill>
              </a:rPr>
              <a:t>participation</a:t>
            </a:r>
            <a:r>
              <a:rPr b="0">
                <a:solidFill>
                  <a:srgbClr val="000000"/>
                </a:solidFill>
              </a:rPr>
              <a:t>` (</a:t>
            </a:r>
          </a:p>
          <a:p>
            <a:r>
              <a:t>	`</a:t>
            </a:r>
            <a:r>
              <a:rPr b="1" err="1">
                <a:solidFill>
                  <a:srgbClr val="7030A0"/>
                </a:solidFill>
              </a:rPr>
              <a:t>idMeeting</a:t>
            </a:r>
            <a:r>
              <a:t>` </a:t>
            </a:r>
            <a:r>
              <a:rPr b="1">
                <a:solidFill>
                  <a:srgbClr val="C55A11"/>
                </a:solidFill>
              </a:rPr>
              <a:t>INT NOT NULL</a:t>
            </a:r>
            <a:r>
              <a:t>, </a:t>
            </a:r>
          </a:p>
          <a:p>
            <a:r>
              <a:t>	`</a:t>
            </a:r>
            <a:r>
              <a:rPr b="1">
                <a:solidFill>
                  <a:srgbClr val="7030A0"/>
                </a:solidFill>
              </a:rPr>
              <a:t>username</a:t>
            </a:r>
            <a:r>
              <a:t>` </a:t>
            </a:r>
            <a:r>
              <a:rPr b="1">
                <a:solidFill>
                  <a:srgbClr val="C55A11"/>
                </a:solidFill>
              </a:rPr>
              <a:t>VARCHAR</a:t>
            </a:r>
            <a:r>
              <a:t>(</a:t>
            </a:r>
            <a:r>
              <a:rPr b="1">
                <a:solidFill>
                  <a:srgbClr val="7030A0"/>
                </a:solidFill>
              </a:rPr>
              <a:t>45</a:t>
            </a:r>
            <a:r>
              <a:t>) </a:t>
            </a:r>
            <a:r>
              <a:rPr b="1">
                <a:solidFill>
                  <a:srgbClr val="C55A11"/>
                </a:solidFill>
              </a:rPr>
              <a:t>NOT NULL</a:t>
            </a:r>
            <a:r>
              <a:t>,</a:t>
            </a:r>
          </a:p>
          <a:p>
            <a:r>
              <a:t>  </a:t>
            </a:r>
          </a:p>
          <a:p>
            <a:r>
              <a:t>	</a:t>
            </a:r>
            <a:r>
              <a:rPr b="1">
                <a:solidFill>
                  <a:srgbClr val="C55A11"/>
                </a:solidFill>
              </a:rPr>
              <a:t>PRIMARY KEY </a:t>
            </a:r>
            <a:r>
              <a:t>(`</a:t>
            </a:r>
            <a:r>
              <a:rPr b="1" err="1">
                <a:solidFill>
                  <a:srgbClr val="7030A0"/>
                </a:solidFill>
              </a:rPr>
              <a:t>idMeeting</a:t>
            </a:r>
            <a:r>
              <a:t>`, `</a:t>
            </a:r>
            <a:r>
              <a:rPr b="1">
                <a:solidFill>
                  <a:srgbClr val="7030A0"/>
                </a:solidFill>
              </a:rPr>
              <a:t>username</a:t>
            </a:r>
            <a:r>
              <a:t>`),  </a:t>
            </a:r>
          </a:p>
          <a:p>
            <a:r>
              <a:t>	</a:t>
            </a:r>
            <a:r>
              <a:rPr b="1">
                <a:solidFill>
                  <a:srgbClr val="C55A11"/>
                </a:solidFill>
              </a:rPr>
              <a:t>CONSTRAINT</a:t>
            </a:r>
            <a:r>
              <a:t> `username` </a:t>
            </a:r>
            <a:r>
              <a:rPr b="1">
                <a:solidFill>
                  <a:srgbClr val="C55A11"/>
                </a:solidFill>
              </a:rPr>
              <a:t>FOREIGN KEY </a:t>
            </a:r>
            <a:r>
              <a:t>(`</a:t>
            </a:r>
            <a:r>
              <a:rPr b="1">
                <a:solidFill>
                  <a:srgbClr val="7030A0"/>
                </a:solidFill>
              </a:rPr>
              <a:t>username</a:t>
            </a:r>
            <a:r>
              <a:t>`)</a:t>
            </a:r>
          </a:p>
          <a:p>
            <a:r>
              <a:t>		</a:t>
            </a:r>
            <a:r>
              <a:rPr b="1">
                <a:solidFill>
                  <a:srgbClr val="C55A11"/>
                </a:solidFill>
              </a:rPr>
              <a:t>REFERENCES</a:t>
            </a:r>
            <a:r>
              <a:t> `</a:t>
            </a:r>
            <a:r>
              <a:rPr b="1">
                <a:solidFill>
                  <a:srgbClr val="00B050"/>
                </a:solidFill>
              </a:rPr>
              <a:t>db_meeting_manager_esame2020</a:t>
            </a:r>
            <a:r>
              <a:t>`.`</a:t>
            </a:r>
            <a:r>
              <a:rPr b="1">
                <a:solidFill>
                  <a:srgbClr val="00B050"/>
                </a:solidFill>
              </a:rPr>
              <a:t>user</a:t>
            </a:r>
            <a:r>
              <a:t>` (`</a:t>
            </a:r>
            <a:r>
              <a:rPr b="1">
                <a:solidFill>
                  <a:srgbClr val="7030A0"/>
                </a:solidFill>
              </a:rPr>
              <a:t>username</a:t>
            </a:r>
            <a:r>
              <a:t>`)</a:t>
            </a:r>
          </a:p>
          <a:p>
            <a:r>
              <a:t>		</a:t>
            </a:r>
            <a:r>
              <a:rPr b="1">
                <a:solidFill>
                  <a:srgbClr val="C55A11"/>
                </a:solidFill>
              </a:rPr>
              <a:t>ON DELETE CASCADE</a:t>
            </a:r>
          </a:p>
          <a:p>
            <a:pPr>
              <a:defRPr b="1">
                <a:solidFill>
                  <a:srgbClr val="C55A11"/>
                </a:solidFill>
              </a:defRPr>
            </a:pPr>
            <a:r>
              <a:t>		ON UPDATE CASCADE</a:t>
            </a:r>
            <a:r>
              <a:rPr b="0">
                <a:solidFill>
                  <a:srgbClr val="000000"/>
                </a:solidFill>
              </a:rPr>
              <a:t>,  </a:t>
            </a:r>
          </a:p>
          <a:p>
            <a:r>
              <a:t>	</a:t>
            </a:r>
            <a:r>
              <a:rPr b="1">
                <a:solidFill>
                  <a:srgbClr val="C55A11"/>
                </a:solidFill>
              </a:rPr>
              <a:t>CONSTRAINT</a:t>
            </a:r>
            <a:r>
              <a:t> `</a:t>
            </a:r>
            <a:r>
              <a:rPr b="1" err="1"/>
              <a:t>idMeeting</a:t>
            </a:r>
            <a:r>
              <a:t>` </a:t>
            </a:r>
            <a:r>
              <a:rPr b="1">
                <a:solidFill>
                  <a:srgbClr val="C55A11"/>
                </a:solidFill>
              </a:rPr>
              <a:t>FOREIGN KEY </a:t>
            </a:r>
            <a:r>
              <a:t>(`</a:t>
            </a:r>
            <a:r>
              <a:rPr b="1" err="1">
                <a:solidFill>
                  <a:srgbClr val="7030A0"/>
                </a:solidFill>
              </a:rPr>
              <a:t>idMeeting</a:t>
            </a:r>
            <a:r>
              <a:t>`)  </a:t>
            </a:r>
          </a:p>
          <a:p>
            <a:r>
              <a:t>		</a:t>
            </a:r>
            <a:r>
              <a:rPr b="1">
                <a:solidFill>
                  <a:srgbClr val="C55A11"/>
                </a:solidFill>
              </a:rPr>
              <a:t>REFERENCES</a:t>
            </a:r>
            <a:r>
              <a:t> `</a:t>
            </a:r>
            <a:r>
              <a:rPr b="1">
                <a:solidFill>
                  <a:srgbClr val="00B050"/>
                </a:solidFill>
              </a:rPr>
              <a:t>db_meeting_manager_esame2020</a:t>
            </a:r>
            <a:r>
              <a:t>`.`</a:t>
            </a:r>
            <a:r>
              <a:rPr b="1">
                <a:solidFill>
                  <a:srgbClr val="00B050"/>
                </a:solidFill>
              </a:rPr>
              <a:t>meeting</a:t>
            </a:r>
            <a:r>
              <a:t>` (`</a:t>
            </a:r>
            <a:r>
              <a:rPr b="1" err="1">
                <a:solidFill>
                  <a:srgbClr val="7030A0"/>
                </a:solidFill>
              </a:rPr>
              <a:t>idMeeting</a:t>
            </a:r>
            <a:r>
              <a:t>`)   </a:t>
            </a:r>
          </a:p>
          <a:p>
            <a:r>
              <a:t>		</a:t>
            </a:r>
            <a:r>
              <a:rPr b="1">
                <a:solidFill>
                  <a:srgbClr val="C55A11"/>
                </a:solidFill>
              </a:rPr>
              <a:t>ON DELETE CASCADE</a:t>
            </a:r>
          </a:p>
          <a:p>
            <a:pPr>
              <a:defRPr b="1">
                <a:solidFill>
                  <a:srgbClr val="C55A11"/>
                </a:solidFill>
              </a:defRPr>
            </a:pPr>
            <a:r>
              <a:t>		ON UPDATE CASCADE</a:t>
            </a:r>
          </a:p>
          <a:p>
            <a:r>
              <a: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asellaDiTesto 7"/>
          <p:cNvSpPr txBox="1"/>
          <p:nvPr/>
        </p:nvSpPr>
        <p:spPr>
          <a:xfrm>
            <a:off x="392672" y="1539859"/>
            <a:ext cx="11406656" cy="533453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defRPr sz="1400"/>
            </a:pPr>
            <a:r>
              <a:rPr lang="it-IT"/>
              <a:t>Un’applicazione web consente la gestione di riunioni online. Una riunione ha un titolo, una data, un’ora, una durata e un numero massimo di partecipanti. L’utente fa il </a:t>
            </a:r>
            <a:r>
              <a:rPr lang="it-IT" b="1">
                <a:solidFill>
                  <a:srgbClr val="0070C0"/>
                </a:solidFill>
              </a:rPr>
              <a:t>login</a:t>
            </a:r>
            <a:r>
              <a:rPr lang="it-IT"/>
              <a:t> e, se autenticato, </a:t>
            </a:r>
            <a:r>
              <a:rPr lang="it-IT" b="1">
                <a:solidFill>
                  <a:srgbClr val="974806"/>
                </a:solidFill>
              </a:rPr>
              <a:t>accede</a:t>
            </a:r>
            <a:r>
              <a:rPr lang="it-IT"/>
              <a:t> all’</a:t>
            </a:r>
            <a:r>
              <a:rPr lang="it-IT" b="1">
                <a:solidFill>
                  <a:srgbClr val="FF0000"/>
                </a:solidFill>
              </a:rPr>
              <a:t>HOME page </a:t>
            </a:r>
            <a:r>
              <a:rPr lang="it-IT"/>
              <a:t>che mostra l’</a:t>
            </a:r>
            <a:r>
              <a:rPr lang="it-IT" b="1">
                <a:solidFill>
                  <a:srgbClr val="00B050"/>
                </a:solidFill>
              </a:rPr>
              <a:t>elenco delle riunioni indette da lui e non ancora scadute</a:t>
            </a:r>
            <a:r>
              <a:rPr lang="it-IT"/>
              <a:t>, l’</a:t>
            </a:r>
            <a:r>
              <a:rPr lang="it-IT" b="1">
                <a:solidFill>
                  <a:srgbClr val="00B050"/>
                </a:solidFill>
              </a:rPr>
              <a:t>elenco delle riunioni cui è stato invitato e non ancora scadute</a:t>
            </a:r>
            <a:r>
              <a:rPr lang="it-IT"/>
              <a:t>, e una </a:t>
            </a:r>
            <a:r>
              <a:rPr lang="it-IT" b="1" err="1">
                <a:solidFill>
                  <a:srgbClr val="00B050"/>
                </a:solidFill>
              </a:rPr>
              <a:t>form</a:t>
            </a:r>
            <a:r>
              <a:rPr lang="it-IT" b="1">
                <a:solidFill>
                  <a:srgbClr val="00B050"/>
                </a:solidFill>
              </a:rPr>
              <a:t> per creare una nuova riunione</a:t>
            </a:r>
            <a:r>
              <a:rPr lang="it-IT"/>
              <a:t>. Quando l’utente</a:t>
            </a:r>
            <a:r>
              <a:rPr lang="it-IT" b="1">
                <a:solidFill>
                  <a:srgbClr val="0070C0"/>
                </a:solidFill>
              </a:rPr>
              <a:t> inoltra la </a:t>
            </a:r>
            <a:r>
              <a:rPr lang="it-IT" b="1" err="1">
                <a:solidFill>
                  <a:srgbClr val="0070C0"/>
                </a:solidFill>
              </a:rPr>
              <a:t>form</a:t>
            </a:r>
            <a:r>
              <a:rPr lang="it-IT" b="1">
                <a:solidFill>
                  <a:srgbClr val="0070C0"/>
                </a:solidFill>
              </a:rPr>
              <a:t> </a:t>
            </a:r>
            <a:r>
              <a:rPr lang="it-IT"/>
              <a:t>con il </a:t>
            </a:r>
            <a:r>
              <a:rPr lang="it-IT" b="1">
                <a:solidFill>
                  <a:srgbClr val="00B050"/>
                </a:solidFill>
              </a:rPr>
              <a:t>bottone INVIA</a:t>
            </a:r>
            <a:r>
              <a:rPr lang="it-IT"/>
              <a:t>, appare una pagina </a:t>
            </a:r>
            <a:r>
              <a:rPr lang="it-IT" b="1">
                <a:solidFill>
                  <a:srgbClr val="FF0000"/>
                </a:solidFill>
              </a:rPr>
              <a:t>ANAGRAFICA</a:t>
            </a:r>
            <a:r>
              <a:rPr lang="it-IT"/>
              <a:t> con l</a:t>
            </a:r>
            <a:r>
              <a:rPr lang="it-IT" b="1">
                <a:solidFill>
                  <a:srgbClr val="00B050"/>
                </a:solidFill>
              </a:rPr>
              <a:t>’elenco degli utenti registrati</a:t>
            </a:r>
            <a:r>
              <a:rPr lang="it-IT"/>
              <a:t>. L’utente può </a:t>
            </a:r>
            <a:r>
              <a:rPr lang="it-IT" b="1">
                <a:solidFill>
                  <a:srgbClr val="974806"/>
                </a:solidFill>
              </a:rPr>
              <a:t>scegliere uno o più partecipanti </a:t>
            </a:r>
            <a:r>
              <a:rPr lang="it-IT"/>
              <a:t>dall’elenco e </a:t>
            </a:r>
            <a:r>
              <a:rPr lang="it-IT" b="1">
                <a:solidFill>
                  <a:srgbClr val="0070C0"/>
                </a:solidFill>
              </a:rPr>
              <a:t>premere il bottone </a:t>
            </a:r>
            <a:r>
              <a:rPr lang="it-IT" b="1">
                <a:solidFill>
                  <a:srgbClr val="00B050"/>
                </a:solidFill>
              </a:rPr>
              <a:t>INVITA</a:t>
            </a:r>
            <a:r>
              <a:rPr lang="it-IT"/>
              <a:t> per invitarli alla riunione. Se il numero d’invitati è superiore al massimo ammissibile di X unità, </a:t>
            </a:r>
            <a:r>
              <a:rPr lang="it-IT" b="1">
                <a:solidFill>
                  <a:srgbClr val="974806"/>
                </a:solidFill>
              </a:rPr>
              <a:t>appare</a:t>
            </a:r>
            <a:r>
              <a:rPr lang="it-IT"/>
              <a:t> di nuovo la pagina ANAGRAFICA con un </a:t>
            </a:r>
            <a:r>
              <a:rPr lang="it-IT" b="1">
                <a:solidFill>
                  <a:srgbClr val="00B050"/>
                </a:solidFill>
              </a:rPr>
              <a:t>messaggio</a:t>
            </a:r>
            <a:r>
              <a:rPr lang="it-IT"/>
              <a:t> “Troppi utenti selezionati, eliminane almeno X”. La pagina evidenzia nell’</a:t>
            </a:r>
            <a:r>
              <a:rPr lang="it-IT" b="1">
                <a:solidFill>
                  <a:srgbClr val="00B050"/>
                </a:solidFill>
              </a:rPr>
              <a:t>elenco</a:t>
            </a:r>
            <a:r>
              <a:rPr lang="it-IT"/>
              <a:t> gli utenti scelti in precedenza come preselezionati, in modo che l’utente possa </a:t>
            </a:r>
            <a:r>
              <a:rPr lang="it-IT" b="1">
                <a:solidFill>
                  <a:srgbClr val="974806"/>
                </a:solidFill>
              </a:rPr>
              <a:t>deselezionarne alcuni</a:t>
            </a:r>
            <a:r>
              <a:rPr lang="it-IT"/>
              <a:t>. Se alla </a:t>
            </a:r>
            <a:r>
              <a:rPr lang="it-IT" b="1">
                <a:solidFill>
                  <a:srgbClr val="0070C0"/>
                </a:solidFill>
              </a:rPr>
              <a:t>pressione del bottone </a:t>
            </a:r>
            <a:r>
              <a:rPr lang="it-IT" b="1" kern="1200">
                <a:solidFill>
                  <a:srgbClr val="00B050"/>
                </a:solidFill>
              </a:rPr>
              <a:t>INVITA</a:t>
            </a:r>
            <a:r>
              <a:rPr lang="it-IT"/>
              <a:t> il numero d’invitati è inferiore al massimo ammissibile, la </a:t>
            </a:r>
            <a:r>
              <a:rPr lang="it-IT" b="1">
                <a:solidFill>
                  <a:srgbClr val="974806"/>
                </a:solidFill>
              </a:rPr>
              <a:t>riunione è memorizzata </a:t>
            </a:r>
            <a:r>
              <a:rPr lang="it-IT"/>
              <a:t>nella base di dati e associata agli utenti invitati. Al terzo tentativo scorretto di assegnare troppi invitati a una riunione </a:t>
            </a:r>
            <a:r>
              <a:rPr lang="it-IT" b="1">
                <a:solidFill>
                  <a:srgbClr val="974806"/>
                </a:solidFill>
              </a:rPr>
              <a:t>appare una pagina </a:t>
            </a:r>
            <a:r>
              <a:rPr lang="it-IT" b="1">
                <a:solidFill>
                  <a:srgbClr val="FF0000"/>
                </a:solidFill>
              </a:rPr>
              <a:t>CANCELLAZIONE</a:t>
            </a:r>
            <a:r>
              <a:rPr lang="it-IT"/>
              <a:t> con un </a:t>
            </a:r>
            <a:r>
              <a:rPr lang="it-IT" b="1">
                <a:solidFill>
                  <a:srgbClr val="00B050"/>
                </a:solidFill>
              </a:rPr>
              <a:t>messaggio</a:t>
            </a:r>
            <a:r>
              <a:rPr lang="it-IT"/>
              <a:t> “Tre tentativi di definire una riunione con troppi partecipanti, la riunione non sarà creata” e</a:t>
            </a:r>
            <a:r>
              <a:rPr lang="it-IT" b="1">
                <a:solidFill>
                  <a:srgbClr val="00B050"/>
                </a:solidFill>
              </a:rPr>
              <a:t> un link </a:t>
            </a:r>
            <a:r>
              <a:rPr lang="it-IT"/>
              <a:t>per tornare all’HOME page. In questo caso la riunione NON è memorizzata nella base di dati. L’applicazione non deve registrare nella base di dati riunioni con numero eccessivo di partecipanti. </a:t>
            </a:r>
          </a:p>
          <a:p>
            <a:pPr>
              <a:defRPr sz="1400"/>
            </a:pPr>
            <a:r>
              <a:rPr lang="it-IT"/>
              <a:t>Si realizzi un’applicazione client server web che modifica le specifiche precedenti come segue: </a:t>
            </a:r>
          </a:p>
          <a:p>
            <a:pPr marL="285750" indent="-285750">
              <a:buSzPct val="100000"/>
              <a:buFont typeface="Arial"/>
              <a:buChar char="•"/>
              <a:defRPr sz="1400"/>
            </a:pPr>
            <a:r>
              <a:rPr lang="it-IT"/>
              <a:t>L’applicazione supporta </a:t>
            </a:r>
            <a:r>
              <a:rPr lang="it-IT" b="1">
                <a:solidFill>
                  <a:srgbClr val="974806"/>
                </a:solidFill>
              </a:rPr>
              <a:t>registrazione</a:t>
            </a:r>
            <a:r>
              <a:rPr lang="it-IT"/>
              <a:t> e </a:t>
            </a:r>
            <a:r>
              <a:rPr lang="it-IT" b="1">
                <a:solidFill>
                  <a:srgbClr val="974806"/>
                </a:solidFill>
              </a:rPr>
              <a:t>login</a:t>
            </a:r>
            <a:r>
              <a:rPr lang="it-IT"/>
              <a:t> mediante </a:t>
            </a:r>
            <a:r>
              <a:rPr lang="it-IT" b="1">
                <a:solidFill>
                  <a:srgbClr val="FF0000"/>
                </a:solidFill>
              </a:rPr>
              <a:t>una pagina pubblica </a:t>
            </a:r>
            <a:r>
              <a:rPr lang="it-IT"/>
              <a:t>con opportune </a:t>
            </a:r>
            <a:r>
              <a:rPr lang="it-IT" b="1" err="1">
                <a:solidFill>
                  <a:srgbClr val="00B050"/>
                </a:solidFill>
              </a:rPr>
              <a:t>form</a:t>
            </a:r>
            <a:r>
              <a:rPr lang="it-IT"/>
              <a:t>. La registrazione </a:t>
            </a:r>
            <a:r>
              <a:rPr lang="it-IT" b="1">
                <a:solidFill>
                  <a:srgbClr val="974806"/>
                </a:solidFill>
              </a:rPr>
              <a:t>controlla la validità sintattica </a:t>
            </a:r>
            <a:r>
              <a:rPr lang="it-IT"/>
              <a:t>dell’</a:t>
            </a:r>
            <a:r>
              <a:rPr lang="it-IT" b="1">
                <a:solidFill>
                  <a:srgbClr val="00B050"/>
                </a:solidFill>
              </a:rPr>
              <a:t>indirizzo di email </a:t>
            </a:r>
            <a:r>
              <a:rPr lang="it-IT"/>
              <a:t>e l’</a:t>
            </a:r>
            <a:r>
              <a:rPr lang="it-IT" b="1">
                <a:solidFill>
                  <a:srgbClr val="974806"/>
                </a:solidFill>
              </a:rPr>
              <a:t>uguaglianza</a:t>
            </a:r>
            <a:r>
              <a:rPr lang="it-IT"/>
              <a:t> tra i campi “</a:t>
            </a:r>
            <a:r>
              <a:rPr lang="it-IT" b="1">
                <a:solidFill>
                  <a:srgbClr val="00B050"/>
                </a:solidFill>
              </a:rPr>
              <a:t>password</a:t>
            </a:r>
            <a:r>
              <a:rPr lang="it-IT"/>
              <a:t>” e “</a:t>
            </a:r>
            <a:r>
              <a:rPr lang="it-IT" b="1">
                <a:solidFill>
                  <a:srgbClr val="00B050"/>
                </a:solidFill>
              </a:rPr>
              <a:t>ripeti password</a:t>
            </a:r>
            <a:r>
              <a:rPr lang="it-IT"/>
              <a:t>”, anche a lato client. La registrazione </a:t>
            </a:r>
            <a:r>
              <a:rPr lang="it-IT" b="1">
                <a:solidFill>
                  <a:srgbClr val="974806"/>
                </a:solidFill>
              </a:rPr>
              <a:t>controlla l’unicità </a:t>
            </a:r>
            <a:r>
              <a:rPr lang="it-IT"/>
              <a:t>dello </a:t>
            </a:r>
            <a:r>
              <a:rPr lang="it-IT" b="1">
                <a:solidFill>
                  <a:srgbClr val="00B050"/>
                </a:solidFill>
              </a:rPr>
              <a:t>username</a:t>
            </a:r>
            <a:r>
              <a:rPr lang="it-IT"/>
              <a:t>. </a:t>
            </a:r>
          </a:p>
          <a:p>
            <a:pPr marL="285750" indent="-285750">
              <a:buSzPct val="100000"/>
              <a:buFont typeface="Arial"/>
              <a:buChar char="•"/>
              <a:defRPr sz="1400"/>
            </a:pPr>
            <a:r>
              <a:rPr lang="it-IT"/>
              <a:t>Dopo il login, l’intera applicazione è realizzata con un’</a:t>
            </a:r>
            <a:r>
              <a:rPr lang="it-IT" b="1">
                <a:solidFill>
                  <a:srgbClr val="FF0000"/>
                </a:solidFill>
              </a:rPr>
              <a:t>unica pagina</a:t>
            </a:r>
            <a:r>
              <a:rPr lang="it-IT"/>
              <a:t>. </a:t>
            </a:r>
          </a:p>
          <a:p>
            <a:pPr marL="285750" indent="-285750">
              <a:buSzPct val="100000"/>
              <a:buFont typeface="Arial"/>
              <a:buChar char="•"/>
              <a:defRPr sz="1400"/>
            </a:pPr>
            <a:r>
              <a:rPr lang="it-IT"/>
              <a:t>Ogni interazione dell’utente è gestita senza ricaricare completamente la pagina, ma produce l’</a:t>
            </a:r>
            <a:r>
              <a:rPr lang="it-IT" b="1">
                <a:solidFill>
                  <a:srgbClr val="0070C0"/>
                </a:solidFill>
              </a:rPr>
              <a:t>invocazione asincrona </a:t>
            </a:r>
            <a:r>
              <a:rPr lang="it-IT"/>
              <a:t>del server e l’eventuale </a:t>
            </a:r>
            <a:r>
              <a:rPr lang="it-IT" b="1">
                <a:solidFill>
                  <a:srgbClr val="974806"/>
                </a:solidFill>
              </a:rPr>
              <a:t>modifica</a:t>
            </a:r>
            <a:r>
              <a:rPr lang="it-IT"/>
              <a:t> del contenuto da aggiornare a seguito dell’evento. </a:t>
            </a:r>
          </a:p>
          <a:p>
            <a:pPr marL="285750" indent="-285750">
              <a:buSzPct val="100000"/>
              <a:buFont typeface="Arial"/>
              <a:buChar char="•"/>
              <a:defRPr sz="1400"/>
            </a:pPr>
            <a:r>
              <a:rPr lang="it-IT"/>
              <a:t>La </a:t>
            </a:r>
            <a:r>
              <a:rPr lang="it-IT" b="1">
                <a:solidFill>
                  <a:srgbClr val="974806"/>
                </a:solidFill>
              </a:rPr>
              <a:t>scelta dall’anagrafica </a:t>
            </a:r>
            <a:r>
              <a:rPr lang="it-IT"/>
              <a:t>deve essere realizzata con una </a:t>
            </a:r>
            <a:r>
              <a:rPr lang="it-IT" b="1">
                <a:solidFill>
                  <a:srgbClr val="00B050"/>
                </a:solidFill>
              </a:rPr>
              <a:t>pagina modale </a:t>
            </a:r>
            <a:r>
              <a:rPr lang="it-IT"/>
              <a:t>con i bottoni </a:t>
            </a:r>
            <a:r>
              <a:rPr lang="it-IT" b="1">
                <a:solidFill>
                  <a:srgbClr val="00B050"/>
                </a:solidFill>
              </a:rPr>
              <a:t>invia</a:t>
            </a:r>
            <a:r>
              <a:rPr lang="it-IT"/>
              <a:t> e </a:t>
            </a:r>
            <a:r>
              <a:rPr lang="it-IT" b="1">
                <a:solidFill>
                  <a:srgbClr val="00B050"/>
                </a:solidFill>
              </a:rPr>
              <a:t>cancella</a:t>
            </a:r>
            <a:r>
              <a:rPr lang="it-IT"/>
              <a:t>. </a:t>
            </a:r>
          </a:p>
          <a:p>
            <a:pPr marL="285750" indent="-285750">
              <a:buSzPct val="100000"/>
              <a:buFont typeface="Arial"/>
              <a:buChar char="•"/>
              <a:defRPr sz="1400"/>
            </a:pPr>
            <a:r>
              <a:rPr lang="it-IT"/>
              <a:t>I </a:t>
            </a:r>
            <a:r>
              <a:rPr lang="it-IT" b="1">
                <a:solidFill>
                  <a:srgbClr val="974806"/>
                </a:solidFill>
              </a:rPr>
              <a:t>controlli di correttezza </a:t>
            </a:r>
            <a:r>
              <a:rPr lang="it-IT"/>
              <a:t>del numero di invitati e del massimo numero di tentativi, con i relativi </a:t>
            </a:r>
            <a:r>
              <a:rPr lang="it-IT" b="1">
                <a:solidFill>
                  <a:srgbClr val="00B050"/>
                </a:solidFill>
              </a:rPr>
              <a:t>messaggi di avvertimento</a:t>
            </a:r>
            <a:r>
              <a:rPr lang="it-IT"/>
              <a:t>, devono essere realizzati anche a lato client. </a:t>
            </a:r>
          </a:p>
          <a:p>
            <a:pPr marL="285750" indent="-285750">
              <a:buSzPct val="100000"/>
              <a:buFont typeface="Arial"/>
              <a:buChar char="•"/>
              <a:defRPr sz="1400"/>
            </a:pPr>
            <a:r>
              <a:rPr lang="it-IT"/>
              <a:t>Lo stato dell’interazione (numero di tentativi) deve essere </a:t>
            </a:r>
            <a:r>
              <a:rPr lang="it-IT" b="1">
                <a:solidFill>
                  <a:srgbClr val="974806"/>
                </a:solidFill>
              </a:rPr>
              <a:t>memorizzato</a:t>
            </a:r>
            <a:r>
              <a:rPr lang="it-IT"/>
              <a:t> a lato client. </a:t>
            </a:r>
          </a:p>
          <a:p>
            <a:endParaRPr/>
          </a:p>
          <a:p>
            <a:pPr algn="just">
              <a:lnSpc>
                <a:spcPct val="115000"/>
              </a:lnSpc>
              <a:spcBef>
                <a:spcPts val="1100"/>
              </a:spcBef>
              <a:defRPr b="1">
                <a:solidFill>
                  <a:srgbClr val="FF0000"/>
                </a:solidFill>
              </a:defRPr>
            </a:pPr>
            <a:r>
              <a:t>Pages (views)</a:t>
            </a:r>
            <a:r>
              <a:rPr>
                <a:solidFill>
                  <a:srgbClr val="000000"/>
                </a:solidFill>
              </a:rPr>
              <a:t>, </a:t>
            </a:r>
            <a:r>
              <a:rPr>
                <a:solidFill>
                  <a:srgbClr val="00B050"/>
                </a:solidFill>
              </a:rPr>
              <a:t>view components</a:t>
            </a:r>
            <a:r>
              <a:rPr>
                <a:solidFill>
                  <a:srgbClr val="000000"/>
                </a:solidFill>
              </a:rPr>
              <a:t>, </a:t>
            </a:r>
            <a:r>
              <a:rPr>
                <a:solidFill>
                  <a:srgbClr val="0070C0"/>
                </a:solidFill>
              </a:rPr>
              <a:t>events</a:t>
            </a:r>
            <a:r>
              <a:rPr>
                <a:solidFill>
                  <a:srgbClr val="000000"/>
                </a:solidFill>
              </a:rPr>
              <a:t>, </a:t>
            </a:r>
            <a:r>
              <a:rPr>
                <a:solidFill>
                  <a:srgbClr val="974806"/>
                </a:solidFill>
              </a:rPr>
              <a:t>actions</a:t>
            </a:r>
          </a:p>
        </p:txBody>
      </p:sp>
      <p:sp>
        <p:nvSpPr>
          <p:cNvPr id="114" name="Titolo 1"/>
          <p:cNvSpPr txBox="1">
            <a:spLocks noGrp="1"/>
          </p:cNvSpPr>
          <p:nvPr>
            <p:ph type="title"/>
          </p:nvPr>
        </p:nvSpPr>
        <p:spPr>
          <a:xfrm>
            <a:off x="838200" y="365125"/>
            <a:ext cx="10515600" cy="1325563"/>
          </a:xfrm>
          <a:prstGeom prst="rect">
            <a:avLst/>
          </a:prstGeom>
        </p:spPr>
        <p:txBody>
          <a:bodyPr/>
          <a:lstStyle>
            <a:lvl1pPr algn="ctr"/>
          </a:lstStyle>
          <a:p>
            <a:r>
              <a:rPr lang="it-IT" b="1"/>
              <a:t>Application requirements analysis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olo 3"/>
          <p:cNvSpPr txBox="1">
            <a:spLocks noGrp="1"/>
          </p:cNvSpPr>
          <p:nvPr>
            <p:ph type="title"/>
          </p:nvPr>
        </p:nvSpPr>
        <p:spPr>
          <a:xfrm>
            <a:off x="838200" y="365125"/>
            <a:ext cx="10515600" cy="1325563"/>
          </a:xfrm>
          <a:prstGeom prst="rect">
            <a:avLst/>
          </a:prstGeom>
        </p:spPr>
        <p:txBody>
          <a:bodyPr/>
          <a:lstStyle>
            <a:lvl1pPr algn="ctr"/>
          </a:lstStyle>
          <a:p>
            <a:r>
              <a:rPr lang="it-IT" b="1" err="1"/>
              <a:t>Completamento</a:t>
            </a:r>
            <a:r>
              <a:rPr lang="it-IT" b="1"/>
              <a:t> </a:t>
            </a:r>
            <a:r>
              <a:rPr lang="it-IT" b="1" err="1"/>
              <a:t>delle</a:t>
            </a:r>
            <a:r>
              <a:rPr lang="it-IT" b="1"/>
              <a:t> </a:t>
            </a:r>
            <a:r>
              <a:rPr lang="it-IT" b="1" err="1"/>
              <a:t>specifiche</a:t>
            </a:r>
            <a:endParaRPr lang="it-IT" b="1"/>
          </a:p>
        </p:txBody>
      </p:sp>
      <p:sp>
        <p:nvSpPr>
          <p:cNvPr id="117" name="Segnaposto contenuto 4"/>
          <p:cNvSpPr txBox="1">
            <a:spLocks noGrp="1"/>
          </p:cNvSpPr>
          <p:nvPr>
            <p:ph type="body" idx="1"/>
          </p:nvPr>
        </p:nvSpPr>
        <p:spPr>
          <a:xfrm>
            <a:off x="838200" y="1825625"/>
            <a:ext cx="10515600" cy="4351338"/>
          </a:xfrm>
          <a:prstGeom prst="rect">
            <a:avLst/>
          </a:prstGeom>
        </p:spPr>
        <p:txBody>
          <a:bodyPr/>
          <a:lstStyle/>
          <a:p>
            <a:r>
              <a:t>Le </a:t>
            </a:r>
            <a:r>
              <a:rPr lang="it-IT" err="1"/>
              <a:t>riunioni</a:t>
            </a:r>
            <a:r>
              <a:t> non </a:t>
            </a:r>
            <a:r>
              <a:rPr lang="it-IT" err="1"/>
              <a:t>possono</a:t>
            </a:r>
            <a:r>
              <a:t> </a:t>
            </a:r>
            <a:r>
              <a:rPr lang="it-IT" err="1"/>
              <a:t>essere</a:t>
            </a:r>
            <a:r>
              <a:t> create con date </a:t>
            </a:r>
            <a:r>
              <a:rPr lang="it-IT" err="1"/>
              <a:t>antecedenti</a:t>
            </a:r>
            <a:r>
              <a:t> a </a:t>
            </a:r>
            <a:r>
              <a:rPr lang="it-IT" err="1"/>
              <a:t>quella</a:t>
            </a:r>
            <a:r>
              <a:t> </a:t>
            </a:r>
            <a:r>
              <a:rPr lang="it-IT" err="1"/>
              <a:t>odierna</a:t>
            </a:r>
            <a:r>
              <a:t>.</a:t>
            </a:r>
          </a:p>
          <a:p>
            <a:r>
              <a:t>La </a:t>
            </a:r>
            <a:r>
              <a:rPr lang="it-IT" err="1"/>
              <a:t>durata</a:t>
            </a:r>
            <a:r>
              <a:t> di una </a:t>
            </a:r>
            <a:r>
              <a:rPr lang="it-IT" err="1"/>
              <a:t>riunione</a:t>
            </a:r>
            <a:r>
              <a:t> è </a:t>
            </a:r>
            <a:r>
              <a:rPr lang="it-IT" err="1"/>
              <a:t>calcolata</a:t>
            </a:r>
            <a:r>
              <a:t> in ore e la </a:t>
            </a:r>
            <a:r>
              <a:rPr lang="it-IT" err="1"/>
              <a:t>precisione</a:t>
            </a:r>
            <a:r>
              <a:t> è in </a:t>
            </a:r>
            <a:r>
              <a:rPr lang="it-IT" err="1"/>
              <a:t>minuti</a:t>
            </a:r>
            <a:r>
              <a:t>.</a:t>
            </a:r>
          </a:p>
          <a:p>
            <a:r>
              <a:rPr lang="it-IT" err="1"/>
              <a:t>Durata</a:t>
            </a:r>
            <a:r>
              <a:t> e </a:t>
            </a:r>
            <a:r>
              <a:rPr lang="it-IT" err="1"/>
              <a:t>numero</a:t>
            </a:r>
            <a:r>
              <a:t> di </a:t>
            </a:r>
            <a:r>
              <a:rPr lang="it-IT" err="1"/>
              <a:t>partecipanti</a:t>
            </a:r>
            <a:r>
              <a:t> non </a:t>
            </a:r>
            <a:r>
              <a:rPr lang="it-IT" err="1"/>
              <a:t>possono</a:t>
            </a:r>
            <a:r>
              <a:t> </a:t>
            </a:r>
            <a:r>
              <a:rPr lang="it-IT" err="1"/>
              <a:t>essere</a:t>
            </a:r>
            <a:r>
              <a:t> </a:t>
            </a:r>
            <a:r>
              <a:rPr lang="it-IT" err="1"/>
              <a:t>negativi</a:t>
            </a:r>
            <a:r>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olo 1"/>
          <p:cNvSpPr txBox="1">
            <a:spLocks noGrp="1"/>
          </p:cNvSpPr>
          <p:nvPr>
            <p:ph type="title"/>
          </p:nvPr>
        </p:nvSpPr>
        <p:spPr>
          <a:xfrm>
            <a:off x="838200" y="365125"/>
            <a:ext cx="10515600" cy="1325563"/>
          </a:xfrm>
          <a:prstGeom prst="rect">
            <a:avLst/>
          </a:prstGeom>
        </p:spPr>
        <p:txBody>
          <a:bodyPr/>
          <a:lstStyle>
            <a:lvl1pPr algn="ctr"/>
          </a:lstStyle>
          <a:p>
            <a:r>
              <a:rPr lang="it-IT" b="1"/>
              <a:t>Application design</a:t>
            </a:r>
          </a:p>
        </p:txBody>
      </p:sp>
      <p:grpSp>
        <p:nvGrpSpPr>
          <p:cNvPr id="122" name="Google Shape;197;p33"/>
          <p:cNvGrpSpPr/>
          <p:nvPr/>
        </p:nvGrpSpPr>
        <p:grpSpPr>
          <a:xfrm>
            <a:off x="350485" y="2156535"/>
            <a:ext cx="3042326" cy="2914559"/>
            <a:chOff x="0" y="0"/>
            <a:chExt cx="3042325" cy="2914557"/>
          </a:xfrm>
        </p:grpSpPr>
        <p:sp>
          <p:nvSpPr>
            <p:cNvPr id="120" name="Rettangolo"/>
            <p:cNvSpPr/>
            <p:nvPr/>
          </p:nvSpPr>
          <p:spPr>
            <a:xfrm>
              <a:off x="0" y="0"/>
              <a:ext cx="3042325" cy="2914557"/>
            </a:xfrm>
            <a:prstGeom prst="rect">
              <a:avLst/>
            </a:prstGeom>
            <a:solidFill>
              <a:srgbClr val="FFFFFF"/>
            </a:solidFill>
            <a:ln w="25400" cap="flat">
              <a:solidFill>
                <a:srgbClr val="000000"/>
              </a:solidFill>
              <a:prstDash val="solid"/>
              <a:round/>
            </a:ln>
            <a:effectLst/>
          </p:spPr>
          <p:txBody>
            <a:bodyPr wrap="square" lIns="45719" tIns="45719" rIns="45719" bIns="45719" numCol="1" anchor="t">
              <a:noAutofit/>
            </a:bodyPr>
            <a:lstStyle/>
            <a:p>
              <a:pPr>
                <a:defRPr sz="2100"/>
              </a:pPr>
              <a:endParaRPr/>
            </a:p>
          </p:txBody>
        </p:sp>
        <p:sp>
          <p:nvSpPr>
            <p:cNvPr id="121" name="LOGIN PAGE"/>
            <p:cNvSpPr txBox="1"/>
            <p:nvPr/>
          </p:nvSpPr>
          <p:spPr>
            <a:xfrm>
              <a:off x="53649" y="0"/>
              <a:ext cx="2935027" cy="378579"/>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3620" tIns="53620" rIns="53620" bIns="53620" numCol="1" anchor="t">
              <a:spAutoFit/>
            </a:bodyPr>
            <a:lstStyle>
              <a:lvl1pPr>
                <a:defRPr sz="2100"/>
              </a:lvl1pPr>
            </a:lstStyle>
            <a:p>
              <a:r>
                <a:t>LOGIN PAGE</a:t>
              </a:r>
            </a:p>
          </p:txBody>
        </p:sp>
      </p:grpSp>
      <p:grpSp>
        <p:nvGrpSpPr>
          <p:cNvPr id="125" name="Google Shape;198;p33"/>
          <p:cNvGrpSpPr/>
          <p:nvPr/>
        </p:nvGrpSpPr>
        <p:grpSpPr>
          <a:xfrm>
            <a:off x="415107" y="3660364"/>
            <a:ext cx="2298948" cy="1266715"/>
            <a:chOff x="0" y="0"/>
            <a:chExt cx="2298946" cy="1266713"/>
          </a:xfrm>
        </p:grpSpPr>
        <p:sp>
          <p:nvSpPr>
            <p:cNvPr id="123" name="Rettangolo arrotondato"/>
            <p:cNvSpPr/>
            <p:nvPr/>
          </p:nvSpPr>
          <p:spPr>
            <a:xfrm>
              <a:off x="0" y="0"/>
              <a:ext cx="2298946" cy="1266713"/>
            </a:xfrm>
            <a:prstGeom prst="roundRect">
              <a:avLst>
                <a:gd name="adj" fmla="val 16667"/>
              </a:avLst>
            </a:prstGeom>
            <a:solidFill>
              <a:srgbClr val="FFFFFF"/>
            </a:solidFill>
            <a:ln w="25400" cap="flat">
              <a:solidFill>
                <a:schemeClr val="accent3"/>
              </a:solidFill>
              <a:prstDash val="solid"/>
              <a:round/>
            </a:ln>
            <a:effectLst/>
          </p:spPr>
          <p:txBody>
            <a:bodyPr wrap="square" lIns="45719" tIns="45719" rIns="45719" bIns="45719" numCol="1" anchor="ctr">
              <a:noAutofit/>
            </a:bodyPr>
            <a:lstStyle/>
            <a:p>
              <a:pPr algn="ctr"/>
              <a:endParaRPr/>
            </a:p>
          </p:txBody>
        </p:sp>
        <p:sp>
          <p:nvSpPr>
            <p:cNvPr id="124" name="Login form [field: username…"/>
            <p:cNvSpPr txBox="1"/>
            <p:nvPr/>
          </p:nvSpPr>
          <p:spPr>
            <a:xfrm>
              <a:off x="115485" y="221159"/>
              <a:ext cx="2067976" cy="824395"/>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3620" tIns="53620" rIns="53620" bIns="53620" numCol="1" anchor="ctr">
              <a:spAutoFit/>
            </a:bodyPr>
            <a:lstStyle/>
            <a:p>
              <a:pPr algn="ctr">
                <a:defRPr sz="1600"/>
              </a:pPr>
              <a:r>
                <a:t>Login form</a:t>
              </a:r>
              <a:br/>
              <a:r>
                <a:t>[field: username</a:t>
              </a:r>
            </a:p>
            <a:p>
              <a:pPr algn="ctr">
                <a:defRPr sz="1600"/>
              </a:pPr>
              <a:r>
                <a:t>field: password]</a:t>
              </a:r>
            </a:p>
          </p:txBody>
        </p:sp>
      </p:grpSp>
      <p:grpSp>
        <p:nvGrpSpPr>
          <p:cNvPr id="128" name="Google Shape;199;p33"/>
          <p:cNvGrpSpPr/>
          <p:nvPr/>
        </p:nvGrpSpPr>
        <p:grpSpPr>
          <a:xfrm>
            <a:off x="8867636" y="4771840"/>
            <a:ext cx="2730328" cy="1728002"/>
            <a:chOff x="-1" y="0"/>
            <a:chExt cx="2730327" cy="1728000"/>
          </a:xfrm>
        </p:grpSpPr>
        <p:sp>
          <p:nvSpPr>
            <p:cNvPr id="126" name="Rettangolo"/>
            <p:cNvSpPr/>
            <p:nvPr/>
          </p:nvSpPr>
          <p:spPr>
            <a:xfrm>
              <a:off x="-1" y="0"/>
              <a:ext cx="2730327" cy="1728000"/>
            </a:xfrm>
            <a:prstGeom prst="rect">
              <a:avLst/>
            </a:prstGeom>
            <a:solidFill>
              <a:srgbClr val="FFFFFF"/>
            </a:solidFill>
            <a:ln w="25400" cap="flat">
              <a:solidFill>
                <a:srgbClr val="000000"/>
              </a:solidFill>
              <a:prstDash val="solid"/>
              <a:round/>
            </a:ln>
            <a:effectLst/>
          </p:spPr>
          <p:txBody>
            <a:bodyPr wrap="square" lIns="45719" tIns="45719" rIns="45719" bIns="45719" numCol="1" anchor="t">
              <a:noAutofit/>
            </a:bodyPr>
            <a:lstStyle/>
            <a:p>
              <a:pPr>
                <a:defRPr sz="2100"/>
              </a:pPr>
              <a:endParaRPr/>
            </a:p>
          </p:txBody>
        </p:sp>
        <p:sp>
          <p:nvSpPr>
            <p:cNvPr id="127" name="HOME"/>
            <p:cNvSpPr txBox="1"/>
            <p:nvPr/>
          </p:nvSpPr>
          <p:spPr>
            <a:xfrm>
              <a:off x="53648" y="0"/>
              <a:ext cx="2623029" cy="378579"/>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3620" tIns="53620" rIns="53620" bIns="53620" numCol="1" anchor="t">
              <a:spAutoFit/>
            </a:bodyPr>
            <a:lstStyle>
              <a:lvl1pPr>
                <a:defRPr sz="2100"/>
              </a:lvl1pPr>
            </a:lstStyle>
            <a:p>
              <a:r>
                <a:t>HOME</a:t>
              </a:r>
            </a:p>
          </p:txBody>
        </p:sp>
      </p:grpSp>
      <p:sp>
        <p:nvSpPr>
          <p:cNvPr id="129" name="Google Shape;200;p33"/>
          <p:cNvSpPr/>
          <p:nvPr/>
        </p:nvSpPr>
        <p:spPr>
          <a:xfrm>
            <a:off x="2581767" y="4211794"/>
            <a:ext cx="312037" cy="288033"/>
          </a:xfrm>
          <a:prstGeom prst="ellipse">
            <a:avLst/>
          </a:prstGeom>
          <a:solidFill>
            <a:schemeClr val="accent1"/>
          </a:solidFill>
          <a:ln w="25400">
            <a:solidFill>
              <a:srgbClr val="395E89"/>
            </a:solidFill>
          </a:ln>
        </p:spPr>
        <p:txBody>
          <a:bodyPr lIns="45719" rIns="45719" anchor="ctr"/>
          <a:lstStyle/>
          <a:p>
            <a:pPr algn="ctr">
              <a:defRPr sz="2100">
                <a:solidFill>
                  <a:srgbClr val="FFFFFF"/>
                </a:solidFill>
              </a:defRPr>
            </a:pPr>
            <a:endParaRPr/>
          </a:p>
        </p:txBody>
      </p:sp>
      <p:sp>
        <p:nvSpPr>
          <p:cNvPr id="130" name="Google Shape;204;p33"/>
          <p:cNvSpPr txBox="1"/>
          <p:nvPr/>
        </p:nvSpPr>
        <p:spPr>
          <a:xfrm>
            <a:off x="3484460" y="4362380"/>
            <a:ext cx="794253" cy="348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3620" tIns="53620" rIns="53620" bIns="53620">
            <a:spAutoFit/>
          </a:bodyPr>
          <a:lstStyle/>
          <a:p>
            <a:r>
              <a:t>submit</a:t>
            </a:r>
          </a:p>
        </p:txBody>
      </p:sp>
      <p:sp>
        <p:nvSpPr>
          <p:cNvPr id="163" name="Google Shape;205;p33"/>
          <p:cNvSpPr/>
          <p:nvPr/>
        </p:nvSpPr>
        <p:spPr>
          <a:xfrm>
            <a:off x="1870709" y="5083809"/>
            <a:ext cx="2607055" cy="6080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path>
            </a:pathLst>
          </a:custGeom>
          <a:ln w="25400">
            <a:solidFill>
              <a:schemeClr val="accent1"/>
            </a:solidFill>
            <a:tailEnd type="stealth"/>
          </a:ln>
          <a:effectLst>
            <a:outerShdw blurRad="38100" dist="20000" dir="5400000" rotWithShape="0">
              <a:srgbClr val="000000">
                <a:alpha val="37647"/>
              </a:srgbClr>
            </a:outerShdw>
          </a:effectLst>
        </p:spPr>
        <p:txBody>
          <a:bodyPr/>
          <a:lstStyle/>
          <a:p>
            <a:endParaRPr/>
          </a:p>
        </p:txBody>
      </p:sp>
      <p:sp>
        <p:nvSpPr>
          <p:cNvPr id="132" name="Google Shape;207;p33"/>
          <p:cNvSpPr txBox="1"/>
          <p:nvPr/>
        </p:nvSpPr>
        <p:spPr>
          <a:xfrm>
            <a:off x="1842903" y="5691861"/>
            <a:ext cx="2050078" cy="35598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3620" tIns="53620" rIns="53620" bIns="53620">
            <a:spAutoFit/>
          </a:bodyPr>
          <a:lstStyle>
            <a:lvl1pPr>
              <a:defRPr sz="2000"/>
            </a:lvl1pPr>
          </a:lstStyle>
          <a:p>
            <a:r>
              <a:t>wrong user + pswd</a:t>
            </a:r>
          </a:p>
        </p:txBody>
      </p:sp>
      <p:grpSp>
        <p:nvGrpSpPr>
          <p:cNvPr id="135" name="Google Shape;202;p33"/>
          <p:cNvGrpSpPr/>
          <p:nvPr/>
        </p:nvGrpSpPr>
        <p:grpSpPr>
          <a:xfrm>
            <a:off x="4477765" y="5182828"/>
            <a:ext cx="1482167" cy="708781"/>
            <a:chOff x="0" y="0"/>
            <a:chExt cx="1482166" cy="708779"/>
          </a:xfrm>
        </p:grpSpPr>
        <p:sp>
          <p:nvSpPr>
            <p:cNvPr id="133" name="Forma"/>
            <p:cNvSpPr/>
            <p:nvPr/>
          </p:nvSpPr>
          <p:spPr>
            <a:xfrm>
              <a:off x="0" y="27209"/>
              <a:ext cx="1482166" cy="65436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384" y="0"/>
                  </a:lnTo>
                  <a:lnTo>
                    <a:pt x="21600" y="0"/>
                  </a:lnTo>
                  <a:lnTo>
                    <a:pt x="19216" y="21600"/>
                  </a:lnTo>
                  <a:close/>
                </a:path>
              </a:pathLst>
            </a:custGeom>
            <a:solidFill>
              <a:srgbClr val="FFFFFF"/>
            </a:solidFill>
            <a:ln w="25400" cap="flat">
              <a:solidFill>
                <a:schemeClr val="accent2"/>
              </a:solidFill>
              <a:prstDash val="solid"/>
              <a:round/>
            </a:ln>
            <a:effectLst/>
          </p:spPr>
          <p:txBody>
            <a:bodyPr wrap="square" lIns="45719" tIns="45719" rIns="45719" bIns="45719" numCol="1" anchor="ctr">
              <a:noAutofit/>
            </a:bodyPr>
            <a:lstStyle/>
            <a:p>
              <a:pPr algn="ctr">
                <a:defRPr sz="2100"/>
              </a:pPr>
              <a:endParaRPr/>
            </a:p>
          </p:txBody>
        </p:sp>
        <p:sp>
          <p:nvSpPr>
            <p:cNvPr id="134" name="Check Login"/>
            <p:cNvSpPr txBox="1"/>
            <p:nvPr/>
          </p:nvSpPr>
          <p:spPr>
            <a:xfrm>
              <a:off x="245325" y="0"/>
              <a:ext cx="991516" cy="708779"/>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3620" tIns="53620" rIns="53620" bIns="53620" numCol="1" anchor="ctr">
              <a:spAutoFit/>
            </a:bodyPr>
            <a:lstStyle/>
            <a:p>
              <a:pPr algn="ctr">
                <a:defRPr sz="2100"/>
              </a:pPr>
              <a:r>
                <a:t>Check</a:t>
              </a:r>
              <a:br/>
              <a:r>
                <a:t>Login</a:t>
              </a:r>
            </a:p>
          </p:txBody>
        </p:sp>
      </p:grpSp>
      <p:sp>
        <p:nvSpPr>
          <p:cNvPr id="138" name="Google Shape;212;p33"/>
          <p:cNvSpPr txBox="1"/>
          <p:nvPr/>
        </p:nvSpPr>
        <p:spPr>
          <a:xfrm>
            <a:off x="6258182" y="5579181"/>
            <a:ext cx="1851943" cy="37858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3620" tIns="53620" rIns="53620" bIns="53620">
            <a:spAutoFit/>
          </a:bodyPr>
          <a:lstStyle>
            <a:lvl1pPr>
              <a:defRPr sz="2100"/>
            </a:lvl1pPr>
          </a:lstStyle>
          <a:p>
            <a:r>
              <a:t>user -&gt; session</a:t>
            </a:r>
          </a:p>
        </p:txBody>
      </p:sp>
      <p:sp>
        <p:nvSpPr>
          <p:cNvPr id="164" name="Google Shape;213;p33"/>
          <p:cNvSpPr/>
          <p:nvPr/>
        </p:nvSpPr>
        <p:spPr>
          <a:xfrm>
            <a:off x="5959932" y="4504690"/>
            <a:ext cx="4272459" cy="9981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775" y="21600"/>
                </a:lnTo>
                <a:lnTo>
                  <a:pt x="6775" y="0"/>
                </a:lnTo>
                <a:lnTo>
                  <a:pt x="21600" y="0"/>
                </a:lnTo>
                <a:lnTo>
                  <a:pt x="21600" y="5314"/>
                </a:lnTo>
              </a:path>
            </a:pathLst>
          </a:custGeom>
          <a:ln w="25400">
            <a:solidFill>
              <a:schemeClr val="accent1"/>
            </a:solidFill>
            <a:tailEnd type="stealth"/>
          </a:ln>
          <a:effectLst>
            <a:outerShdw blurRad="38100" dist="20000" dir="5400000" rotWithShape="0">
              <a:srgbClr val="000000">
                <a:alpha val="37650"/>
              </a:srgbClr>
            </a:outerShdw>
          </a:effectLst>
        </p:spPr>
        <p:txBody>
          <a:bodyPr/>
          <a:lstStyle/>
          <a:p>
            <a:endParaRPr/>
          </a:p>
        </p:txBody>
      </p:sp>
      <p:grpSp>
        <p:nvGrpSpPr>
          <p:cNvPr id="142" name="Google Shape;229;p34"/>
          <p:cNvGrpSpPr/>
          <p:nvPr/>
        </p:nvGrpSpPr>
        <p:grpSpPr>
          <a:xfrm>
            <a:off x="452289" y="2661851"/>
            <a:ext cx="1964851" cy="611757"/>
            <a:chOff x="0" y="0"/>
            <a:chExt cx="1964849" cy="611756"/>
          </a:xfrm>
        </p:grpSpPr>
        <p:sp>
          <p:nvSpPr>
            <p:cNvPr id="140" name="Rettangolo arrotondato"/>
            <p:cNvSpPr/>
            <p:nvPr/>
          </p:nvSpPr>
          <p:spPr>
            <a:xfrm>
              <a:off x="0" y="0"/>
              <a:ext cx="1964849" cy="611756"/>
            </a:xfrm>
            <a:prstGeom prst="roundRect">
              <a:avLst>
                <a:gd name="adj" fmla="val 16667"/>
              </a:avLst>
            </a:prstGeom>
            <a:solidFill>
              <a:srgbClr val="FFFFFF"/>
            </a:solidFill>
            <a:ln w="25400" cap="flat">
              <a:solidFill>
                <a:schemeClr val="accent3"/>
              </a:solidFill>
              <a:prstDash val="solid"/>
              <a:round/>
            </a:ln>
            <a:effectLst/>
          </p:spPr>
          <p:txBody>
            <a:bodyPr wrap="square" lIns="45719" tIns="45719" rIns="45719" bIns="45719" numCol="1" anchor="ctr">
              <a:noAutofit/>
            </a:bodyPr>
            <a:lstStyle/>
            <a:p>
              <a:pPr algn="ctr">
                <a:defRPr sz="1100"/>
              </a:pPr>
              <a:endParaRPr/>
            </a:p>
          </p:txBody>
        </p:sp>
        <p:sp>
          <p:nvSpPr>
            <p:cNvPr id="141" name=":Link…"/>
            <p:cNvSpPr txBox="1"/>
            <p:nvPr/>
          </p:nvSpPr>
          <p:spPr>
            <a:xfrm>
              <a:off x="83511" y="39073"/>
              <a:ext cx="1797826" cy="533609"/>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3620" tIns="53620" rIns="53620" bIns="53620" numCol="1" anchor="ctr">
              <a:spAutoFit/>
            </a:bodyPr>
            <a:lstStyle/>
            <a:p>
              <a:pPr algn="ctr">
                <a:defRPr sz="1900"/>
              </a:pPr>
              <a:r>
                <a:t>:Link</a:t>
              </a:r>
            </a:p>
            <a:p>
              <a:pPr algn="ctr">
                <a:defRPr sz="1100"/>
              </a:pPr>
              <a:r>
                <a:t>[«Registrati»]</a:t>
              </a:r>
            </a:p>
          </p:txBody>
        </p:sp>
      </p:grpSp>
      <p:sp>
        <p:nvSpPr>
          <p:cNvPr id="143" name="Google Shape;200;p33"/>
          <p:cNvSpPr/>
          <p:nvPr/>
        </p:nvSpPr>
        <p:spPr>
          <a:xfrm>
            <a:off x="2269731" y="2823711"/>
            <a:ext cx="312038" cy="288033"/>
          </a:xfrm>
          <a:prstGeom prst="ellipse">
            <a:avLst/>
          </a:prstGeom>
          <a:solidFill>
            <a:schemeClr val="accent1"/>
          </a:solidFill>
          <a:ln w="25400">
            <a:solidFill>
              <a:srgbClr val="395E89"/>
            </a:solidFill>
          </a:ln>
        </p:spPr>
        <p:txBody>
          <a:bodyPr lIns="45719" rIns="45719" anchor="ctr"/>
          <a:lstStyle/>
          <a:p>
            <a:pPr algn="ctr">
              <a:defRPr sz="2100">
                <a:solidFill>
                  <a:srgbClr val="FFFFFF"/>
                </a:solidFill>
              </a:defRPr>
            </a:pPr>
            <a:endParaRPr/>
          </a:p>
        </p:txBody>
      </p:sp>
      <p:grpSp>
        <p:nvGrpSpPr>
          <p:cNvPr id="146" name="Google Shape;199;p33"/>
          <p:cNvGrpSpPr/>
          <p:nvPr/>
        </p:nvGrpSpPr>
        <p:grpSpPr>
          <a:xfrm>
            <a:off x="4019886" y="1719651"/>
            <a:ext cx="3490624" cy="2237150"/>
            <a:chOff x="-1" y="0"/>
            <a:chExt cx="3490623" cy="2237149"/>
          </a:xfrm>
        </p:grpSpPr>
        <p:sp>
          <p:nvSpPr>
            <p:cNvPr id="144" name="Rettangolo"/>
            <p:cNvSpPr/>
            <p:nvPr/>
          </p:nvSpPr>
          <p:spPr>
            <a:xfrm>
              <a:off x="-1" y="0"/>
              <a:ext cx="3490623" cy="2237149"/>
            </a:xfrm>
            <a:prstGeom prst="rect">
              <a:avLst/>
            </a:prstGeom>
            <a:solidFill>
              <a:srgbClr val="FFFFFF"/>
            </a:solidFill>
            <a:ln w="25400" cap="flat">
              <a:solidFill>
                <a:srgbClr val="000000"/>
              </a:solidFill>
              <a:prstDash val="solid"/>
              <a:round/>
            </a:ln>
            <a:effectLst/>
          </p:spPr>
          <p:txBody>
            <a:bodyPr wrap="square" lIns="45719" tIns="45719" rIns="45719" bIns="45719" numCol="1" anchor="t">
              <a:noAutofit/>
            </a:bodyPr>
            <a:lstStyle/>
            <a:p>
              <a:pPr>
                <a:defRPr sz="2100"/>
              </a:pPr>
              <a:endParaRPr/>
            </a:p>
          </p:txBody>
        </p:sp>
        <p:sp>
          <p:nvSpPr>
            <p:cNvPr id="145" name="REGISTRAZIONE"/>
            <p:cNvSpPr txBox="1"/>
            <p:nvPr/>
          </p:nvSpPr>
          <p:spPr>
            <a:xfrm>
              <a:off x="53648" y="0"/>
              <a:ext cx="3383325" cy="378579"/>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3620" tIns="53620" rIns="53620" bIns="53620" numCol="1" anchor="t">
              <a:spAutoFit/>
            </a:bodyPr>
            <a:lstStyle>
              <a:lvl1pPr>
                <a:defRPr sz="2100"/>
              </a:lvl1pPr>
            </a:lstStyle>
            <a:p>
              <a:r>
                <a:t>REGISTRAZIONE</a:t>
              </a:r>
            </a:p>
          </p:txBody>
        </p:sp>
      </p:grpSp>
      <p:grpSp>
        <p:nvGrpSpPr>
          <p:cNvPr id="149" name="Google Shape;198;p33"/>
          <p:cNvGrpSpPr/>
          <p:nvPr/>
        </p:nvGrpSpPr>
        <p:grpSpPr>
          <a:xfrm>
            <a:off x="4279701" y="2264176"/>
            <a:ext cx="2050079" cy="1407106"/>
            <a:chOff x="0" y="0"/>
            <a:chExt cx="2050077" cy="1407105"/>
          </a:xfrm>
        </p:grpSpPr>
        <p:sp>
          <p:nvSpPr>
            <p:cNvPr id="147" name="Rettangolo arrotondato"/>
            <p:cNvSpPr/>
            <p:nvPr/>
          </p:nvSpPr>
          <p:spPr>
            <a:xfrm>
              <a:off x="0" y="21749"/>
              <a:ext cx="2050077" cy="1363606"/>
            </a:xfrm>
            <a:prstGeom prst="roundRect">
              <a:avLst>
                <a:gd name="adj" fmla="val 16667"/>
              </a:avLst>
            </a:prstGeom>
            <a:solidFill>
              <a:srgbClr val="FFFFFF"/>
            </a:solidFill>
            <a:ln w="25400" cap="flat">
              <a:solidFill>
                <a:schemeClr val="accent3"/>
              </a:solidFill>
              <a:prstDash val="solid"/>
              <a:round/>
            </a:ln>
            <a:effectLst/>
          </p:spPr>
          <p:txBody>
            <a:bodyPr wrap="square" lIns="45719" tIns="45719" rIns="45719" bIns="45719" numCol="1" anchor="ctr">
              <a:noAutofit/>
            </a:bodyPr>
            <a:lstStyle/>
            <a:p>
              <a:pPr algn="ctr">
                <a:defRPr sz="1200"/>
              </a:pPr>
              <a:endParaRPr i="1"/>
            </a:p>
          </p:txBody>
        </p:sp>
        <p:sp>
          <p:nvSpPr>
            <p:cNvPr id="148" name="Registrazione form [field: nome…"/>
            <p:cNvSpPr txBox="1"/>
            <p:nvPr/>
          </p:nvSpPr>
          <p:spPr>
            <a:xfrm>
              <a:off x="120214" y="0"/>
              <a:ext cx="1809649" cy="1407105"/>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3620" tIns="53620" rIns="53620" bIns="53620" numCol="1" anchor="ctr">
              <a:spAutoFit/>
            </a:bodyPr>
            <a:lstStyle/>
            <a:p>
              <a:pPr algn="ctr">
                <a:defRPr sz="1200"/>
              </a:pPr>
              <a:r>
                <a:rPr i="1"/>
                <a:t>Registrazione form</a:t>
              </a:r>
              <a:br>
                <a:rPr i="1"/>
              </a:br>
              <a:r>
                <a:rPr i="1"/>
                <a:t>[field: nome</a:t>
              </a:r>
            </a:p>
            <a:p>
              <a:pPr algn="ctr">
                <a:defRPr sz="1200"/>
              </a:pPr>
              <a:r>
                <a:rPr i="1"/>
                <a:t>field: cognome </a:t>
              </a:r>
            </a:p>
            <a:p>
              <a:pPr algn="ctr">
                <a:defRPr sz="1200"/>
              </a:pPr>
              <a:r>
                <a:rPr i="1"/>
                <a:t>field: username</a:t>
              </a:r>
            </a:p>
            <a:p>
              <a:pPr algn="ctr">
                <a:defRPr sz="1200"/>
              </a:pPr>
              <a:r>
                <a:rPr i="1"/>
                <a:t>field: email</a:t>
              </a:r>
            </a:p>
            <a:p>
              <a:pPr algn="ctr">
                <a:defRPr sz="1200"/>
              </a:pPr>
              <a:r>
                <a:rPr i="1"/>
                <a:t>field: password</a:t>
              </a:r>
            </a:p>
            <a:p>
              <a:pPr algn="ctr">
                <a:defRPr sz="1200"/>
              </a:pPr>
              <a:r>
                <a:rPr i="1"/>
                <a:t>field: ripeti password]</a:t>
              </a:r>
            </a:p>
          </p:txBody>
        </p:sp>
      </p:grpSp>
      <p:sp>
        <p:nvSpPr>
          <p:cNvPr id="150" name="Google Shape;200;p33"/>
          <p:cNvSpPr/>
          <p:nvPr/>
        </p:nvSpPr>
        <p:spPr>
          <a:xfrm>
            <a:off x="6173761" y="2640296"/>
            <a:ext cx="312037" cy="288033"/>
          </a:xfrm>
          <a:prstGeom prst="ellipse">
            <a:avLst/>
          </a:prstGeom>
          <a:solidFill>
            <a:schemeClr val="accent1"/>
          </a:solidFill>
          <a:ln w="25400">
            <a:solidFill>
              <a:srgbClr val="395E89"/>
            </a:solidFill>
          </a:ln>
        </p:spPr>
        <p:txBody>
          <a:bodyPr lIns="45719" rIns="45719" anchor="ctr"/>
          <a:lstStyle/>
          <a:p>
            <a:pPr algn="ctr">
              <a:defRPr sz="2100">
                <a:solidFill>
                  <a:srgbClr val="FFFFFF"/>
                </a:solidFill>
              </a:defRPr>
            </a:pPr>
            <a:endParaRPr/>
          </a:p>
        </p:txBody>
      </p:sp>
      <p:grpSp>
        <p:nvGrpSpPr>
          <p:cNvPr id="153" name="Google Shape;202;p33"/>
          <p:cNvGrpSpPr/>
          <p:nvPr/>
        </p:nvGrpSpPr>
        <p:grpSpPr>
          <a:xfrm>
            <a:off x="7924527" y="1522810"/>
            <a:ext cx="1613656" cy="708781"/>
            <a:chOff x="0" y="0"/>
            <a:chExt cx="1613655" cy="708779"/>
          </a:xfrm>
        </p:grpSpPr>
        <p:sp>
          <p:nvSpPr>
            <p:cNvPr id="151" name="Forma"/>
            <p:cNvSpPr/>
            <p:nvPr/>
          </p:nvSpPr>
          <p:spPr>
            <a:xfrm>
              <a:off x="0" y="27209"/>
              <a:ext cx="1613655" cy="65436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90" y="0"/>
                  </a:lnTo>
                  <a:lnTo>
                    <a:pt x="21600" y="0"/>
                  </a:lnTo>
                  <a:lnTo>
                    <a:pt x="19410" y="21600"/>
                  </a:lnTo>
                  <a:close/>
                </a:path>
              </a:pathLst>
            </a:custGeom>
            <a:solidFill>
              <a:srgbClr val="FFFFFF"/>
            </a:solidFill>
            <a:ln w="25400" cap="flat">
              <a:solidFill>
                <a:schemeClr val="accent2"/>
              </a:solidFill>
              <a:prstDash val="solid"/>
              <a:round/>
            </a:ln>
            <a:effectLst/>
          </p:spPr>
          <p:txBody>
            <a:bodyPr wrap="square" lIns="45719" tIns="45719" rIns="45719" bIns="45719" numCol="1" anchor="ctr">
              <a:noAutofit/>
            </a:bodyPr>
            <a:lstStyle/>
            <a:p>
              <a:pPr algn="ctr">
                <a:defRPr sz="2100"/>
              </a:pPr>
              <a:endParaRPr/>
            </a:p>
          </p:txBody>
        </p:sp>
        <p:sp>
          <p:nvSpPr>
            <p:cNvPr id="152" name="Check…"/>
            <p:cNvSpPr txBox="1"/>
            <p:nvPr/>
          </p:nvSpPr>
          <p:spPr>
            <a:xfrm>
              <a:off x="256282" y="0"/>
              <a:ext cx="1101090" cy="708779"/>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3620" tIns="53620" rIns="53620" bIns="53620" numCol="1" anchor="ctr">
              <a:spAutoFit/>
            </a:bodyPr>
            <a:lstStyle/>
            <a:p>
              <a:pPr algn="ctr">
                <a:defRPr sz="2100"/>
              </a:pPr>
              <a:r>
                <a:t>Check</a:t>
              </a:r>
            </a:p>
            <a:p>
              <a:pPr algn="ctr">
                <a:defRPr sz="2100"/>
              </a:pPr>
              <a:r>
                <a:t>Validity</a:t>
              </a:r>
            </a:p>
          </p:txBody>
        </p:sp>
      </p:grpSp>
      <p:sp>
        <p:nvSpPr>
          <p:cNvPr id="165" name="Google Shape;205;p33"/>
          <p:cNvSpPr/>
          <p:nvPr/>
        </p:nvSpPr>
        <p:spPr>
          <a:xfrm>
            <a:off x="9446565" y="1868456"/>
            <a:ext cx="785825" cy="2895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w="25400">
            <a:solidFill>
              <a:schemeClr val="accent1"/>
            </a:solidFill>
            <a:tailEnd type="stealth"/>
          </a:ln>
          <a:effectLst>
            <a:outerShdw blurRad="38100" dist="20000" dir="5400000" rotWithShape="0">
              <a:srgbClr val="000000">
                <a:alpha val="37647"/>
              </a:srgbClr>
            </a:outerShdw>
          </a:effectLst>
        </p:spPr>
        <p:txBody>
          <a:bodyPr/>
          <a:lstStyle/>
          <a:p>
            <a:endParaRPr/>
          </a:p>
        </p:txBody>
      </p:sp>
      <p:sp>
        <p:nvSpPr>
          <p:cNvPr id="166" name="Google Shape;205;p33"/>
          <p:cNvSpPr/>
          <p:nvPr/>
        </p:nvSpPr>
        <p:spPr>
          <a:xfrm>
            <a:off x="7543801" y="2231590"/>
            <a:ext cx="559826" cy="122662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25400">
            <a:solidFill>
              <a:schemeClr val="accent1"/>
            </a:solidFill>
            <a:tailEnd type="stealth"/>
          </a:ln>
          <a:effectLst>
            <a:outerShdw blurRad="38100" dist="20000" dir="5400000" rotWithShape="0">
              <a:srgbClr val="000000">
                <a:alpha val="37647"/>
              </a:srgbClr>
            </a:outerShdw>
          </a:effectLst>
        </p:spPr>
        <p:txBody>
          <a:bodyPr/>
          <a:lstStyle/>
          <a:p>
            <a:endParaRPr/>
          </a:p>
        </p:txBody>
      </p:sp>
      <p:sp>
        <p:nvSpPr>
          <p:cNvPr id="158" name="Google Shape;212;p33"/>
          <p:cNvSpPr txBox="1"/>
          <p:nvPr/>
        </p:nvSpPr>
        <p:spPr>
          <a:xfrm>
            <a:off x="10246986" y="2703385"/>
            <a:ext cx="2002060" cy="3785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3620" tIns="53620" rIns="53620" bIns="53620">
            <a:spAutoFit/>
          </a:bodyPr>
          <a:lstStyle>
            <a:lvl1pPr>
              <a:defRPr sz="2100"/>
            </a:lvl1pPr>
          </a:lstStyle>
          <a:p>
            <a:r>
              <a:t>user -&gt; session</a:t>
            </a:r>
          </a:p>
        </p:txBody>
      </p:sp>
      <p:sp>
        <p:nvSpPr>
          <p:cNvPr id="159" name="Google Shape;207;p33"/>
          <p:cNvSpPr txBox="1"/>
          <p:nvPr/>
        </p:nvSpPr>
        <p:spPr>
          <a:xfrm>
            <a:off x="7871813" y="3456944"/>
            <a:ext cx="886378" cy="35598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3620" tIns="53620" rIns="53620" bIns="53620">
            <a:spAutoFit/>
          </a:bodyPr>
          <a:lstStyle>
            <a:lvl1pPr>
              <a:defRPr sz="2000"/>
            </a:lvl1pPr>
          </a:lstStyle>
          <a:p>
            <a:r>
              <a:t>wrong</a:t>
            </a:r>
          </a:p>
        </p:txBody>
      </p:sp>
      <p:sp>
        <p:nvSpPr>
          <p:cNvPr id="167" name="Google Shape;213;p33"/>
          <p:cNvSpPr/>
          <p:nvPr/>
        </p:nvSpPr>
        <p:spPr>
          <a:xfrm>
            <a:off x="2905760" y="4354830"/>
            <a:ext cx="2312670" cy="82677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w="25400">
            <a:solidFill>
              <a:schemeClr val="accent1"/>
            </a:solidFill>
            <a:tailEnd type="stealth"/>
          </a:ln>
          <a:effectLst>
            <a:outerShdw blurRad="38100" dist="20000" dir="5400000" rotWithShape="0">
              <a:srgbClr val="000000">
                <a:alpha val="37650"/>
              </a:srgbClr>
            </a:outerShdw>
          </a:effectLst>
        </p:spPr>
        <p:txBody>
          <a:bodyPr/>
          <a:lstStyle/>
          <a:p>
            <a:endParaRPr lang="it-IT" i="1"/>
          </a:p>
        </p:txBody>
      </p:sp>
      <p:sp>
        <p:nvSpPr>
          <p:cNvPr id="168" name="Google Shape;213;p33"/>
          <p:cNvSpPr/>
          <p:nvPr/>
        </p:nvSpPr>
        <p:spPr>
          <a:xfrm>
            <a:off x="2593340" y="2966720"/>
            <a:ext cx="1672590"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path>
            </a:pathLst>
          </a:custGeom>
          <a:ln w="25400">
            <a:solidFill>
              <a:schemeClr val="accent1"/>
            </a:solidFill>
            <a:tailEnd type="stealth"/>
          </a:ln>
          <a:effectLst>
            <a:outerShdw blurRad="38100" dist="20000" dir="5400000" rotWithShape="0">
              <a:srgbClr val="000000">
                <a:alpha val="37650"/>
              </a:srgbClr>
            </a:outerShdw>
          </a:effectLst>
        </p:spPr>
        <p:txBody>
          <a:bodyPr/>
          <a:lstStyle/>
          <a:p>
            <a:endParaRPr/>
          </a:p>
        </p:txBody>
      </p:sp>
      <p:sp>
        <p:nvSpPr>
          <p:cNvPr id="169" name="Google Shape;213;p33"/>
          <p:cNvSpPr/>
          <p:nvPr/>
        </p:nvSpPr>
        <p:spPr>
          <a:xfrm>
            <a:off x="6497320" y="1877060"/>
            <a:ext cx="1494790" cy="90678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9525" y="21600"/>
                </a:lnTo>
                <a:lnTo>
                  <a:pt x="9525" y="0"/>
                </a:lnTo>
                <a:lnTo>
                  <a:pt x="21600" y="0"/>
                </a:lnTo>
              </a:path>
            </a:pathLst>
          </a:custGeom>
          <a:ln w="25400">
            <a:solidFill>
              <a:schemeClr val="accent1"/>
            </a:solidFill>
            <a:tailEnd type="stealth"/>
          </a:ln>
          <a:effectLst>
            <a:outerShdw blurRad="38100" dist="20000" dir="5400000" rotWithShape="0">
              <a:srgbClr val="000000">
                <a:alpha val="37650"/>
              </a:srgbClr>
            </a:outerShdw>
          </a:effectLst>
        </p:spPr>
        <p:txBody>
          <a:bodyPr/>
          <a:lstStyle/>
          <a:p>
            <a:endParaRPr lang="it-IT" i="1"/>
          </a:p>
        </p:txBody>
      </p:sp>
    </p:spTree>
  </p:cSld>
  <p:clrMapOvr>
    <a:masterClrMapping/>
  </p:clrMapOvr>
  <p:transition spd="med"/>
</p:sld>
</file>

<file path=ppt/theme/theme1.xml><?xml version="1.0" encoding="utf-8"?>
<a:theme xmlns:a="http://schemas.openxmlformats.org/drawingml/2006/main" name="Tema di Office">
  <a:themeElements>
    <a:clrScheme name="Tema di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Tema di Office">
      <a:majorFont>
        <a:latin typeface="Helvetica"/>
        <a:ea typeface="Helvetica"/>
        <a:cs typeface="Helvetica"/>
      </a:majorFont>
      <a:minorFont>
        <a:latin typeface="Calibri"/>
        <a:ea typeface="Calibri"/>
        <a:cs typeface="Calibri"/>
      </a:minorFont>
    </a:fontScheme>
    <a:fmtScheme name="Tema di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i Office">
  <a:themeElements>
    <a:clrScheme name="Tema di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Tema di Office">
      <a:majorFont>
        <a:latin typeface="Helvetica"/>
        <a:ea typeface="Helvetica"/>
        <a:cs typeface="Helvetica"/>
      </a:majorFont>
      <a:minorFont>
        <a:latin typeface="Calibri"/>
        <a:ea typeface="Calibri"/>
        <a:cs typeface="Calibri"/>
      </a:minorFont>
    </a:fontScheme>
    <a:fmtScheme name="Tema di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2464</Words>
  <Application>Microsoft Office PowerPoint</Application>
  <PresentationFormat>Widescreen</PresentationFormat>
  <Paragraphs>347</Paragraphs>
  <Slides>21</Slides>
  <Notes>9</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21</vt:i4>
      </vt:variant>
    </vt:vector>
  </HeadingPairs>
  <TitlesOfParts>
    <vt:vector size="25" baseType="lpstr">
      <vt:lpstr>Arial</vt:lpstr>
      <vt:lpstr>Calibri</vt:lpstr>
      <vt:lpstr>Calibri Light</vt:lpstr>
      <vt:lpstr>Tema di Office</vt:lpstr>
      <vt:lpstr>Riunioni online: versione con architettura RIA</vt:lpstr>
      <vt:lpstr>Meeting Manager</vt:lpstr>
      <vt:lpstr>Analisi dei dati</vt:lpstr>
      <vt:lpstr>Database design</vt:lpstr>
      <vt:lpstr>Local database schema</vt:lpstr>
      <vt:lpstr>Local database schema</vt:lpstr>
      <vt:lpstr>Application requirements analysis</vt:lpstr>
      <vt:lpstr>Completamento delle specifiche</vt:lpstr>
      <vt:lpstr>Application design</vt:lpstr>
      <vt:lpstr>Application design</vt:lpstr>
      <vt:lpstr>Server side: DAO &amp; model objects</vt:lpstr>
      <vt:lpstr>Client side: view &amp; view component</vt:lpstr>
      <vt:lpstr>Evento: login</vt:lpstr>
      <vt:lpstr>Evento: caricamento Home page </vt:lpstr>
      <vt:lpstr>Evento: selezione di una riunione</vt:lpstr>
      <vt:lpstr>Evento: creazione di una riunione (invia form)</vt:lpstr>
      <vt:lpstr>Evento: selezione di un utente</vt:lpstr>
      <vt:lpstr>Evento: ritorno alla form</vt:lpstr>
      <vt:lpstr>Evento: creazione di una riunione (invita partecipanti)</vt:lpstr>
      <vt:lpstr>Evento: back da Cancellazione</vt:lpstr>
      <vt:lpstr>Evento: logout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Riunioni online: versione con architettura RIA</dc:title>
  <cp:lastModifiedBy>Davide Giacomini</cp:lastModifiedBy>
  <cp:revision>1</cp:revision>
  <dcterms:modified xsi:type="dcterms:W3CDTF">2020-06-26T08:04:28Z</dcterms:modified>
</cp:coreProperties>
</file>