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Autore e data</a:t>
            </a:r>
          </a:p>
        </p:txBody>
      </p:sp>
      <p:sp>
        <p:nvSpPr>
          <p:cNvPr id="12" name="Titolo presentazion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13" name="Corpo livello uno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ettagli informazione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Dettagli informazione</a:t>
            </a:r>
          </a:p>
        </p:txBody>
      </p:sp>
      <p:sp>
        <p:nvSpPr>
          <p:cNvPr id="10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zione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Attribuzione</a:t>
            </a:r>
          </a:p>
        </p:txBody>
      </p:sp>
      <p:sp>
        <p:nvSpPr>
          <p:cNvPr id="116" name="Corpo livello uno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magin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magin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magin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magin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olo presentazion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23" name="Autore e data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Autore e data</a:t>
            </a:r>
          </a:p>
        </p:txBody>
      </p:sp>
      <p:sp>
        <p:nvSpPr>
          <p:cNvPr id="24" name="Corpo livello uno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olo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diapositiva</a:t>
            </a:r>
          </a:p>
        </p:txBody>
      </p:sp>
      <p:sp>
        <p:nvSpPr>
          <p:cNvPr id="34" name="Corpo livello uno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o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diapositiva</a:t>
            </a:r>
          </a:p>
        </p:txBody>
      </p:sp>
      <p:sp>
        <p:nvSpPr>
          <p:cNvPr id="43" name="Sottotitolo diapositiva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44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ttotitolo diapositiva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61" name="Corpo livello uno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olo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 diapositiva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72" name="Numero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Titolo diapositiva</a:t>
            </a:r>
          </a:p>
        </p:txBody>
      </p:sp>
      <p:sp>
        <p:nvSpPr>
          <p:cNvPr id="80" name="Sottotitolo diapositiva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8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 programma</a:t>
            </a:r>
          </a:p>
        </p:txBody>
      </p:sp>
      <p:sp>
        <p:nvSpPr>
          <p:cNvPr id="89" name="Sottotitolo programma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programma</a:t>
            </a:r>
          </a:p>
        </p:txBody>
      </p:sp>
      <p:sp>
        <p:nvSpPr>
          <p:cNvPr id="90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 diapositiva</a:t>
            </a:r>
          </a:p>
        </p:txBody>
      </p:sp>
      <p:sp>
        <p:nvSpPr>
          <p:cNvPr id="3" name="Corpo livello uno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0-07-07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2020-07-07</a:t>
            </a:r>
          </a:p>
        </p:txBody>
      </p:sp>
      <p:sp>
        <p:nvSpPr>
          <p:cNvPr id="152" name="Santorin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Santorini</a:t>
            </a:r>
          </a:p>
        </p:txBody>
      </p:sp>
      <p:sp>
        <p:nvSpPr>
          <p:cNvPr id="153" name="GC54 (Massimo Valle, Simone Sangeniti, Magdy Refaie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GC54 (Massimo Valle, Simone Sangeniti, Magdy Refaie)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UML fina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UML finale</a:t>
            </a:r>
          </a:p>
        </p:txBody>
      </p:sp>
      <p:sp>
        <p:nvSpPr>
          <p:cNvPr id="182" name="(controller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(controller)</a:t>
            </a:r>
          </a:p>
        </p:txBody>
      </p:sp>
      <p:pic>
        <p:nvPicPr>
          <p:cNvPr id="183" name="ServerController.png" descr="ServerControll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2270" y="120650"/>
            <a:ext cx="17018001" cy="13474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erver &amp; Cli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&amp; Client</a:t>
            </a:r>
          </a:p>
        </p:txBody>
      </p:sp>
      <p:sp>
        <p:nvSpPr>
          <p:cNvPr id="158" name="Messaggi personalizzat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Messaggi personalizzati</a:t>
            </a:r>
          </a:p>
          <a:p>
            <a:pPr marL="698500" indent="-698500">
              <a:buSzPct val="123000"/>
              <a:buChar char="•"/>
            </a:pPr>
          </a:p>
          <a:p>
            <a:pPr marL="698500" indent="-698500">
              <a:buSzPct val="123000"/>
              <a:buChar char="•"/>
            </a:pPr>
            <a:r>
              <a:t>Serializzazione minima (Position e God)</a:t>
            </a:r>
          </a:p>
          <a:p>
            <a:pPr marL="698500" indent="-698500">
              <a:buSzPct val="123000"/>
              <a:buChar char="•"/>
            </a:pPr>
          </a:p>
          <a:p>
            <a:pPr marL="698500" indent="-698500">
              <a:buSzPct val="123000"/>
              <a:buChar char="•"/>
            </a:pPr>
            <a:r>
              <a:t>Command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d Pow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God Power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ove &amp; Bui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Move &amp; Build</a:t>
            </a:r>
          </a:p>
        </p:txBody>
      </p:sp>
      <p:sp>
        <p:nvSpPr>
          <p:cNvPr id="163" name="Move e build richiamate tramite il God’s Pow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 defTabSz="825500">
              <a:lnSpc>
                <a:spcPct val="100000"/>
              </a:lnSpc>
              <a:spcBef>
                <a:spcPts val="1800"/>
              </a:spcBef>
              <a:defRPr spc="-55" sz="5500"/>
            </a:pPr>
            <a:r>
              <a:t>Move e build richiamate tramite il God’s Power</a:t>
            </a:r>
          </a:p>
          <a:p>
            <a:pPr marL="698500" indent="-698500" defTabSz="825500">
              <a:lnSpc>
                <a:spcPct val="100000"/>
              </a:lnSpc>
              <a:spcBef>
                <a:spcPts val="1800"/>
              </a:spcBef>
              <a:defRPr spc="-55" sz="5500"/>
            </a:pPr>
          </a:p>
          <a:p>
            <a:pPr marL="698500" indent="-698500" defTabSz="825500">
              <a:lnSpc>
                <a:spcPct val="100000"/>
              </a:lnSpc>
              <a:spcBef>
                <a:spcPts val="1800"/>
              </a:spcBef>
              <a:defRPr spc="-55" sz="5500"/>
            </a:pPr>
            <a:r>
              <a:t>I Gods in gioco possono modificare le azioni di gioco</a:t>
            </a:r>
          </a:p>
          <a:p>
            <a: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pPr>
          </a:p>
          <a:p>
            <a:pPr marL="698500" indent="-698500" defTabSz="825500">
              <a:lnSpc>
                <a:spcPct val="100000"/>
              </a:lnSpc>
              <a:spcBef>
                <a:spcPts val="1800"/>
              </a:spcBef>
              <a:defRPr spc="-55" sz="5500"/>
            </a:pPr>
            <a:r>
              <a:t>Strategy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action.png" descr="a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8762" y="917540"/>
            <a:ext cx="17584865" cy="1214682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(action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(action)</a:t>
            </a:r>
          </a:p>
        </p:txBody>
      </p:sp>
      <p:sp>
        <p:nvSpPr>
          <p:cNvPr id="167" name="U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UML </a:t>
            </a:r>
          </a:p>
        </p:txBody>
      </p:sp>
      <p:sp>
        <p:nvSpPr>
          <p:cNvPr id="168" name="Rettangolo"/>
          <p:cNvSpPr/>
          <p:nvPr/>
        </p:nvSpPr>
        <p:spPr>
          <a:xfrm>
            <a:off x="15886213" y="11954819"/>
            <a:ext cx="828769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UML_Santorini_initial.png" descr="UML_Santorini_initi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0495" y="584877"/>
            <a:ext cx="21643353" cy="1254624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UML iniziale"/>
          <p:cNvSpPr txBox="1"/>
          <p:nvPr>
            <p:ph type="title"/>
          </p:nvPr>
        </p:nvSpPr>
        <p:spPr>
          <a:xfrm>
            <a:off x="1549939" y="6441654"/>
            <a:ext cx="9779001" cy="5882274"/>
          </a:xfrm>
          <a:prstGeom prst="rect">
            <a:avLst/>
          </a:prstGeom>
        </p:spPr>
        <p:txBody>
          <a:bodyPr/>
          <a:lstStyle/>
          <a:p>
            <a:pPr/>
            <a:r>
              <a:t>UML iniziale</a:t>
            </a:r>
          </a:p>
        </p:txBody>
      </p:sp>
      <p:sp>
        <p:nvSpPr>
          <p:cNvPr id="174" name="(model)"/>
          <p:cNvSpPr txBox="1"/>
          <p:nvPr>
            <p:ph type="body" sz="quarter" idx="1"/>
          </p:nvPr>
        </p:nvSpPr>
        <p:spPr>
          <a:xfrm>
            <a:off x="1534116" y="12208829"/>
            <a:ext cx="3099069" cy="1210696"/>
          </a:xfrm>
          <a:prstGeom prst="rect">
            <a:avLst/>
          </a:prstGeom>
        </p:spPr>
        <p:txBody>
          <a:bodyPr/>
          <a:lstStyle/>
          <a:p>
            <a:pPr/>
            <a:r>
              <a:t>(model)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UML fina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UML finale</a:t>
            </a:r>
          </a:p>
        </p:txBody>
      </p:sp>
      <p:sp>
        <p:nvSpPr>
          <p:cNvPr id="177" name="(model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(model)</a:t>
            </a:r>
          </a:p>
        </p:txBody>
      </p:sp>
      <p:pic>
        <p:nvPicPr>
          <p:cNvPr id="178" name="model.png" descr="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1760" y="117465"/>
            <a:ext cx="13719362" cy="1359853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Rettangolo"/>
          <p:cNvSpPr/>
          <p:nvPr/>
        </p:nvSpPr>
        <p:spPr>
          <a:xfrm>
            <a:off x="16681851" y="13368486"/>
            <a:ext cx="7361704" cy="3243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