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8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Transportation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800" y="952597"/>
            <a:ext cx="8853611" cy="5912823"/>
            <a:chOff x="50800" y="857250"/>
            <a:chExt cx="8853611" cy="5912823"/>
          </a:xfrm>
        </p:grpSpPr>
        <p:grpSp>
          <p:nvGrpSpPr>
            <p:cNvPr id="7" name="Group 6"/>
            <p:cNvGrpSpPr/>
            <p:nvPr/>
          </p:nvGrpSpPr>
          <p:grpSpPr>
            <a:xfrm>
              <a:off x="641672" y="857250"/>
              <a:ext cx="2895439" cy="1906930"/>
              <a:chOff x="571500" y="1148533"/>
              <a:chExt cx="2895439" cy="19069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71500" y="1377133"/>
                <a:ext cx="2222339" cy="1678330"/>
                <a:chOff x="5509549" y="1111169"/>
                <a:chExt cx="2222339" cy="1678330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7872" t="32918" r="27405" b="42339"/>
                <a:stretch/>
              </p:blipFill>
              <p:spPr>
                <a:xfrm>
                  <a:off x="5509549" y="1111169"/>
                  <a:ext cx="2222339" cy="1678330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941993" y="1828800"/>
                  <a:ext cx="1504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6,2 L/100km</a:t>
                  </a:r>
                  <a:endParaRPr lang="fr-FR" dirty="0"/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2120739" y="1148533"/>
                <a:ext cx="1346200" cy="1346200"/>
              </a:xfrm>
              <a:prstGeom prst="ellipse">
                <a:avLst/>
              </a:prstGeom>
              <a:gradFill flip="none" rotWithShape="1">
                <a:gsLst>
                  <a:gs pos="0">
                    <a:srgbClr val="568E77">
                      <a:shade val="30000"/>
                      <a:satMod val="115000"/>
                    </a:srgbClr>
                  </a:gs>
                  <a:gs pos="50000">
                    <a:srgbClr val="568E77">
                      <a:shade val="67500"/>
                      <a:satMod val="115000"/>
                    </a:srgbClr>
                  </a:gs>
                  <a:gs pos="100000">
                    <a:srgbClr val="568E77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62% of the cars</a:t>
                </a:r>
                <a:endParaRPr lang="fr-FR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84800" y="894614"/>
              <a:ext cx="2895439" cy="1886767"/>
              <a:chOff x="5941993" y="940096"/>
              <a:chExt cx="2895439" cy="188676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941993" y="1148533"/>
                <a:ext cx="2222339" cy="1678330"/>
                <a:chOff x="5509549" y="1111169"/>
                <a:chExt cx="2222339" cy="1678330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7872" t="32918" r="27405" b="42339"/>
                <a:stretch/>
              </p:blipFill>
              <p:spPr>
                <a:xfrm>
                  <a:off x="5509549" y="1111169"/>
                  <a:ext cx="2222339" cy="1678330"/>
                </a:xfrm>
                <a:prstGeom prst="rect">
                  <a:avLst/>
                </a:prstGeom>
              </p:spPr>
            </p:pic>
            <p:sp>
              <p:nvSpPr>
                <p:cNvPr id="36" name="TextBox 35"/>
                <p:cNvSpPr txBox="1"/>
                <p:nvPr/>
              </p:nvSpPr>
              <p:spPr>
                <a:xfrm>
                  <a:off x="5941993" y="1828800"/>
                  <a:ext cx="1504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7,5 L/100km</a:t>
                  </a:r>
                  <a:endParaRPr lang="fr-FR" dirty="0"/>
                </a:p>
              </p:txBody>
            </p:sp>
          </p:grpSp>
          <p:sp>
            <p:nvSpPr>
              <p:cNvPr id="34" name="Oval 33"/>
              <p:cNvSpPr/>
              <p:nvPr/>
            </p:nvSpPr>
            <p:spPr>
              <a:xfrm>
                <a:off x="7491232" y="940096"/>
                <a:ext cx="1346200" cy="1346200"/>
              </a:xfrm>
              <a:prstGeom prst="ellipse">
                <a:avLst/>
              </a:prstGeom>
              <a:gradFill flip="none" rotWithShape="1">
                <a:gsLst>
                  <a:gs pos="0">
                    <a:srgbClr val="568E77">
                      <a:shade val="30000"/>
                      <a:satMod val="115000"/>
                    </a:srgbClr>
                  </a:gs>
                  <a:gs pos="50000">
                    <a:srgbClr val="568E77">
                      <a:shade val="67500"/>
                      <a:satMod val="115000"/>
                    </a:srgbClr>
                  </a:gs>
                  <a:gs pos="100000">
                    <a:srgbClr val="568E77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38% of the cars</a:t>
                </a:r>
                <a:endParaRPr lang="fr-F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800" y="2604671"/>
              <a:ext cx="3886200" cy="597016"/>
              <a:chOff x="50800" y="2903179"/>
              <a:chExt cx="3886200" cy="597016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4"/>
              <a:srcRect l="12626" t="-27020" r="17206"/>
              <a:stretch/>
            </p:blipFill>
            <p:spPr>
              <a:xfrm>
                <a:off x="50800" y="2903179"/>
                <a:ext cx="3886200" cy="597016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2897" y="3030062"/>
                <a:ext cx="167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15477 km/</a:t>
                </a:r>
                <a:r>
                  <a:rPr lang="fr-FR" dirty="0" err="1" smtClean="0"/>
                  <a:t>Year</a:t>
                </a:r>
                <a:endParaRPr lang="fr-FR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165439" y="2579155"/>
              <a:ext cx="4673761" cy="653053"/>
              <a:chOff x="4165439" y="2877663"/>
              <a:chExt cx="4673761" cy="6530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/>
              <a:srcRect l="12626" t="-27019" r="17206" b="21616"/>
              <a:stretch/>
            </p:blipFill>
            <p:spPr>
              <a:xfrm rot="10800000">
                <a:off x="4165439" y="3035300"/>
                <a:ext cx="3886200" cy="49541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4"/>
              <a:srcRect l="24322" t="-37829" r="53433" b="10809"/>
              <a:stretch/>
            </p:blipFill>
            <p:spPr>
              <a:xfrm>
                <a:off x="7607139" y="2877663"/>
                <a:ext cx="1232061" cy="597016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46197" y="3030062"/>
                <a:ext cx="167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8225 km/</a:t>
                </a:r>
                <a:r>
                  <a:rPr lang="fr-FR" dirty="0" err="1" smtClean="0"/>
                  <a:t>Year</a:t>
                </a:r>
                <a:endParaRPr lang="fr-FR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59344" y="3176171"/>
              <a:ext cx="1504950" cy="1504950"/>
              <a:chOff x="457200" y="3530716"/>
              <a:chExt cx="1504950" cy="15049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86122" y="4666334"/>
                <a:ext cx="939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1,39€/L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99461" y="3176171"/>
              <a:ext cx="1504950" cy="1504950"/>
              <a:chOff x="7299164" y="3530716"/>
              <a:chExt cx="1504950" cy="15049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99164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581900" y="4666334"/>
                <a:ext cx="939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1,60€/L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816306" y="3187897"/>
              <a:ext cx="3511389" cy="1092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Annual</a:t>
              </a:r>
              <a:r>
                <a:rPr lang="fr-FR" dirty="0" smtClean="0"/>
                <a:t> </a:t>
              </a:r>
              <a:r>
                <a:rPr lang="fr-FR" dirty="0" err="1" smtClean="0"/>
                <a:t>cost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sz="4000" dirty="0" smtClean="0"/>
                <a:t>1002€</a:t>
              </a:r>
              <a:endParaRPr lang="fr-FR" sz="4000" dirty="0"/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966655" y="4941273"/>
              <a:ext cx="2409256" cy="1828800"/>
            </a:xfrm>
            <a:prstGeom prst="irregularSeal1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/>
                <a:t>400€</a:t>
              </a:r>
              <a:endParaRPr lang="fr-FR" sz="4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4004" y="4357955"/>
              <a:ext cx="313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Increasing occupation rate to 2 person per car, will </a:t>
              </a:r>
              <a:r>
                <a:rPr lang="en-US" dirty="0" smtClean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save</a:t>
              </a:r>
              <a:endParaRPr lang="en-US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4005" y="5369945"/>
              <a:ext cx="29359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&amp;</a:t>
              </a:r>
            </a:p>
          </p:txBody>
        </p:sp>
        <p:sp>
          <p:nvSpPr>
            <p:cNvPr id="19" name="Cloud 18"/>
            <p:cNvSpPr/>
            <p:nvPr/>
          </p:nvSpPr>
          <p:spPr>
            <a:xfrm>
              <a:off x="5756195" y="4941273"/>
              <a:ext cx="2816305" cy="1765787"/>
            </a:xfrm>
            <a:prstGeom prst="cloud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/>
                <a:t>-</a:t>
              </a:r>
              <a:r>
                <a:rPr lang="fr-FR" sz="4400" dirty="0" smtClean="0"/>
                <a:t>12</a:t>
              </a:r>
              <a:r>
                <a:rPr lang="fr-FR" sz="3600" dirty="0" smtClean="0"/>
                <a:t>% </a:t>
              </a:r>
              <a:br>
                <a:rPr lang="fr-FR" sz="3600" dirty="0" smtClean="0"/>
              </a:br>
              <a:r>
                <a:rPr lang="fr-FR" sz="1400" dirty="0" smtClean="0"/>
                <a:t>of CO2 </a:t>
              </a:r>
              <a:r>
                <a:rPr lang="fr-FR" sz="1400" dirty="0" err="1" smtClean="0"/>
                <a:t>from</a:t>
              </a:r>
              <a:r>
                <a:rPr lang="fr-FR" sz="1400" dirty="0" smtClean="0"/>
                <a:t> transportation 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40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428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Hoefler Text</vt:lpstr>
      <vt:lpstr>Microsoft YaHei</vt:lpstr>
      <vt:lpstr>SimSun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59</cp:revision>
  <dcterms:created xsi:type="dcterms:W3CDTF">2015-06-16T09:44:33Z</dcterms:created>
  <dcterms:modified xsi:type="dcterms:W3CDTF">2015-06-14T08:51:14Z</dcterms:modified>
</cp:coreProperties>
</file>