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0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Classeur_Microsoft_Office_Excel_2007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 dirty="0" smtClean="0"/>
              <a:t>IAR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progress</a:t>
            </a:r>
            <a:endParaRPr lang="fr-F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30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4400000" scaled="1"/>
            </a:gradFill>
            <a:ln>
              <a:noFill/>
            </a:ln>
            <a:effectLst>
              <a:innerShdw blurRad="50800" dist="25400" dir="66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Introduction</c:v>
                </c:pt>
                <c:pt idx="1">
                  <c:v>Part 1: Market Analysis</c:v>
                </c:pt>
                <c:pt idx="2">
                  <c:v>Part 2: Transportation and Environment</c:v>
                </c:pt>
                <c:pt idx="3">
                  <c:v>Part 3: Technology Analysis</c:v>
                </c:pt>
                <c:pt idx="4">
                  <c:v>Part 4: Law and Public policy</c:v>
                </c:pt>
                <c:pt idx="5">
                  <c:v>Part 5: Social awareness</c:v>
                </c:pt>
                <c:pt idx="6">
                  <c:v>Part 6: Challenges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0.9</c:v>
                </c:pt>
                <c:pt idx="1">
                  <c:v>0.7</c:v>
                </c:pt>
                <c:pt idx="2">
                  <c:v>0.6</c:v>
                </c:pt>
                <c:pt idx="3">
                  <c:v>0.25</c:v>
                </c:pt>
                <c:pt idx="4">
                  <c:v>0.5</c:v>
                </c:pt>
                <c:pt idx="5">
                  <c:v>0.6</c:v>
                </c:pt>
                <c:pt idx="6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30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4400000" scaled="1"/>
            </a:gradFill>
            <a:ln>
              <a:noFill/>
            </a:ln>
            <a:effectLst>
              <a:innerShdw blurRad="50800" dist="25400" dir="66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Introduction</c:v>
                </c:pt>
                <c:pt idx="1">
                  <c:v>Part 1: Market Analysis</c:v>
                </c:pt>
                <c:pt idx="2">
                  <c:v>Part 2: Transportation and Environment</c:v>
                </c:pt>
                <c:pt idx="3">
                  <c:v>Part 3: Technology Analysis</c:v>
                </c:pt>
                <c:pt idx="4">
                  <c:v>Part 4: Law and Public policy</c:v>
                </c:pt>
                <c:pt idx="5">
                  <c:v>Part 5: Social awareness</c:v>
                </c:pt>
                <c:pt idx="6">
                  <c:v>Part 6: Challenges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0.9</c:v>
                </c:pt>
                <c:pt idx="1">
                  <c:v>0.9</c:v>
                </c:pt>
                <c:pt idx="2">
                  <c:v>0.85</c:v>
                </c:pt>
                <c:pt idx="3">
                  <c:v>0.3</c:v>
                </c:pt>
                <c:pt idx="4">
                  <c:v>0.7</c:v>
                </c:pt>
                <c:pt idx="5">
                  <c:v>0.6</c:v>
                </c:pt>
                <c:pt idx="6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Design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30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4400000" scaled="1"/>
            </a:gradFill>
            <a:ln>
              <a:noFill/>
            </a:ln>
            <a:effectLst>
              <a:innerShdw blurRad="50800" dist="25400" dir="66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Introduction</c:v>
                </c:pt>
                <c:pt idx="1">
                  <c:v>Part 1: Market Analysis</c:v>
                </c:pt>
                <c:pt idx="2">
                  <c:v>Part 2: Transportation and Environment</c:v>
                </c:pt>
                <c:pt idx="3">
                  <c:v>Part 3: Technology Analysis</c:v>
                </c:pt>
                <c:pt idx="4">
                  <c:v>Part 4: Law and Public policy</c:v>
                </c:pt>
                <c:pt idx="5">
                  <c:v>Part 5: Social awareness</c:v>
                </c:pt>
                <c:pt idx="6">
                  <c:v>Part 6: Challenges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988360"/>
        <c:axId val="4988752"/>
      </c:barChart>
      <c:catAx>
        <c:axId val="4988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88752"/>
        <c:crosses val="autoZero"/>
        <c:auto val="1"/>
        <c:lblAlgn val="ctr"/>
        <c:lblOffset val="100"/>
        <c:noMultiLvlLbl val="0"/>
      </c:catAx>
      <c:valAx>
        <c:axId val="498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88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MyChe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For a better </a:t>
            </a:r>
            <a:r>
              <a:rPr lang="en-US" i="1" dirty="0" smtClean="0"/>
              <a:t>world </a:t>
            </a:r>
            <a:r>
              <a:rPr lang="en-US" i="1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Social awareness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Typical users of car pooling</a:t>
            </a:r>
          </a:p>
          <a:p>
            <a:pPr lvl="1"/>
            <a:r>
              <a:rPr lang="en-US" dirty="0" smtClean="0"/>
              <a:t>People’s motivations to use car pooling</a:t>
            </a:r>
          </a:p>
          <a:p>
            <a:pPr lvl="1"/>
            <a:r>
              <a:rPr lang="en-US" dirty="0" smtClean="0"/>
              <a:t>Why people avoid carpooling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Possible evolutions of the business</a:t>
            </a:r>
          </a:p>
          <a:p>
            <a:pPr lvl="1"/>
            <a:r>
              <a:rPr lang="en-US" dirty="0" smtClean="0"/>
              <a:t>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</a:t>
            </a:r>
            <a:r>
              <a:rPr lang="en-US" dirty="0" smtClean="0"/>
              <a:t>done</a:t>
            </a:r>
            <a:endParaRPr lang="en-US" dirty="0" smtClean="0"/>
          </a:p>
          <a:p>
            <a:r>
              <a:rPr lang="en-US" dirty="0" smtClean="0"/>
              <a:t>What we have to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Possibility to group carpooling systems</a:t>
            </a:r>
          </a:p>
          <a:p>
            <a:pPr lvl="1"/>
            <a:r>
              <a:rPr lang="en-US" dirty="0" smtClean="0"/>
              <a:t>International law encouraging carpooling</a:t>
            </a:r>
          </a:p>
          <a:p>
            <a:pPr lvl="1"/>
            <a:r>
              <a:rPr lang="en-US" dirty="0" smtClean="0"/>
              <a:t>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93">
            <a:off x="4013816" y="4633513"/>
            <a:ext cx="2309165" cy="13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88" y="3187330"/>
            <a:ext cx="7716837" cy="30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 smtClean="0"/>
              <a:t>Progress overview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58610"/>
              </p:ext>
            </p:extLst>
          </p:nvPr>
        </p:nvGraphicFramePr>
        <p:xfrm>
          <a:off x="712788" y="3011488"/>
          <a:ext cx="7716837" cy="338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82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Explanations about the concept of carpooling/Ride-sharing.</a:t>
            </a:r>
          </a:p>
          <a:p>
            <a:pPr lvl="1"/>
            <a:r>
              <a:rPr lang="en-US" dirty="0" smtClean="0"/>
              <a:t>Evolution of the initial concept over the years.</a:t>
            </a:r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 smtClean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Carpooling in different countries</a:t>
            </a:r>
            <a:endParaRPr lang="en-US" dirty="0" smtClean="0"/>
          </a:p>
          <a:p>
            <a:pPr lvl="1"/>
            <a:r>
              <a:rPr lang="en-US" dirty="0" smtClean="0"/>
              <a:t>Overview of the business model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Previsions of the market evolution</a:t>
            </a:r>
          </a:p>
          <a:p>
            <a:pPr lvl="1"/>
            <a:r>
              <a:rPr lang="en-US" dirty="0" smtClean="0"/>
              <a:t>Benchmark of the some carpoolin</a:t>
            </a:r>
            <a:r>
              <a:rPr lang="en-US" dirty="0" smtClean="0"/>
              <a:t>g companies</a:t>
            </a:r>
            <a:endParaRPr lang="en-US" dirty="0" smtClean="0"/>
          </a:p>
          <a:p>
            <a:pPr lvl="1"/>
            <a:r>
              <a:rPr lang="en-US" dirty="0" smtClean="0"/>
              <a:t>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Transportation and </a:t>
            </a:r>
            <a:r>
              <a:rPr lang="en-US" dirty="0" smtClean="0"/>
              <a:t>Environment analysis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Environment impacts</a:t>
            </a:r>
            <a:endParaRPr lang="en-US" dirty="0" smtClean="0"/>
          </a:p>
          <a:p>
            <a:pPr lvl="1"/>
            <a:r>
              <a:rPr lang="en-US" dirty="0" smtClean="0"/>
              <a:t>Cost impacts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Impact on the traffic and time reduction</a:t>
            </a:r>
          </a:p>
          <a:p>
            <a:pPr lvl="1"/>
            <a:r>
              <a:rPr lang="en-US" dirty="0" smtClean="0"/>
              <a:t>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Technology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Collecting data and reading articles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The used technology</a:t>
            </a:r>
          </a:p>
          <a:p>
            <a:pPr lvl="1"/>
            <a:r>
              <a:rPr lang="en-US" dirty="0" smtClean="0"/>
              <a:t>How the new technologies can help this market from the point of view of security and flexibility</a:t>
            </a:r>
          </a:p>
          <a:p>
            <a:pPr lvl="1"/>
            <a:r>
              <a:rPr lang="en-US" dirty="0" smtClean="0"/>
              <a:t>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2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Technology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are late</a:t>
            </a:r>
            <a:endParaRPr lang="en-US" dirty="0" smtClean="0"/>
          </a:p>
          <a:p>
            <a:pPr lvl="1"/>
            <a:r>
              <a:rPr lang="en-US" dirty="0" smtClean="0"/>
              <a:t>The collected data are not statistics</a:t>
            </a:r>
          </a:p>
          <a:p>
            <a:pPr lvl="1"/>
            <a:r>
              <a:rPr lang="en-US" dirty="0" smtClean="0"/>
              <a:t>The articles giving subjective point of view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0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Law and Public policy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we have </a:t>
            </a:r>
            <a:r>
              <a:rPr lang="en-US" dirty="0" smtClean="0"/>
              <a:t>done</a:t>
            </a:r>
            <a:endParaRPr lang="en-US" dirty="0" smtClean="0"/>
          </a:p>
          <a:p>
            <a:pPr lvl="1"/>
            <a:r>
              <a:rPr lang="en-US" dirty="0" smtClean="0"/>
              <a:t>Carpooling policies in some countries</a:t>
            </a:r>
          </a:p>
          <a:p>
            <a:pPr lvl="1"/>
            <a:r>
              <a:rPr lang="en-US" dirty="0" smtClean="0"/>
              <a:t>Possible Government actions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we have to </a:t>
            </a:r>
            <a:r>
              <a:rPr lang="en-US" dirty="0" smtClean="0"/>
              <a:t>do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overnment actions to protect the users</a:t>
            </a:r>
          </a:p>
          <a:p>
            <a:pPr lvl="1"/>
            <a:r>
              <a:rPr lang="en-US" dirty="0"/>
              <a:t>Government actions to protect </a:t>
            </a:r>
            <a:r>
              <a:rPr lang="en-US" dirty="0" smtClean="0"/>
              <a:t>transportation professions</a:t>
            </a:r>
            <a:endParaRPr lang="en-US" dirty="0"/>
          </a:p>
          <a:p>
            <a:pPr lvl="1"/>
            <a:r>
              <a:rPr lang="en-US" dirty="0" smtClean="0"/>
              <a:t>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78269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182</TotalTime>
  <Words>242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 Rounded MT Bold</vt:lpstr>
      <vt:lpstr>Wingdings</vt:lpstr>
      <vt:lpstr>Sky</vt:lpstr>
      <vt:lpstr>MyChe </vt:lpstr>
      <vt:lpstr>Logic Model</vt:lpstr>
      <vt:lpstr>Progress overview</vt:lpstr>
      <vt:lpstr>Introduction</vt:lpstr>
      <vt:lpstr>Market analysis</vt:lpstr>
      <vt:lpstr>Transportation and Environment analysis </vt:lpstr>
      <vt:lpstr>Technology Analysis</vt:lpstr>
      <vt:lpstr>Technology Analysis</vt:lpstr>
      <vt:lpstr>Law and Public policy</vt:lpstr>
      <vt:lpstr>Social awareness</vt:lpstr>
      <vt:lpstr>Challenges</vt:lpstr>
      <vt:lpstr>Thanks for your attention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30</cp:revision>
  <dcterms:created xsi:type="dcterms:W3CDTF">2015-03-17T10:14:35Z</dcterms:created>
  <dcterms:modified xsi:type="dcterms:W3CDTF">2015-03-18T14:37:10Z</dcterms:modified>
</cp:coreProperties>
</file>