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60" r:id="rId4"/>
    <p:sldId id="259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Classeur_Microsoft_Office_Excel_2007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dirty="0" smtClean="0"/>
              <a:t>IAR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progress</a:t>
            </a:r>
            <a:endParaRPr lang="fr-F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30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0.9</c:v>
                </c:pt>
                <c:pt idx="1">
                  <c:v>0.3</c:v>
                </c:pt>
                <c:pt idx="2">
                  <c:v>0.7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30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0.15</c:v>
                </c:pt>
                <c:pt idx="5">
                  <c:v>0.05</c:v>
                </c:pt>
                <c:pt idx="6">
                  <c:v>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Design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30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4400000" scaled="1"/>
            </a:gradFill>
            <a:ln>
              <a:noFill/>
            </a:ln>
            <a:effectLst>
              <a:innerShdw blurRad="50800" dist="25400" dir="6600000">
                <a:srgbClr val="000000">
                  <a:alpha val="50000"/>
                </a:srgbClr>
              </a:inn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Introduction</c:v>
                </c:pt>
                <c:pt idx="1">
                  <c:v>Part 1: Market Analysis</c:v>
                </c:pt>
                <c:pt idx="2">
                  <c:v>Part 2: Transportation and Environment</c:v>
                </c:pt>
                <c:pt idx="3">
                  <c:v>Part 3: Technology Analysis</c:v>
                </c:pt>
                <c:pt idx="4">
                  <c:v>Part 4: Law and Public policy</c:v>
                </c:pt>
                <c:pt idx="5">
                  <c:v>Part 5: Social awareness</c:v>
                </c:pt>
                <c:pt idx="6">
                  <c:v>Part 6: Challenges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44735992"/>
        <c:axId val="244736776"/>
      </c:barChart>
      <c:catAx>
        <c:axId val="244735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4736776"/>
        <c:crosses val="autoZero"/>
        <c:auto val="1"/>
        <c:lblAlgn val="ctr"/>
        <c:lblOffset val="100"/>
        <c:noMultiLvlLbl val="0"/>
      </c:catAx>
      <c:valAx>
        <c:axId val="244736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4735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656635F7-E080-6B45-9428-011CFCC3CCC5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5621B53-BA87-9544-9D23-EF589AC7CF89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MyChe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For a better </a:t>
            </a:r>
            <a:r>
              <a:rPr lang="en-US" i="1" dirty="0" smtClean="0"/>
              <a:t>world </a:t>
            </a:r>
            <a:r>
              <a:rPr lang="en-US" i="1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788" y="3187330"/>
            <a:ext cx="7716837" cy="30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Progress overview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86066"/>
              </p:ext>
            </p:extLst>
          </p:nvPr>
        </p:nvGraphicFramePr>
        <p:xfrm>
          <a:off x="712788" y="3011488"/>
          <a:ext cx="7716837" cy="338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82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Explanations about the concept of carpooling/Ride-sharing.</a:t>
            </a:r>
          </a:p>
          <a:p>
            <a:pPr lvl="1"/>
            <a:r>
              <a:rPr lang="en-US" dirty="0" smtClean="0"/>
              <a:t>Evolution of the initial concept over the years.</a:t>
            </a: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1267013"/>
            <a:ext cx="7716837" cy="1447800"/>
          </a:xfrm>
        </p:spPr>
        <p:txBody>
          <a:bodyPr/>
          <a:lstStyle/>
          <a:p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we have done</a:t>
            </a:r>
          </a:p>
          <a:p>
            <a:pPr lvl="1"/>
            <a:r>
              <a:rPr lang="en-US" dirty="0" smtClean="0"/>
              <a:t>Explanations about the concept of carpooling/Ride-sharing.</a:t>
            </a:r>
          </a:p>
          <a:p>
            <a:pPr lvl="1"/>
            <a:r>
              <a:rPr lang="en-US" dirty="0" smtClean="0"/>
              <a:t>Evolution of the initial concept over the years.</a:t>
            </a:r>
          </a:p>
          <a:p>
            <a:pPr marL="349250" lvl="1" indent="0">
              <a:buNone/>
            </a:pPr>
            <a:endParaRPr lang="en-US" dirty="0" smtClean="0"/>
          </a:p>
          <a:p>
            <a:r>
              <a:rPr lang="en-US" dirty="0" smtClean="0"/>
              <a:t>What we have to do</a:t>
            </a:r>
          </a:p>
          <a:p>
            <a:pPr lvl="1"/>
            <a:r>
              <a:rPr lang="en-US" dirty="0" smtClean="0"/>
              <a:t>Design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93">
            <a:off x="4013816" y="4633513"/>
            <a:ext cx="2309165" cy="13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152</TotalTime>
  <Words>71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 Rounded MT Bold</vt:lpstr>
      <vt:lpstr>Wingdings</vt:lpstr>
      <vt:lpstr>Sky</vt:lpstr>
      <vt:lpstr>MyChe </vt:lpstr>
      <vt:lpstr>Logic Model</vt:lpstr>
      <vt:lpstr>Progress overview</vt:lpstr>
      <vt:lpstr>Introduction</vt:lpstr>
      <vt:lpstr>Market analysis</vt:lpstr>
      <vt:lpstr>Thanks for your attention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Massine Akilal</cp:lastModifiedBy>
  <cp:revision>16</cp:revision>
  <dcterms:created xsi:type="dcterms:W3CDTF">2015-03-17T10:14:35Z</dcterms:created>
  <dcterms:modified xsi:type="dcterms:W3CDTF">2015-03-18T14:04:36Z</dcterms:modified>
</cp:coreProperties>
</file>