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8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8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</a:t>
            </a:r>
            <a:r>
              <a:rPr lang="en-US" sz="3200" dirty="0">
                <a:solidFill>
                  <a:srgbClr val="F6F1E5"/>
                </a:solidFill>
                <a:latin typeface="Hoefler Text"/>
                <a:cs typeface="Hoefler Text"/>
              </a:rPr>
              <a:t>sportatio</a:t>
            </a:r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344" y="3271518"/>
            <a:ext cx="8545067" cy="3593902"/>
            <a:chOff x="359344" y="3176171"/>
            <a:chExt cx="8545067" cy="3593902"/>
          </a:xfrm>
        </p:grpSpPr>
        <p:grpSp>
          <p:nvGrpSpPr>
            <p:cNvPr id="13" name="Group 12"/>
            <p:cNvGrpSpPr/>
            <p:nvPr/>
          </p:nvGrpSpPr>
          <p:grpSpPr>
            <a:xfrm>
              <a:off x="359344" y="3176171"/>
              <a:ext cx="1504950" cy="1504950"/>
              <a:chOff x="457200" y="3530716"/>
              <a:chExt cx="1504950" cy="15049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86121" y="4666334"/>
                <a:ext cx="107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1,39€/L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99461" y="3176171"/>
              <a:ext cx="1504950" cy="1504950"/>
              <a:chOff x="7299164" y="3530716"/>
              <a:chExt cx="1504950" cy="15049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99164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581899" y="4666334"/>
                <a:ext cx="99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1,60€/L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816306" y="3187897"/>
              <a:ext cx="3511389" cy="1092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latin typeface="Hoefler Text"/>
                </a:rPr>
                <a:t>Annual</a:t>
              </a:r>
              <a:r>
                <a:rPr lang="fr-FR" dirty="0" smtClean="0">
                  <a:latin typeface="Hoefler Text"/>
                </a:rPr>
                <a:t> </a:t>
              </a:r>
              <a:r>
                <a:rPr lang="fr-FR" dirty="0" err="1" smtClean="0">
                  <a:latin typeface="Hoefler Text"/>
                </a:rPr>
                <a:t>cost</a:t>
              </a:r>
              <a:r>
                <a:rPr lang="fr-FR" dirty="0">
                  <a:latin typeface="Hoefler Text"/>
                </a:rPr>
                <a:t/>
              </a:r>
              <a:br>
                <a:rPr lang="fr-FR" dirty="0">
                  <a:latin typeface="Hoefler Text"/>
                </a:rPr>
              </a:br>
              <a:r>
                <a:rPr lang="fr-FR" sz="4000" dirty="0" smtClean="0">
                  <a:latin typeface="Hoefler Text"/>
                </a:rPr>
                <a:t>1002€</a:t>
              </a:r>
              <a:endParaRPr lang="fr-FR" sz="4000" dirty="0">
                <a:latin typeface="Hoefler Text"/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966655" y="4941273"/>
              <a:ext cx="2570456" cy="1828800"/>
            </a:xfrm>
            <a:prstGeom prst="irregularSeal1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>
                  <a:latin typeface="Hoefler Text"/>
                </a:rPr>
                <a:t>400€</a:t>
              </a:r>
              <a:endParaRPr lang="fr-FR" sz="4400" dirty="0">
                <a:latin typeface="Hoefler Tex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4004" y="4357955"/>
              <a:ext cx="313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Increasing occupation rate to 2 person per car, will </a:t>
              </a:r>
              <a:r>
                <a:rPr lang="en-US" dirty="0" smtClean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save</a:t>
              </a:r>
              <a:endParaRPr lang="en-US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4005" y="5369945"/>
              <a:ext cx="29359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&amp;</a:t>
              </a:r>
            </a:p>
          </p:txBody>
        </p:sp>
        <p:sp>
          <p:nvSpPr>
            <p:cNvPr id="19" name="Cloud 18"/>
            <p:cNvSpPr/>
            <p:nvPr/>
          </p:nvSpPr>
          <p:spPr>
            <a:xfrm>
              <a:off x="5756195" y="4941273"/>
              <a:ext cx="2816305" cy="1765787"/>
            </a:xfrm>
            <a:prstGeom prst="cloud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latin typeface="Hoefler Text"/>
                </a:rPr>
                <a:t>-</a:t>
              </a:r>
              <a:r>
                <a:rPr lang="fr-FR" sz="4400" dirty="0" smtClean="0">
                  <a:latin typeface="Hoefler Text"/>
                </a:rPr>
                <a:t>12</a:t>
              </a:r>
              <a:r>
                <a:rPr lang="fr-FR" sz="3600" dirty="0" smtClean="0">
                  <a:latin typeface="Hoefler Text"/>
                </a:rPr>
                <a:t>% </a:t>
              </a:r>
              <a:br>
                <a:rPr lang="fr-FR" sz="3600" dirty="0" smtClean="0">
                  <a:latin typeface="Hoefler Text"/>
                </a:rPr>
              </a:br>
              <a:r>
                <a:rPr lang="fr-FR" sz="1400" dirty="0" smtClean="0">
                  <a:latin typeface="Hoefler Text"/>
                </a:rPr>
                <a:t>of CO2 </a:t>
              </a:r>
              <a:r>
                <a:rPr lang="fr-FR" sz="1400" dirty="0" err="1" smtClean="0">
                  <a:latin typeface="Hoefler Text"/>
                </a:rPr>
                <a:t>from</a:t>
              </a:r>
              <a:r>
                <a:rPr lang="fr-FR" sz="1400" dirty="0" smtClean="0">
                  <a:latin typeface="Hoefler Text"/>
                </a:rPr>
                <a:t> transportation </a:t>
              </a:r>
              <a:endParaRPr lang="fr-FR" sz="1400" dirty="0">
                <a:latin typeface="Hoefler Tex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368" y="786768"/>
            <a:ext cx="3485743" cy="2286001"/>
            <a:chOff x="51368" y="786768"/>
            <a:chExt cx="3485743" cy="2286001"/>
          </a:xfrm>
        </p:grpSpPr>
        <p:pic>
          <p:nvPicPr>
            <p:cNvPr id="1026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6,2 L/100km</a:t>
              </a:r>
              <a:endParaRPr lang="fr-FR" dirty="0">
                <a:solidFill>
                  <a:srgbClr val="F6F1E5"/>
                </a:solidFill>
                <a:latin typeface="Hoefler Text"/>
                <a:cs typeface="Hoefler Tex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62% of the cars</a:t>
              </a:r>
              <a:endParaRPr lang="fr-FR" dirty="0">
                <a:latin typeface="Hoefler Tex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3066" y="806141"/>
            <a:ext cx="3485743" cy="2286001"/>
            <a:chOff x="51368" y="786768"/>
            <a:chExt cx="3485743" cy="2286001"/>
          </a:xfrm>
        </p:grpSpPr>
        <p:pic>
          <p:nvPicPr>
            <p:cNvPr id="44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6F1E5"/>
                  </a:solidFill>
                  <a:latin typeface="Hoefler Text"/>
                  <a:cs typeface="Hoefler Text"/>
                </a:rPr>
                <a:t>7,5 </a:t>
              </a:r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L/100km</a:t>
              </a:r>
              <a:endParaRPr lang="fr-FR" dirty="0">
                <a:solidFill>
                  <a:srgbClr val="F6F1E5"/>
                </a:solidFill>
                <a:latin typeface="Hoefler Text"/>
                <a:cs typeface="Hoefler Tex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38% </a:t>
              </a:r>
              <a:r>
                <a:rPr lang="fr-FR" dirty="0" smtClean="0">
                  <a:latin typeface="Hoefler Text"/>
                </a:rPr>
                <a:t>of the cars</a:t>
              </a:r>
              <a:endParaRPr lang="fr-FR" dirty="0">
                <a:latin typeface="Hoefler Text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258704" y="2832138"/>
            <a:ext cx="447554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ounded Rectangle 50"/>
          <p:cNvSpPr/>
          <p:nvPr/>
        </p:nvSpPr>
        <p:spPr>
          <a:xfrm>
            <a:off x="3675334" y="2832138"/>
            <a:ext cx="450098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5343365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2813464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0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88267" y="2826901"/>
            <a:ext cx="2048608" cy="369332"/>
            <a:chOff x="775794" y="3142889"/>
            <a:chExt cx="1732859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2897" y="3142889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15477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2826901"/>
            <a:ext cx="2179881" cy="369332"/>
            <a:chOff x="775794" y="3142889"/>
            <a:chExt cx="1732859" cy="369332"/>
          </a:xfrm>
        </p:grpSpPr>
        <p:sp>
          <p:nvSpPr>
            <p:cNvPr id="61" name="Rounded Rectangle 60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2897" y="3142889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8225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4524658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4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428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Hoefler Text</vt:lpstr>
      <vt:lpstr>Microsoft YaHei</vt:lpstr>
      <vt:lpstr>SimSun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62</cp:revision>
  <dcterms:created xsi:type="dcterms:W3CDTF">2015-06-16T09:44:33Z</dcterms:created>
  <dcterms:modified xsi:type="dcterms:W3CDTF">2015-06-14T09:15:28Z</dcterms:modified>
</cp:coreProperties>
</file>