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88" y="3187330"/>
            <a:ext cx="7716837" cy="30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collection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</a:p>
          <a:p>
            <a:pPr lvl="1"/>
            <a:r>
              <a:rPr lang="en-US" dirty="0" smtClean="0"/>
              <a:t>Articles from different journals describing the market.</a:t>
            </a:r>
          </a:p>
          <a:p>
            <a:pPr lvl="1"/>
            <a:r>
              <a:rPr lang="en-US" dirty="0" smtClean="0"/>
              <a:t>Videos from specialists explaining a possible evolution.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sz="2400"/>
              <a:t>Technology </a:t>
            </a:r>
            <a:r>
              <a:rPr lang="en-US" sz="2400" smtClean="0"/>
              <a:t>analysis</a:t>
            </a:r>
          </a:p>
          <a:p>
            <a:pPr marL="625475" lvl="2" indent="-342900">
              <a:spcAft>
                <a:spcPts val="2000"/>
              </a:spcAft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193</TotalTime>
  <Words>35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 Rounded MT Bold</vt:lpstr>
      <vt:lpstr>Wingdings</vt:lpstr>
      <vt:lpstr>Sky</vt:lpstr>
      <vt:lpstr>MyChe </vt:lpstr>
      <vt:lpstr>Logic Model</vt:lpstr>
      <vt:lpstr>Data collection</vt:lpstr>
      <vt:lpstr>Variables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34</cp:revision>
  <dcterms:created xsi:type="dcterms:W3CDTF">2015-03-17T10:14:35Z</dcterms:created>
  <dcterms:modified xsi:type="dcterms:W3CDTF">2015-05-19T05:14:27Z</dcterms:modified>
</cp:coreProperties>
</file>