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BB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EC970-5729-7D4B-89E6-713E8FD8569A}" type="datetimeFigureOut">
              <a:rPr lang="en-US" smtClean="0"/>
              <a:t>12/04/2015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FB604-5202-FC42-8C00-ACD40D8C4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93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EC970-5729-7D4B-89E6-713E8FD8569A}" type="datetimeFigureOut">
              <a:rPr lang="en-US" smtClean="0"/>
              <a:t>12/04/2015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FB604-5202-FC42-8C00-ACD40D8C4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EC970-5729-7D4B-89E6-713E8FD8569A}" type="datetimeFigureOut">
              <a:rPr lang="en-US" smtClean="0"/>
              <a:t>12/04/2015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FB604-5202-FC42-8C00-ACD40D8C4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3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EC970-5729-7D4B-89E6-713E8FD8569A}" type="datetimeFigureOut">
              <a:rPr lang="en-US" smtClean="0"/>
              <a:t>12/04/2015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FB604-5202-FC42-8C00-ACD40D8C4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74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EC970-5729-7D4B-89E6-713E8FD8569A}" type="datetimeFigureOut">
              <a:rPr lang="en-US" smtClean="0"/>
              <a:t>12/04/2015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FB604-5202-FC42-8C00-ACD40D8C4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4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EC970-5729-7D4B-89E6-713E8FD8569A}" type="datetimeFigureOut">
              <a:rPr lang="en-US" smtClean="0"/>
              <a:t>12/04/2015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FB604-5202-FC42-8C00-ACD40D8C4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932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EC970-5729-7D4B-89E6-713E8FD8569A}" type="datetimeFigureOut">
              <a:rPr lang="en-US" smtClean="0"/>
              <a:t>12/04/2015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FB604-5202-FC42-8C00-ACD40D8C4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17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EC970-5729-7D4B-89E6-713E8FD8569A}" type="datetimeFigureOut">
              <a:rPr lang="en-US" smtClean="0"/>
              <a:t>12/04/2015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FB604-5202-FC42-8C00-ACD40D8C4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24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EC970-5729-7D4B-89E6-713E8FD8569A}" type="datetimeFigureOut">
              <a:rPr lang="en-US" smtClean="0"/>
              <a:t>12/04/2015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FB604-5202-FC42-8C00-ACD40D8C4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21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EC970-5729-7D4B-89E6-713E8FD8569A}" type="datetimeFigureOut">
              <a:rPr lang="en-US" smtClean="0"/>
              <a:t>12/04/2015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FB604-5202-FC42-8C00-ACD40D8C4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335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EC970-5729-7D4B-89E6-713E8FD8569A}" type="datetimeFigureOut">
              <a:rPr lang="en-US" smtClean="0"/>
              <a:t>12/04/2015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FB604-5202-FC42-8C00-ACD40D8C4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43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EC970-5729-7D4B-89E6-713E8FD8569A}" type="datetimeFigureOut">
              <a:rPr lang="en-US" smtClean="0"/>
              <a:t>12/04/2015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FB604-5202-FC42-8C00-ACD40D8C4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03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apture d’écran 2015-04-13 à 12.37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971" y="2720930"/>
            <a:ext cx="3831167" cy="2538987"/>
          </a:xfrm>
          <a:prstGeom prst="rect">
            <a:avLst/>
          </a:prstGeom>
        </p:spPr>
      </p:pic>
      <p:pic>
        <p:nvPicPr>
          <p:cNvPr id="9" name="Picture 8" descr="Capture d’écran 2015-04-12 à 20.32.3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50" y="508000"/>
            <a:ext cx="3733018" cy="3054287"/>
          </a:xfrm>
          <a:prstGeom prst="rect">
            <a:avLst/>
          </a:prstGeom>
        </p:spPr>
      </p:pic>
      <p:pic>
        <p:nvPicPr>
          <p:cNvPr id="10" name="Picture 9" descr="Capture d’écran 2015-04-12 à 20.39.3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50" y="3329453"/>
            <a:ext cx="3733018" cy="2536217"/>
          </a:xfrm>
          <a:prstGeom prst="rect">
            <a:avLst/>
          </a:prstGeom>
        </p:spPr>
      </p:pic>
      <p:pic>
        <p:nvPicPr>
          <p:cNvPr id="11" name="Picture 10" descr="Capture d’écran 2015-04-12 à 20.37.0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971" y="-3395"/>
            <a:ext cx="3831167" cy="3057682"/>
          </a:xfrm>
          <a:prstGeom prst="rect">
            <a:avLst/>
          </a:prstGeom>
        </p:spPr>
      </p:pic>
      <p:pic>
        <p:nvPicPr>
          <p:cNvPr id="13" name="Picture 12" descr="Capture d’écran 2015-04-13 à 12.43.57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971" y="5238751"/>
            <a:ext cx="3831167" cy="159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15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abc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Guillaume Striebel</dc:creator>
  <cp:lastModifiedBy>Guillaume Striebel</cp:lastModifiedBy>
  <cp:revision>5</cp:revision>
  <dcterms:created xsi:type="dcterms:W3CDTF">2015-04-12T12:15:53Z</dcterms:created>
  <dcterms:modified xsi:type="dcterms:W3CDTF">2015-04-13T04:46:41Z</dcterms:modified>
</cp:coreProperties>
</file>