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88" y="3187330"/>
            <a:ext cx="7716837" cy="30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186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 Rounded MT Bold</vt:lpstr>
      <vt:lpstr>Wingdings</vt:lpstr>
      <vt:lpstr>Sky</vt:lpstr>
      <vt:lpstr>MyChe </vt:lpstr>
      <vt:lpstr>Logic Model</vt:lpstr>
      <vt:lpstr>Data collection</vt:lpstr>
      <vt:lpstr>Variables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33</cp:revision>
  <dcterms:created xsi:type="dcterms:W3CDTF">2015-03-17T10:14:35Z</dcterms:created>
  <dcterms:modified xsi:type="dcterms:W3CDTF">2015-05-19T05:05:24Z</dcterms:modified>
</cp:coreProperties>
</file>