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296" r:id="rId6"/>
    <p:sldId id="306" r:id="rId7"/>
    <p:sldId id="259" r:id="rId8"/>
    <p:sldId id="311" r:id="rId9"/>
    <p:sldId id="294" r:id="rId10"/>
    <p:sldId id="309" r:id="rId11"/>
    <p:sldId id="317" r:id="rId12"/>
    <p:sldId id="316" r:id="rId13"/>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8D6"/>
    <a:srgbClr val="A9D7D9"/>
    <a:srgbClr val="93D3D9"/>
    <a:srgbClr val="AAD6FF"/>
    <a:srgbClr val="B2C8CD"/>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879" autoAdjust="0"/>
  </p:normalViewPr>
  <p:slideViewPr>
    <p:cSldViewPr snapToGrid="0">
      <p:cViewPr>
        <p:scale>
          <a:sx n="72" d="100"/>
          <a:sy n="72" d="100"/>
        </p:scale>
        <p:origin x="102"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rtlCol="0"/>
        <a:lstStyle>
          <a:defPPr>
            <a:defRPr lang="fr-FR"/>
          </a:defPPr>
        </a:lstStyle>
        <a:p>
          <a:pPr rtl="0"/>
          <a:endParaRPr lang="fr-FR"/>
        </a:p>
      </dgm:t>
    </dgm:pt>
    <dgm:pt modelId="{8FE81FEC-2664-411F-AEB3-065F29F52751}">
      <dgm:prSet custT="1"/>
      <dgm:spPr>
        <a:solidFill>
          <a:schemeClr val="bg1">
            <a:alpha val="90000"/>
          </a:schemeClr>
        </a:solidFill>
        <a:ln>
          <a:noFill/>
        </a:ln>
      </dgm:spPr>
      <dgm:t>
        <a:bodyPr rtlCol="0"/>
        <a:lstStyle>
          <a:defPPr>
            <a:defRPr lang="fr-FR"/>
          </a:defPPr>
        </a:lstStyle>
        <a:p>
          <a:pPr rtl="0"/>
          <a:r>
            <a:rPr lang="fr-FR" sz="1200" b="0" i="0" dirty="0">
              <a:solidFill>
                <a:schemeClr val="accent3"/>
              </a:solidFill>
              <a:latin typeface="Gill Sans Nova Light" panose="020B0302020104020203" pitchFamily="34" charset="0"/>
              <a:cs typeface="Gill Sans Light" panose="020B0302020104020203" pitchFamily="34" charset="-79"/>
            </a:rPr>
            <a:t>Comparer à chaque fois notre maquette et le travail final pour voir si le travail correspond au résultat voulu.</a:t>
          </a:r>
        </a:p>
      </dgm:t>
    </dgm:pt>
    <dgm:pt modelId="{BCBC007E-0269-421B-9C41-DE26D5C3A822}" type="parTrans" cxnId="{711E093C-AD42-45A4-8D40-A2D39702062E}">
      <dgm:prSet/>
      <dgm:spPr/>
      <dgm:t>
        <a:bodyPr rtlCol="0"/>
        <a:lstStyle>
          <a:defPPr>
            <a:defRPr lang="fr-FR"/>
          </a:defPPr>
        </a:lstStyle>
        <a:p>
          <a:pPr rtl="0"/>
          <a:endParaRPr lang="fr-FR"/>
        </a:p>
      </dgm:t>
    </dgm:pt>
    <dgm:pt modelId="{80230EB7-7230-4881-A631-309C07417378}" type="sibTrans" cxnId="{711E093C-AD42-45A4-8D40-A2D39702062E}">
      <dgm:prSet/>
      <dgm:spPr/>
      <dgm:t>
        <a:bodyPr rtlCol="0"/>
        <a:lstStyle>
          <a:defPPr>
            <a:defRPr lang="fr-FR"/>
          </a:defPPr>
        </a:lstStyle>
        <a:p>
          <a:pPr rtl="0"/>
          <a:endParaRPr lang="fr-FR"/>
        </a:p>
      </dgm:t>
    </dgm:pt>
    <dgm:pt modelId="{73D947E0-108F-4D20-A71E-3CF329F97212}">
      <dgm:prSet phldr="0" custT="1"/>
      <dgm:spPr>
        <a:solidFill>
          <a:schemeClr val="accent2"/>
        </a:solidFill>
        <a:ln>
          <a:noFill/>
        </a:ln>
      </dgm:spPr>
      <dgm:t>
        <a:bodyPr rtlCol="0"/>
        <a:lstStyle>
          <a:defPPr>
            <a:defRPr lang="fr-FR"/>
          </a:defPPr>
        </a:lstStyle>
        <a:p>
          <a:pPr rtl="0"/>
          <a:r>
            <a:rPr lang="fr-FR" sz="2000">
              <a:latin typeface="Baskerville Old Face" panose="02020602080505020303" pitchFamily="18" charset="77"/>
              <a:ea typeface="Baskerville" panose="02020502070401020303" pitchFamily="18" charset="0"/>
            </a:rPr>
            <a:t>Planification</a:t>
          </a:r>
        </a:p>
      </dgm:t>
    </dgm:pt>
    <dgm:pt modelId="{9D249532-A24D-4D8F-848A-9F42F2E486C9}" type="parTrans" cxnId="{A0077D09-C12C-46D0-8DF7-194B6911362A}">
      <dgm:prSet/>
      <dgm:spPr/>
      <dgm:t>
        <a:bodyPr rtlCol="0"/>
        <a:lstStyle>
          <a:defPPr>
            <a:defRPr lang="fr-FR"/>
          </a:defPPr>
        </a:lstStyle>
        <a:p>
          <a:pPr rtl="0"/>
          <a:endParaRPr lang="fr-FR"/>
        </a:p>
      </dgm:t>
    </dgm:pt>
    <dgm:pt modelId="{AE813459-65AB-4FA9-B717-330DDA6DFA4E}" type="sibTrans" cxnId="{A0077D09-C12C-46D0-8DF7-194B6911362A}">
      <dgm:prSet/>
      <dgm:spPr/>
      <dgm:t>
        <a:bodyPr rtlCol="0"/>
        <a:lstStyle>
          <a:defPPr>
            <a:defRPr lang="fr-FR"/>
          </a:defPPr>
        </a:lstStyle>
        <a:p>
          <a:pPr rtl="0"/>
          <a:endParaRPr lang="fr-FR"/>
        </a:p>
      </dgm:t>
    </dgm:pt>
    <dgm:pt modelId="{E9682B4F-0217-4B50-923E-C104AA24290F}">
      <dgm:prSet phldr="0" custT="1"/>
      <dgm:spPr>
        <a:solidFill>
          <a:schemeClr val="accent2"/>
        </a:solidFill>
        <a:ln>
          <a:noFill/>
        </a:ln>
      </dgm:spPr>
      <dgm:t>
        <a:bodyPr rtlCol="0"/>
        <a:lstStyle>
          <a:defPPr>
            <a:defRPr lang="fr-FR"/>
          </a:defPPr>
        </a:lstStyle>
        <a:p>
          <a:pPr rtl="0"/>
          <a:r>
            <a:rPr lang="fr-FR" sz="2000">
              <a:latin typeface="Baskerville Old Face" panose="02020602080505020303" pitchFamily="18" charset="77"/>
              <a:ea typeface="Baskerville" panose="02020502070401020303" pitchFamily="18" charset="0"/>
            </a:rPr>
            <a:t>Conception</a:t>
          </a:r>
        </a:p>
      </dgm:t>
    </dgm:pt>
    <dgm:pt modelId="{E0F6C4AF-9BBB-4698-91D7-F9AE3EACBD5D}" type="parTrans" cxnId="{6C23D0C9-74B2-4C8B-AB2F-A03B3B0EBE56}">
      <dgm:prSet/>
      <dgm:spPr/>
      <dgm:t>
        <a:bodyPr rtlCol="0"/>
        <a:lstStyle>
          <a:defPPr>
            <a:defRPr lang="fr-FR"/>
          </a:defPPr>
        </a:lstStyle>
        <a:p>
          <a:pPr rtl="0"/>
          <a:endParaRPr lang="fr-FR"/>
        </a:p>
      </dgm:t>
    </dgm:pt>
    <dgm:pt modelId="{B8632E42-D7EB-4C31-877E-6F1B2801851A}" type="sibTrans" cxnId="{6C23D0C9-74B2-4C8B-AB2F-A03B3B0EBE56}">
      <dgm:prSet/>
      <dgm:spPr/>
      <dgm:t>
        <a:bodyPr rtlCol="0"/>
        <a:lstStyle>
          <a:defPPr>
            <a:defRPr lang="fr-FR"/>
          </a:defPPr>
        </a:lstStyle>
        <a:p>
          <a:pPr rtl="0"/>
          <a:endParaRPr lang="fr-FR"/>
        </a:p>
      </dgm:t>
    </dgm:pt>
    <dgm:pt modelId="{0EC0C300-11E4-45CF-8418-973585107209}">
      <dgm:prSet phldr="0" custT="1"/>
      <dgm:spPr>
        <a:solidFill>
          <a:schemeClr val="bg1">
            <a:alpha val="90000"/>
          </a:schemeClr>
        </a:solidFill>
        <a:ln>
          <a:noFill/>
        </a:ln>
      </dgm:spPr>
      <dgm:t>
        <a:bodyPr rtlCol="0"/>
        <a:lstStyle>
          <a:defPPr>
            <a:defRPr lang="fr-FR"/>
          </a:defPPr>
        </a:lstStyle>
        <a:p>
          <a:pPr rtl="0"/>
          <a:r>
            <a:rPr lang="fr-FR" sz="1200" b="0" i="0" dirty="0">
              <a:solidFill>
                <a:schemeClr val="accent3"/>
              </a:solidFill>
              <a:latin typeface="Gill Sans Nova Light" panose="020B0302020104020203" pitchFamily="34" charset="0"/>
              <a:cs typeface="Gill Sans Light" panose="020B0302020104020203" pitchFamily="34" charset="-79"/>
            </a:rPr>
            <a:t>Commencer la conception en tenant compte des mesures, de la charte graphique et du message qu’on veut passer,</a:t>
          </a:r>
        </a:p>
      </dgm:t>
    </dgm:pt>
    <dgm:pt modelId="{1E4DD98E-100E-46B7-B24A-408BBF69E9FA}" type="parTrans" cxnId="{51563A4F-C0EB-47D6-B5BC-47A4E599AD4B}">
      <dgm:prSet/>
      <dgm:spPr/>
      <dgm:t>
        <a:bodyPr rtlCol="0"/>
        <a:lstStyle>
          <a:defPPr>
            <a:defRPr lang="fr-FR"/>
          </a:defPPr>
        </a:lstStyle>
        <a:p>
          <a:pPr rtl="0"/>
          <a:endParaRPr lang="fr-FR"/>
        </a:p>
      </dgm:t>
    </dgm:pt>
    <dgm:pt modelId="{90FAB5D1-62B3-4FF6-A07D-EE607F529C32}" type="sibTrans" cxnId="{51563A4F-C0EB-47D6-B5BC-47A4E599AD4B}">
      <dgm:prSet/>
      <dgm:spPr/>
      <dgm:t>
        <a:bodyPr rtlCol="0"/>
        <a:lstStyle>
          <a:defPPr>
            <a:defRPr lang="fr-FR"/>
          </a:defPPr>
        </a:lstStyle>
        <a:p>
          <a:pPr rtl="0"/>
          <a:endParaRPr lang="fr-FR"/>
        </a:p>
      </dgm:t>
    </dgm:pt>
    <dgm:pt modelId="{FEB4A941-E9FA-4A86-A673-85FF34B35F20}">
      <dgm:prSet phldr="0" custT="1"/>
      <dgm:spPr>
        <a:solidFill>
          <a:schemeClr val="bg1">
            <a:lumMod val="95000"/>
            <a:alpha val="90000"/>
          </a:schemeClr>
        </a:solidFill>
      </dgm:spPr>
      <dgm:t>
        <a:bodyPr rtlCol="0"/>
        <a:lstStyle>
          <a:defPPr>
            <a:defRPr lang="fr-FR"/>
          </a:defPPr>
        </a:lstStyle>
        <a:p>
          <a:pPr rtl="0"/>
          <a:r>
            <a:rPr lang="fr-FR" sz="1200" b="0" i="0" dirty="0">
              <a:solidFill>
                <a:schemeClr val="accent3"/>
              </a:solidFill>
              <a:latin typeface="Gill Sans Nova Light" panose="020B0302020104020203" pitchFamily="34" charset="0"/>
              <a:cs typeface="Gill Sans Light" panose="020B0302020104020203" pitchFamily="34" charset="-79"/>
            </a:rPr>
            <a:t>Favoriser des méthodologies intelligentes et rapides (au lieu de reproduire des icones de bout en bout, on peut les copier sur des logiciels tels que </a:t>
          </a:r>
          <a:r>
            <a:rPr lang="fr-FR" sz="1200" b="0" i="0" dirty="0" err="1">
              <a:solidFill>
                <a:schemeClr val="accent3"/>
              </a:solidFill>
              <a:latin typeface="Gill Sans Nova Light" panose="020B0302020104020203" pitchFamily="34" charset="0"/>
              <a:cs typeface="Gill Sans Light" panose="020B0302020104020203" pitchFamily="34" charset="-79"/>
            </a:rPr>
            <a:t>pichon</a:t>
          </a:r>
          <a:r>
            <a:rPr lang="fr-FR" sz="1200" b="0" i="0" dirty="0">
              <a:solidFill>
                <a:schemeClr val="accent3"/>
              </a:solidFill>
              <a:latin typeface="Gill Sans Nova Light" panose="020B0302020104020203" pitchFamily="34" charset="0"/>
              <a:cs typeface="Gill Sans Light" panose="020B0302020104020203" pitchFamily="34" charset="-79"/>
            </a:rPr>
            <a:t> et autres)</a:t>
          </a:r>
        </a:p>
      </dgm:t>
    </dgm:pt>
    <dgm:pt modelId="{39522508-BC4E-4DD5-A744-AFEFFE36DB74}" type="parTrans" cxnId="{F942F56C-9025-4AA1-9B36-C5AE0A93B0F5}">
      <dgm:prSet/>
      <dgm:spPr/>
      <dgm:t>
        <a:bodyPr rtlCol="0"/>
        <a:lstStyle>
          <a:defPPr>
            <a:defRPr lang="fr-FR"/>
          </a:defPPr>
        </a:lstStyle>
        <a:p>
          <a:pPr rtl="0"/>
          <a:endParaRPr lang="fr-FR"/>
        </a:p>
      </dgm:t>
    </dgm:pt>
    <dgm:pt modelId="{97624CC8-6315-4683-B26C-C30D552DA5A6}" type="sibTrans" cxnId="{F942F56C-9025-4AA1-9B36-C5AE0A93B0F5}">
      <dgm:prSet/>
      <dgm:spPr/>
      <dgm:t>
        <a:bodyPr rtlCol="0"/>
        <a:lstStyle>
          <a:defPPr>
            <a:defRPr lang="fr-FR"/>
          </a:defPPr>
        </a:lstStyle>
        <a:p>
          <a:pPr rtl="0"/>
          <a:endParaRPr lang="fr-FR"/>
        </a:p>
      </dgm:t>
    </dgm:pt>
    <dgm:pt modelId="{A2322D3A-7AC2-4C5C-9D7E-EAB2313D47D4}">
      <dgm:prSet phldr="0" custT="1"/>
      <dgm:spPr>
        <a:solidFill>
          <a:schemeClr val="accent2"/>
        </a:solidFill>
        <a:ln>
          <a:noFill/>
        </a:ln>
      </dgm:spPr>
      <dgm:t>
        <a:bodyPr rtlCol="0"/>
        <a:lstStyle>
          <a:defPPr>
            <a:defRPr lang="fr-FR"/>
          </a:defPPr>
        </a:lstStyle>
        <a:p>
          <a:pPr rtl="0"/>
          <a:r>
            <a:rPr lang="fr-FR" sz="2000">
              <a:latin typeface="Baskerville Old Face" panose="02020602080505020303" pitchFamily="18" charset="77"/>
              <a:ea typeface="Baskerville" panose="02020502070401020303" pitchFamily="18" charset="0"/>
            </a:rPr>
            <a:t>Lancement</a:t>
          </a:r>
        </a:p>
      </dgm:t>
    </dgm:pt>
    <dgm:pt modelId="{4A8C15D4-B36F-4764-B4FF-F2AF790D3E17}" type="parTrans" cxnId="{179FAFCF-F878-464E-A8A6-1185EFA0E380}">
      <dgm:prSet/>
      <dgm:spPr/>
      <dgm:t>
        <a:bodyPr rtlCol="0"/>
        <a:lstStyle>
          <a:defPPr>
            <a:defRPr lang="fr-FR"/>
          </a:defPPr>
        </a:lstStyle>
        <a:p>
          <a:pPr rtl="0"/>
          <a:endParaRPr lang="fr-FR"/>
        </a:p>
      </dgm:t>
    </dgm:pt>
    <dgm:pt modelId="{84DE1C3A-3FC7-4DB3-88ED-33F65A71557A}" type="sibTrans" cxnId="{179FAFCF-F878-464E-A8A6-1185EFA0E380}">
      <dgm:prSet/>
      <dgm:spPr/>
      <dgm:t>
        <a:bodyPr rtlCol="0"/>
        <a:lstStyle>
          <a:defPPr>
            <a:defRPr lang="fr-FR"/>
          </a:defPPr>
        </a:lstStyle>
        <a:p>
          <a:pPr rtl="0"/>
          <a:endParaRPr lang="fr-FR"/>
        </a:p>
      </dgm:t>
    </dgm:pt>
    <dgm:pt modelId="{4F85505A-81B6-4FDA-A144-900B71DAD946}">
      <dgm:prSet phldr="0" custT="1"/>
      <dgm:spPr>
        <a:solidFill>
          <a:schemeClr val="accent2"/>
        </a:solidFill>
        <a:ln>
          <a:noFill/>
        </a:ln>
      </dgm:spPr>
      <dgm:t>
        <a:bodyPr rtlCol="0"/>
        <a:lstStyle>
          <a:defPPr>
            <a:defRPr lang="fr-FR"/>
          </a:defPPr>
        </a:lstStyle>
        <a:p>
          <a:pPr rtl="0"/>
          <a:r>
            <a:rPr lang="fr-FR" sz="2000">
              <a:latin typeface="Baskerville Old Face" panose="02020602080505020303" pitchFamily="18" charset="77"/>
              <a:ea typeface="Baskerville" panose="02020502070401020303" pitchFamily="18" charset="0"/>
            </a:rPr>
            <a:t>Stratégie</a:t>
          </a:r>
        </a:p>
      </dgm:t>
    </dgm:pt>
    <dgm:pt modelId="{D9A96E25-7BBE-4DDD-8DDE-B4970D4340A8}" type="parTrans" cxnId="{2D633B56-E147-4EFC-B9EE-6C0413F329B0}">
      <dgm:prSet/>
      <dgm:spPr/>
      <dgm:t>
        <a:bodyPr rtlCol="0"/>
        <a:lstStyle>
          <a:defPPr>
            <a:defRPr lang="fr-FR"/>
          </a:defPPr>
        </a:lstStyle>
        <a:p>
          <a:pPr rtl="0"/>
          <a:endParaRPr lang="fr-FR"/>
        </a:p>
      </dgm:t>
    </dgm:pt>
    <dgm:pt modelId="{68F74A88-49DC-44B1-BC0D-220A7B97601C}" type="sibTrans" cxnId="{2D633B56-E147-4EFC-B9EE-6C0413F329B0}">
      <dgm:prSet/>
      <dgm:spPr/>
      <dgm:t>
        <a:bodyPr rtlCol="0"/>
        <a:lstStyle>
          <a:defPPr>
            <a:defRPr lang="fr-FR"/>
          </a:defPPr>
        </a:lstStyle>
        <a:p>
          <a:pPr rtl="0"/>
          <a:endParaRPr lang="fr-FR"/>
        </a:p>
      </dgm:t>
    </dgm:pt>
    <dgm:pt modelId="{8E551881-68F8-47A2-84B9-777CB16ABDAF}">
      <dgm:prSet custT="1"/>
      <dgm:spPr>
        <a:solidFill>
          <a:schemeClr val="bg1">
            <a:lumMod val="95000"/>
            <a:alpha val="89000"/>
          </a:schemeClr>
        </a:solidFill>
      </dgm:spPr>
      <dgm:t>
        <a:bodyPr/>
        <a:lstStyle/>
        <a:p>
          <a:r>
            <a:rPr lang="fr-FR" sz="1200" b="0" i="0" dirty="0">
              <a:solidFill>
                <a:schemeClr val="accent3"/>
              </a:solidFill>
              <a:latin typeface="Gill Sans Nova Light" panose="020B0302020104020203" pitchFamily="34" charset="0"/>
              <a:cs typeface="Gill Sans Light" panose="020B0302020104020203" pitchFamily="34" charset="-79"/>
            </a:rPr>
            <a:t>Déterminer le logiciel clé qu’on utilisera (n’hésitez pas à utiliser d’autres logiciels pour aller plus vite ou pour compenser un manque).</a:t>
          </a:r>
          <a:endParaRPr lang="fr-FR" sz="1200" dirty="0"/>
        </a:p>
      </dgm:t>
    </dgm:pt>
    <dgm:pt modelId="{94814DBE-C7B1-4DFE-98F5-C2EC66707CC0}" type="parTrans" cxnId="{D246475E-DB50-4850-B1CA-09852C31FD5D}">
      <dgm:prSet/>
      <dgm:spPr/>
      <dgm:t>
        <a:bodyPr/>
        <a:lstStyle/>
        <a:p>
          <a:endParaRPr lang="fr-FR"/>
        </a:p>
      </dgm:t>
    </dgm:pt>
    <dgm:pt modelId="{1513E8BA-8AD4-422A-9905-B26762B9727D}" type="sibTrans" cxnId="{D246475E-DB50-4850-B1CA-09852C31FD5D}">
      <dgm:prSet/>
      <dgm:spPr/>
      <dgm:t>
        <a:bodyPr/>
        <a:lstStyle/>
        <a:p>
          <a:endParaRPr lang="fr-F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4" custScaleY="173526" custLinFactNeighborY="13200">
        <dgm:presLayoutVars/>
      </dgm:prSet>
      <dgm:spPr/>
    </dgm:pt>
    <dgm:pt modelId="{38C65349-0C40-499F-9765-B6F38C2DC3C3}" type="pres">
      <dgm:prSet presAssocID="{AE813459-65AB-4FA9-B717-330DDA6DFA4E}"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4"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1" presStyleCnt="4" custScaleY="179854"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2" presStyleCnt="4"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2" presStyleCnt="4"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3" presStyleCnt="4"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3" presStyleCnt="4" custScaleX="99917" custScaleY="181690" custLinFactNeighborY="13200">
        <dgm:presLayoutVars/>
      </dgm:prSet>
      <dgm:spPr/>
    </dgm:pt>
  </dgm:ptLst>
  <dgm:cxnLst>
    <dgm:cxn modelId="{A0077D09-C12C-46D0-8DF7-194B6911362A}" srcId="{0DD8915E-DC14-41D6-9BB5-F49E1C265163}" destId="{73D947E0-108F-4D20-A71E-3CF329F97212}" srcOrd="0" destOrd="0" parTransId="{9D249532-A24D-4D8F-848A-9F42F2E486C9}" sibTransId="{AE813459-65AB-4FA9-B717-330DDA6DFA4E}"/>
    <dgm:cxn modelId="{711E093C-AD42-45A4-8D40-A2D39702062E}" srcId="{A2322D3A-7AC2-4C5C-9D7E-EAB2313D47D4}" destId="{8FE81FEC-2664-411F-AEB3-065F29F52751}" srcOrd="0" destOrd="0" parTransId="{BCBC007E-0269-421B-9C41-DE26D5C3A822}" sibTransId="{80230EB7-7230-4881-A631-309C07417378}"/>
    <dgm:cxn modelId="{D246475E-DB50-4850-B1CA-09852C31FD5D}" srcId="{73D947E0-108F-4D20-A71E-3CF329F97212}" destId="{8E551881-68F8-47A2-84B9-777CB16ABDAF}" srcOrd="0" destOrd="0" parTransId="{94814DBE-C7B1-4DFE-98F5-C2EC66707CC0}" sibTransId="{1513E8BA-8AD4-422A-9905-B26762B9727D}"/>
    <dgm:cxn modelId="{62D84B62-3878-421B-9D85-7378808C90D3}" type="presOf" srcId="{8E551881-68F8-47A2-84B9-777CB16ABDAF}" destId="{22359DD7-1BFB-4900-BAE6-6084F2F57988}" srcOrd="0" destOrd="0"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2"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179FAFCF-F878-464E-A8A6-1185EFA0E380}" srcId="{0DD8915E-DC14-41D6-9BB5-F49E1C265163}" destId="{A2322D3A-7AC2-4C5C-9D7E-EAB2313D47D4}" srcOrd="3"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F7DEAAC8-FCAD-4F6B-92BD-91B8342F3277}" type="presParOf" srcId="{E4B4F7C4-5024-45F0-9FD7-C5068A1AE6C4}" destId="{1A7C3045-2DAF-4A19-82DB-79436B2E4575}" srcOrd="4"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5" destOrd="0" presId="urn:microsoft.com/office/officeart/2016/7/layout/HorizontalActionList"/>
    <dgm:cxn modelId="{2608DA2F-9259-4A20-98D1-9A5F5780B66F}" type="presParOf" srcId="{E4B4F7C4-5024-45F0-9FD7-C5068A1AE6C4}" destId="{647B2244-AC3A-441A-A6FB-6136FA04F429}" srcOrd="6"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0"/>
          <a:ext cx="2544259" cy="76327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rtlCol="0" anchor="ctr" anchorCtr="0">
          <a:noAutofit/>
        </a:bodyPr>
        <a:lstStyle/>
        <a:p>
          <a:pPr marL="0" lvl="0" indent="0" algn="ctr" defTabSz="889000" rtl="0">
            <a:lnSpc>
              <a:spcPct val="90000"/>
            </a:lnSpc>
            <a:spcBef>
              <a:spcPct val="0"/>
            </a:spcBef>
            <a:spcAft>
              <a:spcPct val="35000"/>
            </a:spcAft>
            <a:buNone/>
          </a:pPr>
          <a:r>
            <a:rPr lang="fr-FR" sz="2000" kern="1200">
              <a:latin typeface="Baskerville Old Face" panose="02020602080505020303" pitchFamily="18" charset="77"/>
              <a:ea typeface="Baskerville" panose="02020502070401020303" pitchFamily="18" charset="0"/>
            </a:rPr>
            <a:t>Planification</a:t>
          </a:r>
        </a:p>
      </dsp:txBody>
      <dsp:txXfrm>
        <a:off x="7438" y="0"/>
        <a:ext cx="2544259" cy="763277"/>
      </dsp:txXfrm>
    </dsp:sp>
    <dsp:sp modelId="{22359DD7-1BFB-4900-BAE6-6084F2F57988}">
      <dsp:nvSpPr>
        <dsp:cNvPr id="0" name=""/>
        <dsp:cNvSpPr/>
      </dsp:nvSpPr>
      <dsp:spPr>
        <a:xfrm>
          <a:off x="7438" y="807431"/>
          <a:ext cx="2544259" cy="2435162"/>
        </a:xfrm>
        <a:prstGeom prst="rect">
          <a:avLst/>
        </a:prstGeom>
        <a:solidFill>
          <a:schemeClr val="bg1">
            <a:lumMod val="95000"/>
            <a:alpha val="89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rtlCol="0" anchor="t" anchorCtr="0">
          <a:noAutofit/>
        </a:bodyPr>
        <a:lstStyle/>
        <a:p>
          <a:pPr marL="0" lvl="0" indent="0" algn="l" defTabSz="533400">
            <a:lnSpc>
              <a:spcPct val="90000"/>
            </a:lnSpc>
            <a:spcBef>
              <a:spcPct val="0"/>
            </a:spcBef>
            <a:spcAft>
              <a:spcPct val="35000"/>
            </a:spcAft>
            <a:buNone/>
          </a:pPr>
          <a:r>
            <a:rPr lang="fr-FR" sz="1200" b="0" i="0" kern="1200" dirty="0">
              <a:solidFill>
                <a:schemeClr val="accent3"/>
              </a:solidFill>
              <a:latin typeface="Gill Sans Nova Light" panose="020B0302020104020203" pitchFamily="34" charset="0"/>
              <a:cs typeface="Gill Sans Light" panose="020B0302020104020203" pitchFamily="34" charset="-79"/>
            </a:rPr>
            <a:t>Déterminer le logiciel clé qu’on utilisera (n’hésitez pas à utiliser d’autres logiciels pour aller plus vite ou pour compenser un manque).</a:t>
          </a:r>
          <a:endParaRPr lang="fr-FR" sz="1200" kern="1200" dirty="0"/>
        </a:p>
      </dsp:txBody>
      <dsp:txXfrm>
        <a:off x="7438" y="807431"/>
        <a:ext cx="2544259" cy="2435162"/>
      </dsp:txXfrm>
    </dsp:sp>
    <dsp:sp modelId="{49B7F8FA-D256-41EF-9327-52A3551D9A60}">
      <dsp:nvSpPr>
        <dsp:cNvPr id="0" name=""/>
        <dsp:cNvSpPr/>
      </dsp:nvSpPr>
      <dsp:spPr>
        <a:xfrm>
          <a:off x="2659592" y="0"/>
          <a:ext cx="2544259" cy="76327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rtlCol="0" anchor="ctr" anchorCtr="0">
          <a:noAutofit/>
        </a:bodyPr>
        <a:lstStyle/>
        <a:p>
          <a:pPr marL="0" lvl="0" indent="0" algn="ctr" defTabSz="889000" rtl="0">
            <a:lnSpc>
              <a:spcPct val="90000"/>
            </a:lnSpc>
            <a:spcBef>
              <a:spcPct val="0"/>
            </a:spcBef>
            <a:spcAft>
              <a:spcPct val="35000"/>
            </a:spcAft>
            <a:buNone/>
          </a:pPr>
          <a:r>
            <a:rPr lang="fr-FR" sz="2000" kern="1200">
              <a:latin typeface="Baskerville Old Face" panose="02020602080505020303" pitchFamily="18" charset="77"/>
              <a:ea typeface="Baskerville" panose="02020502070401020303" pitchFamily="18" charset="0"/>
            </a:rPr>
            <a:t>Conception</a:t>
          </a:r>
        </a:p>
      </dsp:txBody>
      <dsp:txXfrm>
        <a:off x="2659592" y="0"/>
        <a:ext cx="2544259" cy="763277"/>
      </dsp:txXfrm>
    </dsp:sp>
    <dsp:sp modelId="{6B5FE59C-B471-448A-AA7A-B526DCC4D4CA}">
      <dsp:nvSpPr>
        <dsp:cNvPr id="0" name=""/>
        <dsp:cNvSpPr/>
      </dsp:nvSpPr>
      <dsp:spPr>
        <a:xfrm>
          <a:off x="2659592" y="841283"/>
          <a:ext cx="2544259" cy="23754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rtlCol="0" anchor="t" anchorCtr="0">
          <a:noAutofit/>
        </a:bodyPr>
        <a:lstStyle/>
        <a:p>
          <a:pPr marL="0" lvl="0" indent="0" algn="l" defTabSz="533400" rtl="0">
            <a:lnSpc>
              <a:spcPct val="90000"/>
            </a:lnSpc>
            <a:spcBef>
              <a:spcPct val="0"/>
            </a:spcBef>
            <a:spcAft>
              <a:spcPct val="35000"/>
            </a:spcAft>
            <a:buNone/>
          </a:pPr>
          <a:r>
            <a:rPr lang="fr-FR" sz="1200" b="0" i="0" kern="1200" dirty="0">
              <a:solidFill>
                <a:schemeClr val="accent3"/>
              </a:solidFill>
              <a:latin typeface="Gill Sans Nova Light" panose="020B0302020104020203" pitchFamily="34" charset="0"/>
              <a:cs typeface="Gill Sans Light" panose="020B0302020104020203" pitchFamily="34" charset="-79"/>
            </a:rPr>
            <a:t>Commencer la conception en tenant compte des mesures, de la charte graphique et du message qu’on veut passer,</a:t>
          </a:r>
        </a:p>
      </dsp:txBody>
      <dsp:txXfrm>
        <a:off x="2659592" y="841283"/>
        <a:ext cx="2544259" cy="2375497"/>
      </dsp:txXfrm>
    </dsp:sp>
    <dsp:sp modelId="{4132ECB1-6BEF-4935-AFA3-B2EAA48FDE7E}">
      <dsp:nvSpPr>
        <dsp:cNvPr id="0" name=""/>
        <dsp:cNvSpPr/>
      </dsp:nvSpPr>
      <dsp:spPr>
        <a:xfrm>
          <a:off x="5311747" y="0"/>
          <a:ext cx="2544259" cy="76327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rtlCol="0" anchor="ctr" anchorCtr="0">
          <a:noAutofit/>
        </a:bodyPr>
        <a:lstStyle/>
        <a:p>
          <a:pPr marL="0" lvl="0" indent="0" algn="ctr" defTabSz="889000" rtl="0">
            <a:lnSpc>
              <a:spcPct val="90000"/>
            </a:lnSpc>
            <a:spcBef>
              <a:spcPct val="0"/>
            </a:spcBef>
            <a:spcAft>
              <a:spcPct val="35000"/>
            </a:spcAft>
            <a:buNone/>
          </a:pPr>
          <a:r>
            <a:rPr lang="fr-FR" sz="2000" kern="1200">
              <a:latin typeface="Baskerville Old Face" panose="02020602080505020303" pitchFamily="18" charset="77"/>
              <a:ea typeface="Baskerville" panose="02020502070401020303" pitchFamily="18" charset="0"/>
            </a:rPr>
            <a:t>Stratégie</a:t>
          </a:r>
        </a:p>
      </dsp:txBody>
      <dsp:txXfrm>
        <a:off x="5311747" y="0"/>
        <a:ext cx="2544259" cy="763277"/>
      </dsp:txXfrm>
    </dsp:sp>
    <dsp:sp modelId="{C42A8BDE-B838-475D-AFDE-17B60D744AB6}">
      <dsp:nvSpPr>
        <dsp:cNvPr id="0" name=""/>
        <dsp:cNvSpPr/>
      </dsp:nvSpPr>
      <dsp:spPr>
        <a:xfrm>
          <a:off x="5311747" y="800461"/>
          <a:ext cx="2544259" cy="2445504"/>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rtlCol="0" anchor="t" anchorCtr="0">
          <a:noAutofit/>
        </a:bodyPr>
        <a:lstStyle/>
        <a:p>
          <a:pPr marL="0" lvl="0" indent="0" algn="l" defTabSz="533400" rtl="0">
            <a:lnSpc>
              <a:spcPct val="90000"/>
            </a:lnSpc>
            <a:spcBef>
              <a:spcPct val="0"/>
            </a:spcBef>
            <a:spcAft>
              <a:spcPct val="35000"/>
            </a:spcAft>
            <a:buNone/>
          </a:pPr>
          <a:r>
            <a:rPr lang="fr-FR" sz="1200" b="0" i="0" kern="1200" dirty="0">
              <a:solidFill>
                <a:schemeClr val="accent3"/>
              </a:solidFill>
              <a:latin typeface="Gill Sans Nova Light" panose="020B0302020104020203" pitchFamily="34" charset="0"/>
              <a:cs typeface="Gill Sans Light" panose="020B0302020104020203" pitchFamily="34" charset="-79"/>
            </a:rPr>
            <a:t>Favoriser des méthodologies intelligentes et rapides (au lieu de reproduire des icones de bout en bout, on peut les copier sur des logiciels tels que </a:t>
          </a:r>
          <a:r>
            <a:rPr lang="fr-FR" sz="1200" b="0" i="0" kern="1200" dirty="0" err="1">
              <a:solidFill>
                <a:schemeClr val="accent3"/>
              </a:solidFill>
              <a:latin typeface="Gill Sans Nova Light" panose="020B0302020104020203" pitchFamily="34" charset="0"/>
              <a:cs typeface="Gill Sans Light" panose="020B0302020104020203" pitchFamily="34" charset="-79"/>
            </a:rPr>
            <a:t>pichon</a:t>
          </a:r>
          <a:r>
            <a:rPr lang="fr-FR" sz="1200" b="0" i="0" kern="1200" dirty="0">
              <a:solidFill>
                <a:schemeClr val="accent3"/>
              </a:solidFill>
              <a:latin typeface="Gill Sans Nova Light" panose="020B0302020104020203" pitchFamily="34" charset="0"/>
              <a:cs typeface="Gill Sans Light" panose="020B0302020104020203" pitchFamily="34" charset="-79"/>
            </a:rPr>
            <a:t> et autres)</a:t>
          </a:r>
        </a:p>
      </dsp:txBody>
      <dsp:txXfrm>
        <a:off x="5311747" y="800461"/>
        <a:ext cx="2544259" cy="2445504"/>
      </dsp:txXfrm>
    </dsp:sp>
    <dsp:sp modelId="{59606EB9-9F10-4D12-A33F-A242FDCC0D0F}">
      <dsp:nvSpPr>
        <dsp:cNvPr id="0" name=""/>
        <dsp:cNvSpPr/>
      </dsp:nvSpPr>
      <dsp:spPr>
        <a:xfrm>
          <a:off x="7963901" y="0"/>
          <a:ext cx="2544259" cy="76327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rtlCol="0" anchor="ctr" anchorCtr="0">
          <a:noAutofit/>
        </a:bodyPr>
        <a:lstStyle/>
        <a:p>
          <a:pPr marL="0" lvl="0" indent="0" algn="ctr" defTabSz="889000" rtl="0">
            <a:lnSpc>
              <a:spcPct val="90000"/>
            </a:lnSpc>
            <a:spcBef>
              <a:spcPct val="0"/>
            </a:spcBef>
            <a:spcAft>
              <a:spcPct val="35000"/>
            </a:spcAft>
            <a:buNone/>
          </a:pPr>
          <a:r>
            <a:rPr lang="fr-FR" sz="2000" kern="1200">
              <a:latin typeface="Baskerville Old Face" panose="02020602080505020303" pitchFamily="18" charset="77"/>
              <a:ea typeface="Baskerville" panose="02020502070401020303" pitchFamily="18" charset="0"/>
            </a:rPr>
            <a:t>Lancement</a:t>
          </a:r>
        </a:p>
      </dsp:txBody>
      <dsp:txXfrm>
        <a:off x="7963901" y="0"/>
        <a:ext cx="2544259" cy="763277"/>
      </dsp:txXfrm>
    </dsp:sp>
    <dsp:sp modelId="{C8429E68-36DD-4F6A-A2F4-7CCDADCEFAD1}">
      <dsp:nvSpPr>
        <dsp:cNvPr id="0" name=""/>
        <dsp:cNvSpPr/>
      </dsp:nvSpPr>
      <dsp:spPr>
        <a:xfrm>
          <a:off x="7964957" y="823096"/>
          <a:ext cx="2542148" cy="239974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rtlCol="0" anchor="t" anchorCtr="0">
          <a:noAutofit/>
        </a:bodyPr>
        <a:lstStyle/>
        <a:p>
          <a:pPr marL="0" lvl="0" indent="0" algn="l" defTabSz="533400" rtl="0">
            <a:lnSpc>
              <a:spcPct val="90000"/>
            </a:lnSpc>
            <a:spcBef>
              <a:spcPct val="0"/>
            </a:spcBef>
            <a:spcAft>
              <a:spcPct val="35000"/>
            </a:spcAft>
            <a:buNone/>
          </a:pPr>
          <a:r>
            <a:rPr lang="fr-FR" sz="1200" b="0" i="0" kern="1200" dirty="0">
              <a:solidFill>
                <a:schemeClr val="accent3"/>
              </a:solidFill>
              <a:latin typeface="Gill Sans Nova Light" panose="020B0302020104020203" pitchFamily="34" charset="0"/>
              <a:cs typeface="Gill Sans Light" panose="020B0302020104020203" pitchFamily="34" charset="-79"/>
            </a:rPr>
            <a:t>Comparer à chaque fois notre maquette et le travail final pour voir si le travail correspond au résultat voulu.</a:t>
          </a:r>
        </a:p>
      </dsp:txBody>
      <dsp:txXfrm>
        <a:off x="7964957" y="823096"/>
        <a:ext cx="2542148" cy="2399747"/>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Liste d’actions horizontale"/>
  <dgm:desc val="Utilisé pour afficher des listes d’informations non séquentielles ou groupées. Utilisation qui fonctionne avec de grandes quantités de texte. Tout le texte présente le même niveau de mise en valeur et la direction n’est pas implicite."/>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835A2FAA-00D7-4906-94FC-52F75B867E12}" type="datetime1">
              <a:rPr lang="fr-FR" smtClean="0"/>
              <a:t>06/03/2023</a:t>
            </a:fld>
            <a:endParaRPr lang="fr-FR" dirty="0"/>
          </a:p>
        </p:txBody>
      </p:sp>
      <p:sp>
        <p:nvSpPr>
          <p:cNvPr id="4" name="Espace réservé du pied de page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7369B77-94AB-0344-9EBF-9DB9EE8D3ABC}" type="slidenum">
              <a:rPr lang="fr-FR" smtClean="0"/>
              <a:t>‹N°›</a:t>
            </a:fld>
            <a:endParaRPr lang="fr-FR"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80C4560-5FBB-485D-BE83-008463A93D3F}" type="datetime1">
              <a:rPr lang="fr-FR" smtClean="0"/>
              <a:pPr/>
              <a:t>06/03/2023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775476F-A808-1F46-A368-07984F6DA22E}" type="slidenum">
              <a:rPr lang="fr-FR" smtClean="0"/>
              <a:t>‹N°›</a:t>
            </a:fld>
            <a:endParaRPr lang="fr-FR"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775476F-A808-1F46-A368-07984F6DA22E}" type="slidenum">
              <a:rPr lang="fr-FR" smtClean="0"/>
              <a:t>1</a:t>
            </a:fld>
            <a:endParaRPr lang="fr-FR" dirty="0"/>
          </a:p>
        </p:txBody>
      </p:sp>
    </p:spTree>
    <p:extLst>
      <p:ext uri="{BB962C8B-B14F-4D97-AF65-F5344CB8AC3E}">
        <p14:creationId xmlns:p14="http://schemas.microsoft.com/office/powerpoint/2010/main" val="283061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2</a:t>
            </a:fld>
            <a:endParaRPr lang="fr-FR" dirty="0"/>
          </a:p>
        </p:txBody>
      </p:sp>
    </p:spTree>
    <p:extLst>
      <p:ext uri="{BB962C8B-B14F-4D97-AF65-F5344CB8AC3E}">
        <p14:creationId xmlns:p14="http://schemas.microsoft.com/office/powerpoint/2010/main" val="32702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4</a:t>
            </a:fld>
            <a:endParaRPr lang="fr-FR" dirty="0"/>
          </a:p>
        </p:txBody>
      </p:sp>
    </p:spTree>
    <p:extLst>
      <p:ext uri="{BB962C8B-B14F-4D97-AF65-F5344CB8AC3E}">
        <p14:creationId xmlns:p14="http://schemas.microsoft.com/office/powerpoint/2010/main" val="1242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9</a:t>
            </a:fld>
            <a:endParaRPr lang="fr-FR" dirty="0"/>
          </a:p>
        </p:txBody>
      </p:sp>
    </p:spTree>
    <p:extLst>
      <p:ext uri="{BB962C8B-B14F-4D97-AF65-F5344CB8AC3E}">
        <p14:creationId xmlns:p14="http://schemas.microsoft.com/office/powerpoint/2010/main" val="2140470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pic>
        <p:nvPicPr>
          <p:cNvPr id="5" name="Image 4" descr="Image contenant du texte, une plante&#10;&#10;Description générée automatiquement">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e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9" name="Connecteur droit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Image 10" descr="Image contenant du texte&#10;&#10;Description générée automatiquement">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e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des articles en céramique, de la porcelaine&#10;&#10;Description générée automatiquement">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Imag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lang="fr-FR" sz="4600"/>
            </a:lvl1pPr>
          </a:lstStyle>
          <a:p>
            <a:pPr rtl="0"/>
            <a:r>
              <a:rPr lang="fr-FR"/>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rtlCol="0"/>
          <a:lstStyle>
            <a:lvl1pPr marL="0" indent="0" algn="ctr">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9" name="Image 8" descr="Image contenant un tissu&#10;&#10;Description générée automatiquement">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une fleur, une plante&#10;&#10;Description générée automatiquement">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4" name="Espace réservé du pied de page 13">
            <a:extLst>
              <a:ext uri="{FF2B5EF4-FFF2-40B4-BE49-F238E27FC236}">
                <a16:creationId xmlns:a16="http://schemas.microsoft.com/office/drawing/2014/main" id="{C6C79F3B-6B68-BA3C-6CBE-C26E339E450E}"/>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Mise en page personnalisé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r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pied de page 2">
            <a:extLst>
              <a:ext uri="{FF2B5EF4-FFF2-40B4-BE49-F238E27FC236}">
                <a16:creationId xmlns:a16="http://schemas.microsoft.com/office/drawing/2014/main" id="{E158D7F8-0920-52BA-580D-07249122876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
        <p:nvSpPr>
          <p:cNvPr id="12" name="Espace réservé du contenu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6" name="Image 35" descr="Gros plan d’un arbre&#10;&#10;Description générée automatiquement avec un niveau de confiance moyen">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29" name="Espace réservé du texte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0" name="Espace réservé du contenu 3">
            <a:extLst>
              <a:ext uri="{FF2B5EF4-FFF2-40B4-BE49-F238E27FC236}">
                <a16:creationId xmlns:a16="http://schemas.microsoft.com/office/drawing/2014/main" id="{0017BF0C-B2B7-932F-A9AE-5BFAE4AB5C4D}"/>
              </a:ext>
            </a:extLst>
          </p:cNvPr>
          <p:cNvSpPr>
            <a:spLocks noGrp="1"/>
          </p:cNvSpPr>
          <p:nvPr>
            <p:ph sz="half" idx="2" hasCustomPrompt="1"/>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Espace réservé du texte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2" name="Espace réservé du contenu 5">
            <a:extLst>
              <a:ext uri="{FF2B5EF4-FFF2-40B4-BE49-F238E27FC236}">
                <a16:creationId xmlns:a16="http://schemas.microsoft.com/office/drawing/2014/main" id="{9BEB2D80-6263-5794-6A1A-CFF345F7A92E}"/>
              </a:ext>
            </a:extLst>
          </p:cNvPr>
          <p:cNvSpPr>
            <a:spLocks noGrp="1"/>
          </p:cNvSpPr>
          <p:nvPr>
            <p:ph sz="quarter" idx="4" hasCustomPrompt="1"/>
          </p:nvPr>
        </p:nvSpPr>
        <p:spPr>
          <a:xfrm>
            <a:off x="6289612" y="4791456"/>
            <a:ext cx="5065776" cy="1408176"/>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pic>
        <p:nvPicPr>
          <p:cNvPr id="38" name="Image 37" descr="Groupe de fleurs&#10;&#10;Description générée automatiquement avec un faible niveau de confia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Espace réservé du texte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a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12" name="Connecteur droit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Image 13" descr="Image contenant un mollusque, un insecte&#10;&#10;Description générée automatiquement">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lang="fr-FR"/>
            </a:lvl1pPr>
          </a:lstStyle>
          <a:p>
            <a:pPr rtl="0"/>
            <a:r>
              <a:rPr lang="fr-FR"/>
              <a:t>Modifiez le style du titre</a:t>
            </a:r>
          </a:p>
        </p:txBody>
      </p:sp>
      <p:sp>
        <p:nvSpPr>
          <p:cNvPr id="3" name="Espace réservé du texte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498848"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15" name="Espace réservé du texte 4">
            <a:extLst>
              <a:ext uri="{FF2B5EF4-FFF2-40B4-BE49-F238E27FC236}">
                <a16:creationId xmlns:a16="http://schemas.microsoft.com/office/drawing/2014/main" id="{F270D939-D128-D431-82CE-9C15D5A7AA9A}"/>
              </a:ext>
            </a:extLst>
          </p:cNvPr>
          <p:cNvSpPr>
            <a:spLocks noGrp="1"/>
          </p:cNvSpPr>
          <p:nvPr>
            <p:ph type="body" sz="quarter" idx="13" hasCustomPrompt="1"/>
          </p:nvPr>
        </p:nvSpPr>
        <p:spPr>
          <a:xfrm>
            <a:off x="7909560"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16" name="Espace réservé du contenu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6" name="Image 5" descr="Image contenant un tissu&#10;&#10;Description générée automatiquement">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e fleur, une plante&#10;&#10;Description générée automatiquement">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Image 9" descr="Gros plan d’une fleur&#10;&#10;Description générée automatiquement avec un faible niveau de confia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Image 11" descr="Gros plan d’une fleur&#10;&#10;Description générée automatiquement avec un faible niveau de confia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lang="fr-FR"/>
            </a:lvl1pPr>
          </a:lstStyle>
          <a:p>
            <a:pPr rtl="0"/>
            <a:r>
              <a:rPr lang="fr-FR"/>
              <a:t>Modifiez le style du titre</a:t>
            </a:r>
          </a:p>
        </p:txBody>
      </p:sp>
      <p:sp>
        <p:nvSpPr>
          <p:cNvPr id="19" name="Espace réservé du contenu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fr-FR" sz="2400">
                <a:latin typeface="Gill Sans Nova Light" panose="020F0302020204030204" pitchFamily="34" charset="0"/>
                <a:cs typeface="Gill Sans Nova Light" panose="020F0302020204030204" pitchFamily="34" charset="0"/>
              </a:defRPr>
            </a:lvl1pPr>
            <a:lvl2pPr algn="l">
              <a:lnSpc>
                <a:spcPct val="150000"/>
              </a:lnSpc>
              <a:defRPr lang="fr-FR" sz="20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r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contenu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C119B248-9F11-0A11-E6AF-776D371E14A3}"/>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7" name="Image 6" descr="Image contenant un mollusque, un insecte&#10;&#10;Description générée automatiquement">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r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tx2"/>
        </a:solidFill>
        <a:effectLst/>
      </p:bgPr>
    </p:bg>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7AC6CA6E-C1AB-4B24-80C7-A4B12640BE6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u contenu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a16="http://schemas.microsoft.com/office/drawing/2014/main" id="{F5AEF53B-C85C-47DB-ADE4-C1D9FA682945}"/>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image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4" name="Espace réservé du texte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a16="http://schemas.microsoft.com/office/drawing/2014/main" id="{08DA4DA3-10C7-48A6-9B15-38222B8CAD42}"/>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aison">
    <p:spTree>
      <p:nvGrpSpPr>
        <p:cNvPr id="1" name=""/>
        <p:cNvGrpSpPr/>
        <p:nvPr/>
      </p:nvGrpSpPr>
      <p:grpSpPr>
        <a:xfrm>
          <a:off x="0" y="0"/>
          <a:ext cx="0" cy="0"/>
          <a:chOff x="0" y="0"/>
          <a:chExt cx="0" cy="0"/>
        </a:xfrm>
      </p:grpSpPr>
      <p:pic>
        <p:nvPicPr>
          <p:cNvPr id="4" name="Image 3" descr="Image contenant un tissu&#10;&#10;Description générée automatiquement">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Groupe de fleurs&#10;&#10;Description générée automatiquement avec un faible niveau de confia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r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32" name="Espace réservé du contenu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fr-FR" sz="2400"/>
            </a:lvl1pPr>
            <a:lvl2pPr marL="228600">
              <a:buClr>
                <a:srgbClr val="73292A"/>
              </a:buClr>
              <a:defRPr lang="fr-FR" sz="2000"/>
            </a:lvl2pPr>
            <a:lvl3pPr marL="685800">
              <a:buClr>
                <a:srgbClr val="73292A"/>
              </a:buClr>
              <a:defRPr lang="fr-FR" sz="1800"/>
            </a:lvl3pPr>
            <a:lvl4pPr marL="1143000">
              <a:buClr>
                <a:srgbClr val="73292A"/>
              </a:buClr>
              <a:defRPr lang="fr-FR" sz="1600"/>
            </a:lvl4pPr>
            <a:lvl5pPr marL="1600200">
              <a:buClr>
                <a:srgbClr val="73292A"/>
              </a:buClr>
              <a:defRPr lang="fr-F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pic>
        <p:nvPicPr>
          <p:cNvPr id="6" name="Image 5" descr="Image contenant une fleur, une plante&#10;&#10;Description générée automatiquement">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Espace réservé du texte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Imag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lang="fr-FR" sz="2000">
                <a:latin typeface="Gill Sans Nova Light" panose="020F0302020204030204" pitchFamily="34" charset="0"/>
                <a:cs typeface="Gill Sans Nova Light" panose="020F0302020204030204" pitchFamily="34" charset="0"/>
              </a:defRPr>
            </a:lvl1pPr>
            <a:lvl2pPr algn="ctr">
              <a:lnSpc>
                <a:spcPct val="100000"/>
              </a:lnSpc>
              <a:defRPr lang="fr-FR" sz="18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
        <p:nvSpPr>
          <p:cNvPr id="14" name="Espace réservé du pied de page 13">
            <a:extLst>
              <a:ext uri="{FF2B5EF4-FFF2-40B4-BE49-F238E27FC236}">
                <a16:creationId xmlns:a16="http://schemas.microsoft.com/office/drawing/2014/main" id="{2F05D25C-B703-1868-603E-D468EF44D794}"/>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Gros plan d’une plante&#10;&#10;Description générée automatiquement avec un faible niveau de confia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Image 8" descr="Image contenant des draps, du tissu&#10;&#10;Description générée automatiquement">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latin typeface="Gill Sans Light" panose="020B0302020104020203" pitchFamily="34" charset="-79"/>
              <a:cs typeface="Gill Sans Light" panose="020B0302020104020203" pitchFamily="34" charset="-79"/>
            </a:endParaRPr>
          </a:p>
        </p:txBody>
      </p:sp>
      <p:pic>
        <p:nvPicPr>
          <p:cNvPr id="15" name="Image 14" descr="Image contenant des articles en céramique, de la porcelaine&#10;&#10;Description générée automatiquement">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Image 16" descr="Image contenant du texte&#10;&#10;Description générée automatiquement">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r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lang="fr-FR" sz="2400">
                <a:solidFill>
                  <a:schemeClr val="tx1">
                    <a:tint val="75000"/>
                  </a:schemeClr>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vert">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ête de section">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 tissu&#10;&#10;Description générée automatiquement">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Image 15" descr="Image contenant une fleur, une plante&#10;&#10;Description générée automatiquement">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Image 18" descr="Image contenant un mollusque, un insecte&#10;&#10;Description générée automatiquement">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r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lang="fr-FR" sz="2400">
                <a:solidFill>
                  <a:schemeClr val="accent3"/>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27" name="Espace réservé du texte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
        <p:nvSpPr>
          <p:cNvPr id="28" name="Espace réservé du texte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6" name="Espace réservé d’image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5" name="Espace réservé du texte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4" name="Espace réservé du texte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6" name="Espace réservé d’image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3" name="Espace réservé du texte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18" name="Espace réservé du texte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4" name="Espace réservé d’image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7" name="Espace réservé du texte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5" name="Espace réservé du texte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7" name="Espace réservé d’image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2" name="Espace réservé du texte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1" name="Espace réservé du texte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fr-FR" sz="1200">
                <a:solidFill>
                  <a:schemeClr val="tx1"/>
                </a:solidFill>
                <a:latin typeface="Gill Sans Nova Light" panose="020F0302020204030204" pitchFamily="34" charset="0"/>
                <a:cs typeface="Gill Sans Nova Light" panose="020F0302020204030204" pitchFamily="34" charset="0"/>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fr-FR" sz="1200">
                <a:solidFill>
                  <a:schemeClr val="tx1"/>
                </a:solidFill>
                <a:latin typeface="Gill Sans Nova Light" panose="020F0302020204030204" pitchFamily="34" charset="0"/>
                <a:cs typeface="Gill Sans Nova Light" panose="020F0302020204030204" pitchFamily="34" charset="0"/>
              </a:defRPr>
            </a:lvl1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fr-F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fr-F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fr-F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fr-F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4180B-35BA-C28E-820F-59C84FBDD99A}"/>
              </a:ext>
            </a:extLst>
          </p:cNvPr>
          <p:cNvSpPr>
            <a:spLocks noGrp="1"/>
          </p:cNvSpPr>
          <p:nvPr>
            <p:ph type="ctrTitle"/>
          </p:nvPr>
        </p:nvSpPr>
        <p:spPr>
          <a:xfrm>
            <a:off x="3382352" y="2964444"/>
            <a:ext cx="5480304" cy="1088136"/>
          </a:xfrm>
        </p:spPr>
        <p:txBody>
          <a:bodyPr rtlCol="0"/>
          <a:lstStyle>
            <a:defPPr>
              <a:defRPr lang="fr-FR"/>
            </a:defPPr>
          </a:lstStyle>
          <a:p>
            <a:pPr rtl="0"/>
            <a:r>
              <a:rPr lang="fr-FR" sz="4400" spc="-20" dirty="0"/>
              <a:t>Conception d’une maquette de site vitrine.</a:t>
            </a:r>
          </a:p>
        </p:txBody>
      </p:sp>
      <p:sp>
        <p:nvSpPr>
          <p:cNvPr id="3" name="Sous-titre 2">
            <a:extLst>
              <a:ext uri="{FF2B5EF4-FFF2-40B4-BE49-F238E27FC236}">
                <a16:creationId xmlns:a16="http://schemas.microsoft.com/office/drawing/2014/main" id="{626260E8-21BF-1371-4767-5E86248A7A7B}"/>
              </a:ext>
            </a:extLst>
          </p:cNvPr>
          <p:cNvSpPr>
            <a:spLocks noGrp="1"/>
          </p:cNvSpPr>
          <p:nvPr>
            <p:ph type="subTitle" idx="1"/>
          </p:nvPr>
        </p:nvSpPr>
        <p:spPr/>
        <p:txBody>
          <a:bodyPr rtlCol="0">
            <a:normAutofit fontScale="92500"/>
          </a:bodyPr>
          <a:lstStyle>
            <a:defPPr>
              <a:defRPr lang="fr-FR"/>
            </a:defPPr>
          </a:lstStyle>
          <a:p>
            <a:pPr rtl="0"/>
            <a:r>
              <a:rPr lang="fr-FR" dirty="0" err="1"/>
              <a:t>Massogona</a:t>
            </a:r>
            <a:r>
              <a:rPr lang="fr-FR" dirty="0"/>
              <a:t> COULIBALY</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p:txBody>
          <a:bodyPr rtlCol="0">
            <a:normAutofit/>
          </a:bodyPr>
          <a:lstStyle>
            <a:defPPr>
              <a:defRPr lang="fr-FR"/>
            </a:defPPr>
          </a:lstStyle>
          <a:p>
            <a:pPr rtl="0"/>
            <a:r>
              <a:rPr lang="fr-FR" dirty="0">
                <a:solidFill>
                  <a:schemeClr val="accent3"/>
                </a:solidFill>
                <a:latin typeface="Baskerville Old Face" panose="02020602080505020303" pitchFamily="18" charset="77"/>
                <a:cs typeface="Calibri Light"/>
              </a:rPr>
              <a:t>SOMMAIRE</a:t>
            </a:r>
            <a:endParaRPr lang="fr-FR" dirty="0">
              <a:solidFill>
                <a:schemeClr val="accent3"/>
              </a:solidFill>
              <a:latin typeface="Baskerville Old Face" panose="02020602080505020303" pitchFamily="18" charset="77"/>
            </a:endParaRPr>
          </a:p>
        </p:txBody>
      </p:sp>
      <p:sp>
        <p:nvSpPr>
          <p:cNvPr id="4" name="Espace réservé du texte 3">
            <a:extLst>
              <a:ext uri="{FF2B5EF4-FFF2-40B4-BE49-F238E27FC236}">
                <a16:creationId xmlns:a16="http://schemas.microsoft.com/office/drawing/2014/main" id="{7090AC0D-F624-B281-1AB5-687E5F6B3291}"/>
              </a:ext>
            </a:extLst>
          </p:cNvPr>
          <p:cNvSpPr>
            <a:spLocks noGrp="1"/>
          </p:cNvSpPr>
          <p:nvPr>
            <p:ph type="body" sz="quarter" idx="13"/>
          </p:nvPr>
        </p:nvSpPr>
        <p:spPr/>
        <p:txBody>
          <a:bodyPr rtlCol="0"/>
          <a:lstStyle>
            <a:defPPr>
              <a:defRPr lang="fr-FR"/>
            </a:defPPr>
          </a:lstStyle>
          <a:p>
            <a:pPr rtl="0"/>
            <a:r>
              <a:rPr lang="fr-FR" dirty="0"/>
              <a:t>S</a:t>
            </a:r>
          </a:p>
        </p:txBody>
      </p:sp>
      <p:pic>
        <p:nvPicPr>
          <p:cNvPr id="10" name="Image 9" descr="Accent floral en forme de feuille">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Image 1928" descr="Accent floral en forme de feuille">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Espace réservé du contenu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defPPr>
              <a:defRPr lang="fr-FR"/>
            </a:defPPr>
          </a:lstStyle>
          <a:p>
            <a:pPr marL="0" indent="0" rtl="0">
              <a:lnSpc>
                <a:spcPct val="150000"/>
              </a:lnSpc>
              <a:buNone/>
            </a:pPr>
            <a:r>
              <a:rPr lang="fr-FR" sz="2400" dirty="0">
                <a:solidFill>
                  <a:schemeClr val="accent3"/>
                </a:solidFill>
                <a:latin typeface="Gill Sans Nova Light" panose="020B0302020104020203" pitchFamily="34" charset="0"/>
                <a:cs typeface="Gill Sans Light" panose="020B0302020104020203" pitchFamily="34" charset="-79"/>
              </a:rPr>
              <a:t>Introduction</a:t>
            </a:r>
          </a:p>
          <a:p>
            <a:pPr marL="0" indent="0" rtl="0">
              <a:lnSpc>
                <a:spcPct val="150000"/>
              </a:lnSpc>
              <a:buNone/>
            </a:pPr>
            <a:r>
              <a:rPr lang="fr-FR" dirty="0">
                <a:latin typeface="Gill Sans Nova Light" panose="020B0302020104020203" pitchFamily="34" charset="0"/>
                <a:cs typeface="Gill Sans Light" panose="020B0302020104020203" pitchFamily="34" charset="-79"/>
              </a:rPr>
              <a:t>Définition</a:t>
            </a:r>
            <a:endParaRPr lang="fr-FR" sz="2400" dirty="0">
              <a:solidFill>
                <a:schemeClr val="accent3"/>
              </a:solidFill>
              <a:latin typeface="Gill Sans Nova Light" panose="020B0302020104020203" pitchFamily="34" charset="0"/>
              <a:cs typeface="Gill Sans Light" panose="020B0302020104020203" pitchFamily="34" charset="-79"/>
            </a:endParaRPr>
          </a:p>
          <a:p>
            <a:pPr marL="0" indent="0" rtl="0">
              <a:lnSpc>
                <a:spcPct val="150000"/>
              </a:lnSpc>
              <a:buNone/>
            </a:pPr>
            <a:r>
              <a:rPr lang="fr-FR" sz="2400" dirty="0">
                <a:solidFill>
                  <a:schemeClr val="accent3"/>
                </a:solidFill>
                <a:latin typeface="Gill Sans Nova Light" panose="020B0302020104020203" pitchFamily="34" charset="0"/>
                <a:cs typeface="Gill Sans Light" panose="020B0302020104020203" pitchFamily="34" charset="-79"/>
              </a:rPr>
              <a:t>Ressources</a:t>
            </a:r>
          </a:p>
          <a:p>
            <a:pPr marL="0" indent="0" rtl="0">
              <a:lnSpc>
                <a:spcPct val="150000"/>
              </a:lnSpc>
              <a:buNone/>
            </a:pPr>
            <a:r>
              <a:rPr lang="fr-FR" sz="2400" dirty="0">
                <a:solidFill>
                  <a:schemeClr val="accent3"/>
                </a:solidFill>
                <a:latin typeface="Gill Sans Nova Light" panose="020B0302020104020203" pitchFamily="34" charset="0"/>
                <a:cs typeface="Gill Sans Light" panose="020B0302020104020203" pitchFamily="34" charset="-79"/>
              </a:rPr>
              <a:t>Rendu</a:t>
            </a:r>
          </a:p>
          <a:p>
            <a:pPr marL="0" indent="0" rtl="0">
              <a:lnSpc>
                <a:spcPct val="150000"/>
              </a:lnSpc>
              <a:buNone/>
            </a:pPr>
            <a:r>
              <a:rPr lang="fr-FR" dirty="0">
                <a:solidFill>
                  <a:schemeClr val="accent3"/>
                </a:solidFill>
              </a:rPr>
              <a:t> </a:t>
            </a:r>
            <a:endParaRPr lang="fr-FR" dirty="0">
              <a:solidFill>
                <a:schemeClr val="accent3"/>
              </a:solidFill>
              <a:latin typeface="Gill Sans Nova Light" panose="020B0302020104020203" pitchFamily="34" charset="0"/>
              <a:cs typeface="Calibri"/>
            </a:endParaRPr>
          </a:p>
        </p:txBody>
      </p:sp>
      <p:sp>
        <p:nvSpPr>
          <p:cNvPr id="5" name="Espace réservé du pied de page 4">
            <a:extLst>
              <a:ext uri="{FF2B5EF4-FFF2-40B4-BE49-F238E27FC236}">
                <a16:creationId xmlns:a16="http://schemas.microsoft.com/office/drawing/2014/main" id="{4A947406-5839-A735-732D-5690E6315B95}"/>
              </a:ext>
            </a:extLst>
          </p:cNvPr>
          <p:cNvSpPr>
            <a:spLocks noGrp="1"/>
          </p:cNvSpPr>
          <p:nvPr>
            <p:ph type="ftr" sz="quarter" idx="11"/>
          </p:nvPr>
        </p:nvSpPr>
        <p:spPr/>
        <p:txBody>
          <a:bodyPr rtlCol="0"/>
          <a:lstStyle>
            <a:defPPr>
              <a:defRPr lang="fr-FR"/>
            </a:defPPr>
          </a:lstStyle>
          <a:p>
            <a:pPr rtl="0"/>
            <a:r>
              <a:rPr lang="fr-FR" sz="1200" spc="-20" dirty="0"/>
              <a:t>Conception d’une maquette de site vitrine.</a:t>
            </a:r>
            <a:endParaRPr lang="fr-FR" dirty="0"/>
          </a:p>
        </p:txBody>
      </p:sp>
      <p:sp>
        <p:nvSpPr>
          <p:cNvPr id="6" name="Espace réservé du numéro de diapositive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2</a:t>
            </a:fld>
            <a:endParaRPr lang="fr-FR"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defPPr>
              <a:defRPr lang="fr-FR"/>
            </a:defPPr>
          </a:lstStyle>
          <a:p>
            <a:pPr rtl="0"/>
            <a:r>
              <a:rPr lang="fr-FR"/>
              <a:t>Introduction</a:t>
            </a:r>
          </a:p>
        </p:txBody>
      </p:sp>
      <p:sp>
        <p:nvSpPr>
          <p:cNvPr id="3" name="Espace réservé du contenu 2">
            <a:extLst>
              <a:ext uri="{FF2B5EF4-FFF2-40B4-BE49-F238E27FC236}">
                <a16:creationId xmlns:a16="http://schemas.microsoft.com/office/drawing/2014/main" id="{1A585715-2793-160B-269E-D9516C84D73A}"/>
              </a:ext>
            </a:extLst>
          </p:cNvPr>
          <p:cNvSpPr>
            <a:spLocks noGrp="1"/>
          </p:cNvSpPr>
          <p:nvPr>
            <p:ph idx="1"/>
          </p:nvPr>
        </p:nvSpPr>
        <p:spPr/>
        <p:txBody>
          <a:bodyPr rtlCol="0"/>
          <a:lstStyle>
            <a:defPPr>
              <a:defRPr lang="fr-FR"/>
            </a:defPPr>
          </a:lstStyle>
          <a:p>
            <a:pPr rtl="0"/>
            <a:r>
              <a:rPr lang="fr-FR" dirty="0"/>
              <a:t>Dans cette présentation, je vous expliquerais les différentes étapes pour réaliser une maquette,</a:t>
            </a:r>
          </a:p>
        </p:txBody>
      </p:sp>
      <p:sp>
        <p:nvSpPr>
          <p:cNvPr id="4" name="Espace réservé du pied de page 3">
            <a:extLst>
              <a:ext uri="{FF2B5EF4-FFF2-40B4-BE49-F238E27FC236}">
                <a16:creationId xmlns:a16="http://schemas.microsoft.com/office/drawing/2014/main" id="{A3609A75-5E9A-C165-5A1D-764F9E96B722}"/>
              </a:ext>
            </a:extLst>
          </p:cNvPr>
          <p:cNvSpPr>
            <a:spLocks noGrp="1"/>
          </p:cNvSpPr>
          <p:nvPr>
            <p:ph type="ftr" sz="quarter" idx="10"/>
          </p:nvPr>
        </p:nvSpPr>
        <p:spPr/>
        <p:txBody>
          <a:bodyPr rtlCol="0"/>
          <a:lstStyle>
            <a:defPPr>
              <a:defRPr lang="fr-FR"/>
            </a:defPPr>
          </a:lstStyle>
          <a:p>
            <a:pPr rtl="0"/>
            <a:r>
              <a:rPr lang="fr-FR" sz="1200" spc="-20" dirty="0"/>
              <a:t>Conception d’une maquette de site vitrine.</a:t>
            </a:r>
            <a:endParaRPr lang="fr-FR" dirty="0"/>
          </a:p>
        </p:txBody>
      </p:sp>
      <p:sp>
        <p:nvSpPr>
          <p:cNvPr id="5" name="Espace réservé du numéro de diapositive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a:t>3</a:t>
            </a:fld>
            <a:endParaRPr lang="fr-FR"/>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title"/>
          </p:nvPr>
        </p:nvSpPr>
        <p:spPr/>
        <p:txBody>
          <a:bodyPr rtlCol="0"/>
          <a:lstStyle>
            <a:defPPr>
              <a:defRPr lang="fr-FR"/>
            </a:defPPr>
          </a:lstStyle>
          <a:p>
            <a:pPr rtl="0"/>
            <a:r>
              <a:rPr lang="fr-FR" dirty="0"/>
              <a:t>Définition</a:t>
            </a:r>
          </a:p>
        </p:txBody>
      </p:sp>
      <p:sp>
        <p:nvSpPr>
          <p:cNvPr id="4" name="Espace réservé du texte 3">
            <a:extLst>
              <a:ext uri="{FF2B5EF4-FFF2-40B4-BE49-F238E27FC236}">
                <a16:creationId xmlns:a16="http://schemas.microsoft.com/office/drawing/2014/main" id="{D51A6D85-3837-435F-A342-5A3F98172B12}"/>
              </a:ext>
            </a:extLst>
          </p:cNvPr>
          <p:cNvSpPr>
            <a:spLocks noGrp="1"/>
          </p:cNvSpPr>
          <p:nvPr>
            <p:ph type="body" idx="1"/>
          </p:nvPr>
        </p:nvSpPr>
        <p:spPr/>
        <p:txBody>
          <a:bodyPr rtlCol="0">
            <a:normAutofit fontScale="77500" lnSpcReduction="20000"/>
          </a:bodyPr>
          <a:lstStyle>
            <a:defPPr>
              <a:defRPr lang="fr-FR"/>
            </a:defPPr>
          </a:lstStyle>
          <a:p>
            <a:pPr rtl="0"/>
            <a:r>
              <a:rPr lang="fr-FR" dirty="0">
                <a:solidFill>
                  <a:srgbClr val="202124"/>
                </a:solidFill>
                <a:latin typeface="arial" panose="020B0604020202020204" pitchFamily="34" charset="0"/>
              </a:rPr>
              <a:t>L</a:t>
            </a:r>
            <a:r>
              <a:rPr lang="fr-FR" b="0" i="0" dirty="0">
                <a:solidFill>
                  <a:srgbClr val="202124"/>
                </a:solidFill>
                <a:effectLst/>
                <a:latin typeface="arial" panose="020B0604020202020204" pitchFamily="34" charset="0"/>
              </a:rPr>
              <a:t>a maquette d'un site web est </a:t>
            </a:r>
            <a:r>
              <a:rPr lang="fr-FR" b="1" i="0" dirty="0">
                <a:solidFill>
                  <a:srgbClr val="202124"/>
                </a:solidFill>
                <a:effectLst/>
                <a:latin typeface="arial" panose="020B0604020202020204" pitchFamily="34" charset="0"/>
              </a:rPr>
              <a:t>une esquisse, ou encore un prototype du site web final</a:t>
            </a:r>
            <a:r>
              <a:rPr lang="fr-FR"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B4516-A78C-D69C-2051-684BD2AB4940}"/>
              </a:ext>
            </a:extLst>
          </p:cNvPr>
          <p:cNvSpPr>
            <a:spLocks noGrp="1"/>
          </p:cNvSpPr>
          <p:nvPr>
            <p:ph type="title"/>
          </p:nvPr>
        </p:nvSpPr>
        <p:spPr/>
        <p:txBody>
          <a:bodyPr rtlCol="0"/>
          <a:lstStyle>
            <a:defPPr>
              <a:defRPr lang="fr-FR"/>
            </a:defPPr>
          </a:lstStyle>
          <a:p>
            <a:pPr rtl="0"/>
            <a:r>
              <a:rPr lang="fr-FR" dirty="0"/>
              <a:t>Illustration </a:t>
            </a:r>
          </a:p>
        </p:txBody>
      </p:sp>
      <p:sp>
        <p:nvSpPr>
          <p:cNvPr id="4" name="Espace réservé du pied de page 3">
            <a:extLst>
              <a:ext uri="{FF2B5EF4-FFF2-40B4-BE49-F238E27FC236}">
                <a16:creationId xmlns:a16="http://schemas.microsoft.com/office/drawing/2014/main" id="{21D9DF05-D04B-F9CE-FC13-DEDFBD7A9507}"/>
              </a:ext>
            </a:extLst>
          </p:cNvPr>
          <p:cNvSpPr>
            <a:spLocks noGrp="1"/>
          </p:cNvSpPr>
          <p:nvPr>
            <p:ph type="ftr" sz="quarter" idx="10"/>
          </p:nvPr>
        </p:nvSpPr>
        <p:spPr/>
        <p:txBody>
          <a:bodyPr rtlCol="0"/>
          <a:lstStyle>
            <a:defPPr>
              <a:defRPr lang="fr-FR"/>
            </a:defPPr>
          </a:lstStyle>
          <a:p>
            <a:pPr rtl="0"/>
            <a:r>
              <a:rPr lang="fr-FR" sz="1200" spc="-20" dirty="0"/>
              <a:t>Conception d’une maquette de site vitrine.</a:t>
            </a:r>
            <a:endParaRPr lang="fr-FR" dirty="0"/>
          </a:p>
        </p:txBody>
      </p:sp>
      <p:sp>
        <p:nvSpPr>
          <p:cNvPr id="5" name="Espace réservé du numéro de diapositive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a:t>5</a:t>
            </a:fld>
            <a:endParaRPr lang="fr-FR" dirty="0"/>
          </a:p>
        </p:txBody>
      </p:sp>
      <p:pic>
        <p:nvPicPr>
          <p:cNvPr id="1026" name="Picture 2" descr="Comment créer les maquettes graphiques de votre site web?">
            <a:extLst>
              <a:ext uri="{FF2B5EF4-FFF2-40B4-BE49-F238E27FC236}">
                <a16:creationId xmlns:a16="http://schemas.microsoft.com/office/drawing/2014/main" id="{3E68B507-C33F-6F68-965B-FD0DB961D8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0002" y="1825625"/>
            <a:ext cx="5023434" cy="4370388"/>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5B390C4-4E58-3247-762F-D4E7A3DA99D5}"/>
              </a:ext>
            </a:extLst>
          </p:cNvPr>
          <p:cNvSpPr txBox="1"/>
          <p:nvPr/>
        </p:nvSpPr>
        <p:spPr>
          <a:xfrm>
            <a:off x="228600" y="2305878"/>
            <a:ext cx="5589104" cy="369332"/>
          </a:xfrm>
          <a:prstGeom prst="rect">
            <a:avLst/>
          </a:prstGeom>
          <a:noFill/>
        </p:spPr>
        <p:txBody>
          <a:bodyPr wrap="square" rtlCol="0">
            <a:spAutoFit/>
          </a:bodyPr>
          <a:lstStyle/>
          <a:p>
            <a:r>
              <a:rPr lang="fr-FR" dirty="0"/>
              <a:t>Ceci est une illustration d’une maquette pour un site vitrine</a:t>
            </a:r>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p:txBody>
          <a:bodyPr rtlCol="0"/>
          <a:lstStyle>
            <a:defPPr>
              <a:defRPr lang="fr-FR"/>
            </a:defPPr>
          </a:lstStyle>
          <a:p>
            <a:pPr rtl="0"/>
            <a:r>
              <a:rPr lang="fr-FR" dirty="0"/>
              <a:t>Ressources</a:t>
            </a:r>
          </a:p>
        </p:txBody>
      </p:sp>
      <p:sp>
        <p:nvSpPr>
          <p:cNvPr id="26" name="Espace réservé du texte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rtlCol="0"/>
          <a:lstStyle>
            <a:defPPr>
              <a:defRPr lang="fr-FR"/>
            </a:defPPr>
          </a:lstStyle>
          <a:p>
            <a:pPr rtl="0"/>
            <a:r>
              <a:rPr lang="fr-FR" dirty="0"/>
              <a:t>R</a:t>
            </a:r>
          </a:p>
        </p:txBody>
      </p:sp>
      <p:pic>
        <p:nvPicPr>
          <p:cNvPr id="10" name="Image 9" descr="Accent floral en forme de feuille">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Espace réservé du texte 2">
            <a:extLst>
              <a:ext uri="{FF2B5EF4-FFF2-40B4-BE49-F238E27FC236}">
                <a16:creationId xmlns:a16="http://schemas.microsoft.com/office/drawing/2014/main" id="{EFB90AB4-D228-4548-B072-726498212362}"/>
              </a:ext>
            </a:extLst>
          </p:cNvPr>
          <p:cNvSpPr>
            <a:spLocks noGrp="1"/>
          </p:cNvSpPr>
          <p:nvPr>
            <p:ph type="body" idx="1"/>
          </p:nvPr>
        </p:nvSpPr>
        <p:spPr/>
        <p:txBody>
          <a:bodyPr rtlCol="0"/>
          <a:lstStyle>
            <a:defPPr>
              <a:defRPr lang="fr-FR"/>
            </a:defPPr>
          </a:lstStyle>
          <a:p>
            <a:pPr rtl="0"/>
            <a:r>
              <a:rPr lang="fr-FR" dirty="0" err="1"/>
              <a:t>Fgma</a:t>
            </a:r>
            <a:endParaRPr lang="fr-FR" dirty="0"/>
          </a:p>
        </p:txBody>
      </p:sp>
      <p:sp>
        <p:nvSpPr>
          <p:cNvPr id="4" name="Espace réservé du contenu 3">
            <a:extLst>
              <a:ext uri="{FF2B5EF4-FFF2-40B4-BE49-F238E27FC236}">
                <a16:creationId xmlns:a16="http://schemas.microsoft.com/office/drawing/2014/main" id="{950677C9-3E42-427F-93B8-526692906471}"/>
              </a:ext>
            </a:extLst>
          </p:cNvPr>
          <p:cNvSpPr>
            <a:spLocks noGrp="1"/>
          </p:cNvSpPr>
          <p:nvPr>
            <p:ph sz="half" idx="2"/>
          </p:nvPr>
        </p:nvSpPr>
        <p:spPr>
          <a:xfrm>
            <a:off x="6289612" y="2770632"/>
            <a:ext cx="2218284" cy="317125"/>
          </a:xfrm>
        </p:spPr>
        <p:txBody>
          <a:bodyPr rtlCol="0"/>
          <a:lstStyle>
            <a:defPPr>
              <a:defRPr lang="fr-FR"/>
            </a:defPPr>
          </a:lstStyle>
          <a:p>
            <a:pPr rtl="0"/>
            <a:r>
              <a:rPr lang="fr-FR" dirty="0"/>
              <a:t>Le logiciel clé </a:t>
            </a:r>
          </a:p>
          <a:p>
            <a:pPr rtl="0"/>
            <a:endParaRPr lang="fr-FR" dirty="0"/>
          </a:p>
        </p:txBody>
      </p:sp>
      <p:sp>
        <p:nvSpPr>
          <p:cNvPr id="6" name="Espace réservé du texte 5">
            <a:extLst>
              <a:ext uri="{FF2B5EF4-FFF2-40B4-BE49-F238E27FC236}">
                <a16:creationId xmlns:a16="http://schemas.microsoft.com/office/drawing/2014/main" id="{F5018B6D-E395-49AD-92AD-AD69E3AB40C3}"/>
              </a:ext>
            </a:extLst>
          </p:cNvPr>
          <p:cNvSpPr>
            <a:spLocks noGrp="1"/>
          </p:cNvSpPr>
          <p:nvPr>
            <p:ph type="body" sz="quarter" idx="3"/>
          </p:nvPr>
        </p:nvSpPr>
        <p:spPr>
          <a:xfrm>
            <a:off x="6289612" y="3699077"/>
            <a:ext cx="5065776" cy="448056"/>
          </a:xfrm>
        </p:spPr>
        <p:txBody>
          <a:bodyPr rtlCol="0"/>
          <a:lstStyle>
            <a:defPPr>
              <a:defRPr lang="fr-FR"/>
            </a:defPPr>
          </a:lstStyle>
          <a:p>
            <a:pPr rtl="0"/>
            <a:r>
              <a:rPr lang="fr-FR" dirty="0"/>
              <a:t>Logiciels pour les icones</a:t>
            </a:r>
          </a:p>
        </p:txBody>
      </p:sp>
      <p:sp>
        <p:nvSpPr>
          <p:cNvPr id="7" name="Espace réservé du pied de page 6">
            <a:extLst>
              <a:ext uri="{FF2B5EF4-FFF2-40B4-BE49-F238E27FC236}">
                <a16:creationId xmlns:a16="http://schemas.microsoft.com/office/drawing/2014/main" id="{486CE65B-C283-8A90-DF86-161AC356BEA0}"/>
              </a:ext>
            </a:extLst>
          </p:cNvPr>
          <p:cNvSpPr>
            <a:spLocks noGrp="1"/>
          </p:cNvSpPr>
          <p:nvPr>
            <p:ph type="ftr" sz="quarter" idx="11"/>
          </p:nvPr>
        </p:nvSpPr>
        <p:spPr/>
        <p:txBody>
          <a:bodyPr rtlCol="0"/>
          <a:lstStyle>
            <a:defPPr>
              <a:defRPr lang="fr-FR"/>
            </a:defPPr>
          </a:lstStyle>
          <a:p>
            <a:pPr rtl="0"/>
            <a:r>
              <a:rPr lang="fr-FR" sz="1200" spc="-20" dirty="0"/>
              <a:t>Conception d’une maquette de site vitrine.</a:t>
            </a:r>
            <a:endParaRPr lang="fr-FR" dirty="0"/>
          </a:p>
        </p:txBody>
      </p:sp>
      <p:sp>
        <p:nvSpPr>
          <p:cNvPr id="9" name="Espace réservé du numéro de diapositive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rtl="0"/>
              <a:t>6</a:t>
            </a:fld>
            <a:endParaRPr lang="fr-FR" dirty="0"/>
          </a:p>
        </p:txBody>
      </p:sp>
      <p:sp>
        <p:nvSpPr>
          <p:cNvPr id="8" name="Espace réservé du texte 5">
            <a:extLst>
              <a:ext uri="{FF2B5EF4-FFF2-40B4-BE49-F238E27FC236}">
                <a16:creationId xmlns:a16="http://schemas.microsoft.com/office/drawing/2014/main" id="{CD38B544-AD98-5E36-83B1-853521F003C8}"/>
              </a:ext>
            </a:extLst>
          </p:cNvPr>
          <p:cNvSpPr txBox="1">
            <a:spLocks/>
          </p:cNvSpPr>
          <p:nvPr/>
        </p:nvSpPr>
        <p:spPr>
          <a:xfrm>
            <a:off x="6289612" y="3016196"/>
            <a:ext cx="5065776" cy="448056"/>
          </a:xfrm>
          <a:prstGeom prst="rect">
            <a:avLst/>
          </a:prstGeom>
        </p:spPr>
        <p:txBody>
          <a:bodyPr vert="horz" lIns="91440" tIns="45720" rIns="91440" bIns="45720" rtlCol="0" anchor="b">
            <a:normAutofit/>
          </a:bodyPr>
          <a:lstStyle>
            <a:defPPr>
              <a:defRPr lang="fr-FR"/>
            </a:defPPr>
            <a:lvl1pPr marL="0" indent="0" algn="l" defTabSz="914400" rtl="0" eaLnBrk="1" latinLnBrk="0" hangingPunct="1">
              <a:lnSpc>
                <a:spcPct val="90000"/>
              </a:lnSpc>
              <a:spcBef>
                <a:spcPts val="1000"/>
              </a:spcBef>
              <a:buClr>
                <a:srgbClr val="73292A"/>
              </a:buClr>
              <a:buFont typeface="Arial" panose="020B0604020202020204" pitchFamily="34" charset="0"/>
              <a:buNone/>
              <a:defRPr lang="fr-F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lang="fr-F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lang="fr-F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lang="fr-F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lang="fr-F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dirty="0"/>
              <a:t>Banque d’images</a:t>
            </a:r>
          </a:p>
        </p:txBody>
      </p:sp>
      <p:sp>
        <p:nvSpPr>
          <p:cNvPr id="11" name="Espace réservé du texte 5">
            <a:extLst>
              <a:ext uri="{FF2B5EF4-FFF2-40B4-BE49-F238E27FC236}">
                <a16:creationId xmlns:a16="http://schemas.microsoft.com/office/drawing/2014/main" id="{A43FAC4E-F08D-9B62-3160-3DF69F94FD91}"/>
              </a:ext>
            </a:extLst>
          </p:cNvPr>
          <p:cNvSpPr txBox="1">
            <a:spLocks/>
          </p:cNvSpPr>
          <p:nvPr/>
        </p:nvSpPr>
        <p:spPr>
          <a:xfrm>
            <a:off x="6289612" y="3369181"/>
            <a:ext cx="5065776" cy="448056"/>
          </a:xfrm>
          <a:prstGeom prst="rect">
            <a:avLst/>
          </a:prstGeom>
        </p:spPr>
        <p:txBody>
          <a:bodyPr vert="horz" lIns="91440" tIns="45720" rIns="91440" bIns="45720" rtlCol="0" anchor="b">
            <a:normAutofit/>
          </a:bodyPr>
          <a:lstStyle>
            <a:defPPr>
              <a:defRPr lang="fr-FR"/>
            </a:defPPr>
            <a:lvl1pPr marL="0" indent="0" algn="l" defTabSz="914400" rtl="0" eaLnBrk="1" latinLnBrk="0" hangingPunct="1">
              <a:lnSpc>
                <a:spcPct val="90000"/>
              </a:lnSpc>
              <a:spcBef>
                <a:spcPts val="1000"/>
              </a:spcBef>
              <a:buClr>
                <a:srgbClr val="73292A"/>
              </a:buClr>
              <a:buFont typeface="Arial" panose="020B0604020202020204" pitchFamily="34" charset="0"/>
              <a:buNone/>
              <a:defRPr lang="fr-F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lang="fr-F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lang="fr-F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lang="fr-F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lang="fr-F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dirty="0"/>
              <a:t>YouTube</a:t>
            </a:r>
          </a:p>
        </p:txBody>
      </p:sp>
    </p:spTree>
    <p:extLst>
      <p:ext uri="{BB962C8B-B14F-4D97-AF65-F5344CB8AC3E}">
        <p14:creationId xmlns:p14="http://schemas.microsoft.com/office/powerpoint/2010/main" val="298561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DC4AE-C2C4-A814-CC59-BD002AEF46FC}"/>
              </a:ext>
            </a:extLst>
          </p:cNvPr>
          <p:cNvSpPr>
            <a:spLocks noGrp="1"/>
          </p:cNvSpPr>
          <p:nvPr>
            <p:ph type="title"/>
          </p:nvPr>
        </p:nvSpPr>
        <p:spPr/>
        <p:txBody>
          <a:bodyPr rtlCol="0"/>
          <a:lstStyle>
            <a:defPPr>
              <a:defRPr lang="fr-FR"/>
            </a:defPPr>
          </a:lstStyle>
          <a:p>
            <a:pPr rtl="0"/>
            <a:r>
              <a:rPr lang="fr-FR" dirty="0">
                <a:solidFill>
                  <a:schemeClr val="accent3"/>
                </a:solidFill>
                <a:latin typeface="Baskerville Old Face" panose="02020602080505020303" pitchFamily="18" charset="77"/>
                <a:ea typeface="Baskerville" panose="02020502070401020303" pitchFamily="18" charset="0"/>
              </a:rPr>
              <a:t>Comment y parvenir</a:t>
            </a:r>
            <a:endParaRPr lang="fr-FR" dirty="0"/>
          </a:p>
        </p:txBody>
      </p:sp>
      <p:sp>
        <p:nvSpPr>
          <p:cNvPr id="4" name="Espace réservé du pied de page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rtlCol="0"/>
          <a:lstStyle>
            <a:defPPr>
              <a:defRPr lang="fr-FR"/>
            </a:defPPr>
          </a:lstStyle>
          <a:p>
            <a:pPr rtl="0"/>
            <a:r>
              <a:rPr lang="fr-FR" sz="1200" spc="-20" dirty="0"/>
              <a:t>Conception d’une maquette de site vitrine.</a:t>
            </a:r>
            <a:endParaRPr lang="fr-FR" dirty="0"/>
          </a:p>
        </p:txBody>
      </p:sp>
      <p:sp>
        <p:nvSpPr>
          <p:cNvPr id="5" name="Espace réservé du numéro de diapositive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rtlCol="0"/>
          <a:lstStyle>
            <a:defPPr>
              <a:defRPr lang="fr-FR"/>
            </a:defPPr>
          </a:lstStyle>
          <a:p>
            <a:pPr rtl="0"/>
            <a:fld id="{294A09A9-5501-47C1-A89A-A340965A2BE2}" type="slidenum">
              <a:rPr lang="fr-FR" smtClean="0"/>
              <a:t>7</a:t>
            </a:fld>
            <a:endParaRPr lang="fr-FR" dirty="0"/>
          </a:p>
        </p:txBody>
      </p:sp>
      <p:graphicFrame>
        <p:nvGraphicFramePr>
          <p:cNvPr id="7" name="Espace réservé du contenu 3" descr="Espace réservé à la chronologie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2839056581"/>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E043B4CC-E6DE-72B2-184E-19575DC83B0E}"/>
              </a:ext>
            </a:extLst>
          </p:cNvPr>
          <p:cNvSpPr>
            <a:spLocks noGrp="1"/>
          </p:cNvSpPr>
          <p:nvPr>
            <p:ph type="ftr" sz="quarter" idx="11"/>
          </p:nvPr>
        </p:nvSpPr>
        <p:spPr/>
        <p:txBody>
          <a:bodyPr/>
          <a:lstStyle/>
          <a:p>
            <a:pPr rtl="0"/>
            <a:r>
              <a:rPr lang="fr-FR" sz="1200" spc="-20"/>
              <a:t>Conception d’une maquette de site vitrine.</a:t>
            </a:r>
            <a:endParaRPr lang="fr-FR" dirty="0"/>
          </a:p>
        </p:txBody>
      </p:sp>
      <p:sp>
        <p:nvSpPr>
          <p:cNvPr id="4" name="Espace réservé du numéro de diapositive 3">
            <a:extLst>
              <a:ext uri="{FF2B5EF4-FFF2-40B4-BE49-F238E27FC236}">
                <a16:creationId xmlns:a16="http://schemas.microsoft.com/office/drawing/2014/main" id="{B3349B3E-3C35-399D-3DBE-B6C0178F89B7}"/>
              </a:ext>
            </a:extLst>
          </p:cNvPr>
          <p:cNvSpPr>
            <a:spLocks noGrp="1"/>
          </p:cNvSpPr>
          <p:nvPr>
            <p:ph type="sldNum" sz="quarter" idx="12"/>
          </p:nvPr>
        </p:nvSpPr>
        <p:spPr/>
        <p:txBody>
          <a:bodyPr/>
          <a:lstStyle/>
          <a:p>
            <a:pPr rtl="0"/>
            <a:fld id="{294A09A9-5501-47C1-A89A-A340965A2BE2}" type="slidenum">
              <a:rPr lang="fr-FR" smtClean="0"/>
              <a:t>8</a:t>
            </a:fld>
            <a:endParaRPr lang="fr-FR" dirty="0"/>
          </a:p>
        </p:txBody>
      </p:sp>
      <p:sp>
        <p:nvSpPr>
          <p:cNvPr id="9" name="Espace réservé du texte 8">
            <a:extLst>
              <a:ext uri="{FF2B5EF4-FFF2-40B4-BE49-F238E27FC236}">
                <a16:creationId xmlns:a16="http://schemas.microsoft.com/office/drawing/2014/main" id="{489E514A-2039-B444-7D7B-D3D5D02CBBB6}"/>
              </a:ext>
            </a:extLst>
          </p:cNvPr>
          <p:cNvSpPr>
            <a:spLocks noGrp="1"/>
          </p:cNvSpPr>
          <p:nvPr>
            <p:ph type="body" sz="quarter" idx="13"/>
          </p:nvPr>
        </p:nvSpPr>
        <p:spPr/>
        <p:txBody>
          <a:bodyPr/>
          <a:lstStyle/>
          <a:p>
            <a:r>
              <a:rPr lang="fr-FR" dirty="0"/>
              <a:t>R</a:t>
            </a:r>
          </a:p>
        </p:txBody>
      </p:sp>
      <p:pic>
        <p:nvPicPr>
          <p:cNvPr id="15" name="Image 14">
            <a:extLst>
              <a:ext uri="{FF2B5EF4-FFF2-40B4-BE49-F238E27FC236}">
                <a16:creationId xmlns:a16="http://schemas.microsoft.com/office/drawing/2014/main" id="{32351EB4-AC60-03E3-2608-DAE29B87758C}"/>
              </a:ext>
            </a:extLst>
          </p:cNvPr>
          <p:cNvPicPr>
            <a:picLocks noChangeAspect="1"/>
          </p:cNvPicPr>
          <p:nvPr/>
        </p:nvPicPr>
        <p:blipFill>
          <a:blip r:embed="rId2"/>
          <a:srcRect/>
          <a:stretch>
            <a:fillRect/>
          </a:stretch>
        </p:blipFill>
        <p:spPr>
          <a:xfrm>
            <a:off x="5120460" y="862046"/>
            <a:ext cx="2718967" cy="5676865"/>
          </a:xfrm>
          <a:custGeom>
            <a:avLst/>
            <a:gdLst>
              <a:gd name="connsiteX0" fmla="*/ 0 w 3284679"/>
              <a:gd name="connsiteY0" fmla="*/ 0 h 6858000"/>
              <a:gd name="connsiteX1" fmla="*/ 3284679 w 3284679"/>
              <a:gd name="connsiteY1" fmla="*/ 0 h 6858000"/>
              <a:gd name="connsiteX2" fmla="*/ 3284679 w 3284679"/>
              <a:gd name="connsiteY2" fmla="*/ 6858000 h 6858000"/>
              <a:gd name="connsiteX3" fmla="*/ 530087 w 3284679"/>
              <a:gd name="connsiteY3" fmla="*/ 6858000 h 6858000"/>
              <a:gd name="connsiteX4" fmla="*/ 530087 w 3284679"/>
              <a:gd name="connsiteY4" fmla="*/ 4003 h 6858000"/>
              <a:gd name="connsiteX5" fmla="*/ 0 w 3284679"/>
              <a:gd name="connsiteY5" fmla="*/ 40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4679" h="6858000">
                <a:moveTo>
                  <a:pt x="0" y="0"/>
                </a:moveTo>
                <a:lnTo>
                  <a:pt x="3284679" y="0"/>
                </a:lnTo>
                <a:lnTo>
                  <a:pt x="3284679" y="6858000"/>
                </a:lnTo>
                <a:lnTo>
                  <a:pt x="530087" y="6858000"/>
                </a:lnTo>
                <a:lnTo>
                  <a:pt x="530087" y="4003"/>
                </a:lnTo>
                <a:lnTo>
                  <a:pt x="0" y="4003"/>
                </a:lnTo>
                <a:close/>
              </a:path>
            </a:pathLst>
          </a:custGeom>
        </p:spPr>
      </p:pic>
      <p:pic>
        <p:nvPicPr>
          <p:cNvPr id="17" name="Image 16">
            <a:extLst>
              <a:ext uri="{FF2B5EF4-FFF2-40B4-BE49-F238E27FC236}">
                <a16:creationId xmlns:a16="http://schemas.microsoft.com/office/drawing/2014/main" id="{2A108FA7-B2D7-6D47-08F9-8BCD4CF3A392}"/>
              </a:ext>
            </a:extLst>
          </p:cNvPr>
          <p:cNvPicPr>
            <a:picLocks noChangeAspect="1"/>
          </p:cNvPicPr>
          <p:nvPr/>
        </p:nvPicPr>
        <p:blipFill>
          <a:blip r:embed="rId3"/>
          <a:stretch>
            <a:fillRect/>
          </a:stretch>
        </p:blipFill>
        <p:spPr>
          <a:xfrm>
            <a:off x="8269358" y="862046"/>
            <a:ext cx="2252868" cy="5676865"/>
          </a:xfrm>
          <a:prstGeom prst="rect">
            <a:avLst/>
          </a:prstGeom>
        </p:spPr>
      </p:pic>
      <p:sp>
        <p:nvSpPr>
          <p:cNvPr id="21" name="ZoneTexte 20">
            <a:extLst>
              <a:ext uri="{FF2B5EF4-FFF2-40B4-BE49-F238E27FC236}">
                <a16:creationId xmlns:a16="http://schemas.microsoft.com/office/drawing/2014/main" id="{6575FC54-DF74-DA3F-62F0-F5B2C835B836}"/>
              </a:ext>
            </a:extLst>
          </p:cNvPr>
          <p:cNvSpPr txBox="1"/>
          <p:nvPr/>
        </p:nvSpPr>
        <p:spPr>
          <a:xfrm>
            <a:off x="7461831" y="48238"/>
            <a:ext cx="1746177" cy="707886"/>
          </a:xfrm>
          <a:prstGeom prst="rect">
            <a:avLst/>
          </a:prstGeom>
          <a:noFill/>
        </p:spPr>
        <p:txBody>
          <a:bodyPr wrap="square">
            <a:spAutoFit/>
          </a:bodyPr>
          <a:lstStyle/>
          <a:p>
            <a:r>
              <a:rPr lang="fr-FR" sz="4000" dirty="0">
                <a:solidFill>
                  <a:schemeClr val="accent3"/>
                </a:solidFill>
                <a:latin typeface="Baskerville Old Face" panose="02020602080505020303" pitchFamily="18" charset="77"/>
              </a:rPr>
              <a:t>Rendu</a:t>
            </a:r>
            <a:endParaRPr lang="fr-FR" sz="4000" dirty="0"/>
          </a:p>
        </p:txBody>
      </p:sp>
    </p:spTree>
    <p:extLst>
      <p:ext uri="{BB962C8B-B14F-4D97-AF65-F5344CB8AC3E}">
        <p14:creationId xmlns:p14="http://schemas.microsoft.com/office/powerpoint/2010/main" val="142415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EB5DC-8C2B-5750-6E12-9A35C0FFBA00}"/>
              </a:ext>
            </a:extLst>
          </p:cNvPr>
          <p:cNvSpPr>
            <a:spLocks noGrp="1"/>
          </p:cNvSpPr>
          <p:nvPr>
            <p:ph type="title"/>
          </p:nvPr>
        </p:nvSpPr>
        <p:spPr/>
        <p:txBody>
          <a:bodyPr rtlCol="0"/>
          <a:lstStyle>
            <a:defPPr>
              <a:defRPr lang="fr-FR"/>
            </a:defPPr>
          </a:lstStyle>
          <a:p>
            <a:pPr rtl="0"/>
            <a:r>
              <a:rPr lang="fr-FR"/>
              <a:t>Merci</a:t>
            </a:r>
          </a:p>
        </p:txBody>
      </p:sp>
      <p:sp>
        <p:nvSpPr>
          <p:cNvPr id="5" name="Espace réservé du contenu 4">
            <a:extLst>
              <a:ext uri="{FF2B5EF4-FFF2-40B4-BE49-F238E27FC236}">
                <a16:creationId xmlns:a16="http://schemas.microsoft.com/office/drawing/2014/main" id="{AAF5CF3F-E5EF-5769-3F83-24ADB4412BBF}"/>
              </a:ext>
            </a:extLst>
          </p:cNvPr>
          <p:cNvSpPr>
            <a:spLocks noGrp="1"/>
          </p:cNvSpPr>
          <p:nvPr>
            <p:ph idx="1"/>
          </p:nvPr>
        </p:nvSpPr>
        <p:spPr/>
        <p:txBody>
          <a:bodyPr rtlCol="0"/>
          <a:lstStyle>
            <a:defPPr>
              <a:defRPr lang="fr-FR"/>
            </a:defPPr>
          </a:lstStyle>
          <a:p>
            <a:pPr rtl="0"/>
            <a:r>
              <a:rPr lang="fr-FR"/>
              <a:t>Mirjam Nilsson​</a:t>
            </a:r>
          </a:p>
          <a:p>
            <a:pPr rtl="0"/>
            <a:r>
              <a:rPr lang="fr-FR"/>
              <a:t>sacha@contoso.com</a:t>
            </a:r>
          </a:p>
          <a:p>
            <a:pPr rtl="0"/>
            <a:r>
              <a:rPr lang="fr-FR"/>
              <a:t>www.contoso.com</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Thème Offic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917_TF56410444_Win32" id="{68477A9D-C4DC-4CB2-9FCF-5CCF7CAC0EB1}" vid="{0D64B0DD-AC28-4E42-82C5-429DF2BAD0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{8B64A42C-1A7A-45AF-BE15-1A80A1653C38}tf56410444_win32</Template>
  <TotalTime>214</TotalTime>
  <Words>244</Words>
  <Application>Microsoft Office PowerPoint</Application>
  <PresentationFormat>Grand écran</PresentationFormat>
  <Paragraphs>53</Paragraphs>
  <Slides>9</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vt:i4>
      </vt:variant>
    </vt:vector>
  </HeadingPairs>
  <TitlesOfParts>
    <vt:vector size="18" baseType="lpstr">
      <vt:lpstr>Arial</vt:lpstr>
      <vt:lpstr>Arial</vt:lpstr>
      <vt:lpstr>Baskerville</vt:lpstr>
      <vt:lpstr>Baskerville Old Face</vt:lpstr>
      <vt:lpstr>Calibri</vt:lpstr>
      <vt:lpstr>Gill Sans Light</vt:lpstr>
      <vt:lpstr>Gill Sans Nova</vt:lpstr>
      <vt:lpstr>Gill Sans Nova Light</vt:lpstr>
      <vt:lpstr>Thème Office</vt:lpstr>
      <vt:lpstr>Conception d’une maquette de site vitrine.</vt:lpstr>
      <vt:lpstr>SOMMAIRE</vt:lpstr>
      <vt:lpstr>Introduction</vt:lpstr>
      <vt:lpstr>Définition</vt:lpstr>
      <vt:lpstr>Illustration </vt:lpstr>
      <vt:lpstr>Ressources</vt:lpstr>
      <vt:lpstr>Comment y parvenir</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d’une maquette de site vitrine.</dc:title>
  <dc:creator>Aris Bourgou</dc:creator>
  <cp:lastModifiedBy>Aris Bourgou</cp:lastModifiedBy>
  <cp:revision>1</cp:revision>
  <dcterms:created xsi:type="dcterms:W3CDTF">2023-03-06T08:39:49Z</dcterms:created>
  <dcterms:modified xsi:type="dcterms:W3CDTF">2023-03-06T12:14:19Z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