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sldIdLst>
    <p:sldId id="257" r:id="rId3"/>
    <p:sldId id="260" r:id="rId4"/>
    <p:sldId id="274" r:id="rId5"/>
    <p:sldId id="273" r:id="rId6"/>
    <p:sldId id="276" r:id="rId7"/>
    <p:sldId id="275" r:id="rId8"/>
    <p:sldId id="262" r:id="rId9"/>
    <p:sldId id="263" r:id="rId10"/>
    <p:sldId id="270" r:id="rId11"/>
    <p:sldId id="277" r:id="rId12"/>
    <p:sldId id="278" r:id="rId13"/>
    <p:sldId id="264" r:id="rId14"/>
    <p:sldId id="265" r:id="rId15"/>
    <p:sldId id="266" r:id="rId16"/>
    <p:sldId id="267" r:id="rId17"/>
    <p:sldId id="268" r:id="rId18"/>
    <p:sldId id="269" r:id="rId19"/>
    <p:sldId id="279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2B84C-4D7B-4848-9B79-2692FAC9EFE9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86F96-45A4-493E-8B0D-40A16E28E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96B5C-12A0-4042-B4D0-BD3B9A4F58C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9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2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2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32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50" y="0"/>
            <a:ext cx="7054850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8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260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8" y="2976180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640447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1324E2-571A-468D-A875-1EEDE328B34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Capgemini Internal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95BAFB-5C3C-47AA-81D8-D42BA754FC78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86460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/>
            </a:lvl1pPr>
            <a:lvl4pPr>
              <a:defRPr lang="en-US" sz="1600" kern="1200" dirty="0" smtClean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61D50C9F-E069-43C2-9081-E7876458BF1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6DABD5-99E0-4301-8038-E4C07C5AA604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65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574EE6-F6A5-4F5F-8063-F19038AFC98A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40C381-3EA3-44E4-9834-E7C4E029A7F6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0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364EAFF-4083-452B-AF3C-497B862A109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1BACE7-B31F-4705-9CF7-4B96084D682F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893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C6C739D-3ECA-4D24-BDE4-9DAABEEC700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E85F59-FBF8-4F5E-BF9B-3ED8D2B93E59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80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35FEDC-3E07-47BE-B890-1AA2D13C8099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C518F00-8F57-46E0-8AB2-9559EBB7E367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317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353EB39-26EB-48FA-BB3A-C8C94138A4D3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BFA9BD-275D-4128-A245-DB2405A7B90C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09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955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E2CC15-AAB7-4C5B-BE9F-C1A32BAB9AAF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18D787-0568-4C40-BEE3-5E522FFDF915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838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68B8497-A4B1-4C08-802A-08993E8350C7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283D2C-7EF7-483F-BCC7-D677B3F5E528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99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44E06B0-2969-4121-952E-EEC27B5B3491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BA1015-DCB6-4DDB-AA97-23C380D87695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78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FB144EF-DBAD-4078-B64C-BBA259F0AA80}" type="datetimeFigureOut">
              <a:rPr lang="en-US">
                <a:solidFill>
                  <a:prstClr val="black"/>
                </a:solidFill>
              </a:rPr>
              <a:pPr>
                <a:defRPr/>
              </a:pPr>
              <a:t>2/22/2018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327D37A-EFBD-46A3-9C8A-68AB62BEDE54}" type="slidenum">
              <a:rPr lang="en-US" altLang="en-US">
                <a:solidFill>
                  <a:prstClr val="black"/>
                </a:solidFill>
                <a:cs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49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Freeform 7"/>
          <p:cNvSpPr>
            <a:spLocks/>
          </p:cNvSpPr>
          <p:nvPr userDrawn="1"/>
        </p:nvSpPr>
        <p:spPr bwMode="auto">
          <a:xfrm>
            <a:off x="5137149" y="2"/>
            <a:ext cx="7054851" cy="6854825"/>
          </a:xfrm>
          <a:custGeom>
            <a:avLst/>
            <a:gdLst/>
            <a:ahLst/>
            <a:cxnLst>
              <a:cxn ang="0">
                <a:pos x="4444" y="0"/>
              </a:cxn>
              <a:cxn ang="0">
                <a:pos x="4444" y="32"/>
              </a:cxn>
              <a:cxn ang="0">
                <a:pos x="4444" y="4292"/>
              </a:cxn>
              <a:cxn ang="0">
                <a:pos x="4440" y="4306"/>
              </a:cxn>
              <a:cxn ang="0">
                <a:pos x="4426" y="4314"/>
              </a:cxn>
              <a:cxn ang="0">
                <a:pos x="4326" y="4318"/>
              </a:cxn>
              <a:cxn ang="0">
                <a:pos x="4228" y="4310"/>
              </a:cxn>
              <a:cxn ang="0">
                <a:pos x="4076" y="4282"/>
              </a:cxn>
              <a:cxn ang="0">
                <a:pos x="3928" y="4240"/>
              </a:cxn>
              <a:cxn ang="0">
                <a:pos x="3740" y="4170"/>
              </a:cxn>
              <a:cxn ang="0">
                <a:pos x="3474" y="4042"/>
              </a:cxn>
              <a:cxn ang="0">
                <a:pos x="3216" y="3896"/>
              </a:cxn>
              <a:cxn ang="0">
                <a:pos x="3024" y="3772"/>
              </a:cxn>
              <a:cxn ang="0">
                <a:pos x="2704" y="3544"/>
              </a:cxn>
              <a:cxn ang="0">
                <a:pos x="2396" y="3300"/>
              </a:cxn>
              <a:cxn ang="0">
                <a:pos x="2180" y="3116"/>
              </a:cxn>
              <a:cxn ang="0">
                <a:pos x="2256" y="2964"/>
              </a:cxn>
              <a:cxn ang="0">
                <a:pos x="2286" y="2890"/>
              </a:cxn>
              <a:cxn ang="0">
                <a:pos x="2322" y="2774"/>
              </a:cxn>
              <a:cxn ang="0">
                <a:pos x="2338" y="2654"/>
              </a:cxn>
              <a:cxn ang="0">
                <a:pos x="2336" y="2562"/>
              </a:cxn>
              <a:cxn ang="0">
                <a:pos x="2306" y="2432"/>
              </a:cxn>
              <a:cxn ang="0">
                <a:pos x="2242" y="2310"/>
              </a:cxn>
              <a:cxn ang="0">
                <a:pos x="2188" y="2238"/>
              </a:cxn>
              <a:cxn ang="0">
                <a:pos x="2092" y="2144"/>
              </a:cxn>
              <a:cxn ang="0">
                <a:pos x="1986" y="2062"/>
              </a:cxn>
              <a:cxn ang="0">
                <a:pos x="1878" y="1990"/>
              </a:cxn>
              <a:cxn ang="0">
                <a:pos x="1712" y="1894"/>
              </a:cxn>
              <a:cxn ang="0">
                <a:pos x="1538" y="1808"/>
              </a:cxn>
              <a:cxn ang="0">
                <a:pos x="1156" y="1640"/>
              </a:cxn>
              <a:cxn ang="0">
                <a:pos x="710" y="1446"/>
              </a:cxn>
              <a:cxn ang="0">
                <a:pos x="524" y="1350"/>
              </a:cxn>
              <a:cxn ang="0">
                <a:pos x="354" y="1230"/>
              </a:cxn>
              <a:cxn ang="0">
                <a:pos x="262" y="1144"/>
              </a:cxn>
              <a:cxn ang="0">
                <a:pos x="158" y="1020"/>
              </a:cxn>
              <a:cxn ang="0">
                <a:pos x="80" y="884"/>
              </a:cxn>
              <a:cxn ang="0">
                <a:pos x="28" y="740"/>
              </a:cxn>
              <a:cxn ang="0">
                <a:pos x="2" y="584"/>
              </a:cxn>
              <a:cxn ang="0">
                <a:pos x="4" y="418"/>
              </a:cxn>
              <a:cxn ang="0">
                <a:pos x="18" y="314"/>
              </a:cxn>
              <a:cxn ang="0">
                <a:pos x="58" y="162"/>
              </a:cxn>
              <a:cxn ang="0">
                <a:pos x="118" y="16"/>
              </a:cxn>
              <a:cxn ang="0">
                <a:pos x="122" y="0"/>
              </a:cxn>
            </a:cxnLst>
            <a:rect l="0" t="0" r="r" b="b"/>
            <a:pathLst>
              <a:path w="4444" h="4318">
                <a:moveTo>
                  <a:pt x="122" y="0"/>
                </a:moveTo>
                <a:lnTo>
                  <a:pt x="122" y="0"/>
                </a:lnTo>
                <a:lnTo>
                  <a:pt x="4444" y="0"/>
                </a:lnTo>
                <a:lnTo>
                  <a:pt x="4444" y="0"/>
                </a:lnTo>
                <a:lnTo>
                  <a:pt x="4444" y="32"/>
                </a:lnTo>
                <a:lnTo>
                  <a:pt x="4444" y="32"/>
                </a:lnTo>
                <a:lnTo>
                  <a:pt x="4444" y="4272"/>
                </a:lnTo>
                <a:lnTo>
                  <a:pt x="4444" y="4272"/>
                </a:lnTo>
                <a:lnTo>
                  <a:pt x="4444" y="4292"/>
                </a:lnTo>
                <a:lnTo>
                  <a:pt x="4444" y="4292"/>
                </a:lnTo>
                <a:lnTo>
                  <a:pt x="4444" y="4300"/>
                </a:lnTo>
                <a:lnTo>
                  <a:pt x="4440" y="4306"/>
                </a:lnTo>
                <a:lnTo>
                  <a:pt x="4436" y="4310"/>
                </a:lnTo>
                <a:lnTo>
                  <a:pt x="4426" y="4314"/>
                </a:lnTo>
                <a:lnTo>
                  <a:pt x="4426" y="4314"/>
                </a:lnTo>
                <a:lnTo>
                  <a:pt x="4402" y="4316"/>
                </a:lnTo>
                <a:lnTo>
                  <a:pt x="4376" y="4318"/>
                </a:lnTo>
                <a:lnTo>
                  <a:pt x="4326" y="4318"/>
                </a:lnTo>
                <a:lnTo>
                  <a:pt x="4278" y="4316"/>
                </a:lnTo>
                <a:lnTo>
                  <a:pt x="4228" y="4310"/>
                </a:lnTo>
                <a:lnTo>
                  <a:pt x="4228" y="4310"/>
                </a:lnTo>
                <a:lnTo>
                  <a:pt x="4176" y="4302"/>
                </a:lnTo>
                <a:lnTo>
                  <a:pt x="4126" y="4294"/>
                </a:lnTo>
                <a:lnTo>
                  <a:pt x="4076" y="4282"/>
                </a:lnTo>
                <a:lnTo>
                  <a:pt x="4026" y="4270"/>
                </a:lnTo>
                <a:lnTo>
                  <a:pt x="3978" y="4256"/>
                </a:lnTo>
                <a:lnTo>
                  <a:pt x="3928" y="4240"/>
                </a:lnTo>
                <a:lnTo>
                  <a:pt x="3832" y="4206"/>
                </a:lnTo>
                <a:lnTo>
                  <a:pt x="3832" y="4206"/>
                </a:lnTo>
                <a:lnTo>
                  <a:pt x="3740" y="4170"/>
                </a:lnTo>
                <a:lnTo>
                  <a:pt x="3650" y="4130"/>
                </a:lnTo>
                <a:lnTo>
                  <a:pt x="3562" y="4088"/>
                </a:lnTo>
                <a:lnTo>
                  <a:pt x="3474" y="4042"/>
                </a:lnTo>
                <a:lnTo>
                  <a:pt x="3386" y="3996"/>
                </a:lnTo>
                <a:lnTo>
                  <a:pt x="3302" y="3946"/>
                </a:lnTo>
                <a:lnTo>
                  <a:pt x="3216" y="3896"/>
                </a:lnTo>
                <a:lnTo>
                  <a:pt x="3134" y="3844"/>
                </a:lnTo>
                <a:lnTo>
                  <a:pt x="3134" y="3844"/>
                </a:lnTo>
                <a:lnTo>
                  <a:pt x="3024" y="3772"/>
                </a:lnTo>
                <a:lnTo>
                  <a:pt x="2916" y="3698"/>
                </a:lnTo>
                <a:lnTo>
                  <a:pt x="2808" y="3622"/>
                </a:lnTo>
                <a:lnTo>
                  <a:pt x="2704" y="3544"/>
                </a:lnTo>
                <a:lnTo>
                  <a:pt x="2600" y="3464"/>
                </a:lnTo>
                <a:lnTo>
                  <a:pt x="2498" y="3382"/>
                </a:lnTo>
                <a:lnTo>
                  <a:pt x="2396" y="3300"/>
                </a:lnTo>
                <a:lnTo>
                  <a:pt x="2296" y="3214"/>
                </a:lnTo>
                <a:lnTo>
                  <a:pt x="2296" y="3214"/>
                </a:lnTo>
                <a:lnTo>
                  <a:pt x="2180" y="3116"/>
                </a:lnTo>
                <a:lnTo>
                  <a:pt x="2180" y="3116"/>
                </a:lnTo>
                <a:lnTo>
                  <a:pt x="2220" y="3040"/>
                </a:lnTo>
                <a:lnTo>
                  <a:pt x="2256" y="2964"/>
                </a:lnTo>
                <a:lnTo>
                  <a:pt x="2256" y="2964"/>
                </a:lnTo>
                <a:lnTo>
                  <a:pt x="2272" y="2928"/>
                </a:lnTo>
                <a:lnTo>
                  <a:pt x="2286" y="2890"/>
                </a:lnTo>
                <a:lnTo>
                  <a:pt x="2300" y="2852"/>
                </a:lnTo>
                <a:lnTo>
                  <a:pt x="2312" y="2814"/>
                </a:lnTo>
                <a:lnTo>
                  <a:pt x="2322" y="2774"/>
                </a:lnTo>
                <a:lnTo>
                  <a:pt x="2330" y="2736"/>
                </a:lnTo>
                <a:lnTo>
                  <a:pt x="2334" y="2696"/>
                </a:lnTo>
                <a:lnTo>
                  <a:pt x="2338" y="2654"/>
                </a:lnTo>
                <a:lnTo>
                  <a:pt x="2338" y="2654"/>
                </a:lnTo>
                <a:lnTo>
                  <a:pt x="2340" y="2608"/>
                </a:lnTo>
                <a:lnTo>
                  <a:pt x="2336" y="2562"/>
                </a:lnTo>
                <a:lnTo>
                  <a:pt x="2330" y="2518"/>
                </a:lnTo>
                <a:lnTo>
                  <a:pt x="2320" y="2474"/>
                </a:lnTo>
                <a:lnTo>
                  <a:pt x="2306" y="2432"/>
                </a:lnTo>
                <a:lnTo>
                  <a:pt x="2288" y="2390"/>
                </a:lnTo>
                <a:lnTo>
                  <a:pt x="2266" y="2350"/>
                </a:lnTo>
                <a:lnTo>
                  <a:pt x="2242" y="2310"/>
                </a:lnTo>
                <a:lnTo>
                  <a:pt x="2242" y="2310"/>
                </a:lnTo>
                <a:lnTo>
                  <a:pt x="2216" y="2274"/>
                </a:lnTo>
                <a:lnTo>
                  <a:pt x="2188" y="2238"/>
                </a:lnTo>
                <a:lnTo>
                  <a:pt x="2158" y="2206"/>
                </a:lnTo>
                <a:lnTo>
                  <a:pt x="2126" y="2174"/>
                </a:lnTo>
                <a:lnTo>
                  <a:pt x="2092" y="2144"/>
                </a:lnTo>
                <a:lnTo>
                  <a:pt x="2058" y="2116"/>
                </a:lnTo>
                <a:lnTo>
                  <a:pt x="2022" y="2088"/>
                </a:lnTo>
                <a:lnTo>
                  <a:pt x="1986" y="2062"/>
                </a:lnTo>
                <a:lnTo>
                  <a:pt x="1986" y="2062"/>
                </a:lnTo>
                <a:lnTo>
                  <a:pt x="1932" y="2024"/>
                </a:lnTo>
                <a:lnTo>
                  <a:pt x="1878" y="1990"/>
                </a:lnTo>
                <a:lnTo>
                  <a:pt x="1824" y="1956"/>
                </a:lnTo>
                <a:lnTo>
                  <a:pt x="1768" y="1924"/>
                </a:lnTo>
                <a:lnTo>
                  <a:pt x="1712" y="1894"/>
                </a:lnTo>
                <a:lnTo>
                  <a:pt x="1654" y="1864"/>
                </a:lnTo>
                <a:lnTo>
                  <a:pt x="1596" y="1836"/>
                </a:lnTo>
                <a:lnTo>
                  <a:pt x="1538" y="1808"/>
                </a:lnTo>
                <a:lnTo>
                  <a:pt x="1538" y="1808"/>
                </a:lnTo>
                <a:lnTo>
                  <a:pt x="1346" y="1724"/>
                </a:lnTo>
                <a:lnTo>
                  <a:pt x="1156" y="1640"/>
                </a:lnTo>
                <a:lnTo>
                  <a:pt x="774" y="1474"/>
                </a:lnTo>
                <a:lnTo>
                  <a:pt x="774" y="1474"/>
                </a:lnTo>
                <a:lnTo>
                  <a:pt x="710" y="1446"/>
                </a:lnTo>
                <a:lnTo>
                  <a:pt x="646" y="1416"/>
                </a:lnTo>
                <a:lnTo>
                  <a:pt x="584" y="1384"/>
                </a:lnTo>
                <a:lnTo>
                  <a:pt x="524" y="1350"/>
                </a:lnTo>
                <a:lnTo>
                  <a:pt x="466" y="1312"/>
                </a:lnTo>
                <a:lnTo>
                  <a:pt x="410" y="1272"/>
                </a:lnTo>
                <a:lnTo>
                  <a:pt x="354" y="1230"/>
                </a:lnTo>
                <a:lnTo>
                  <a:pt x="302" y="1184"/>
                </a:lnTo>
                <a:lnTo>
                  <a:pt x="302" y="1184"/>
                </a:lnTo>
                <a:lnTo>
                  <a:pt x="262" y="1144"/>
                </a:lnTo>
                <a:lnTo>
                  <a:pt x="224" y="1104"/>
                </a:lnTo>
                <a:lnTo>
                  <a:pt x="188" y="1062"/>
                </a:lnTo>
                <a:lnTo>
                  <a:pt x="158" y="1020"/>
                </a:lnTo>
                <a:lnTo>
                  <a:pt x="128" y="976"/>
                </a:lnTo>
                <a:lnTo>
                  <a:pt x="102" y="930"/>
                </a:lnTo>
                <a:lnTo>
                  <a:pt x="80" y="884"/>
                </a:lnTo>
                <a:lnTo>
                  <a:pt x="58" y="838"/>
                </a:lnTo>
                <a:lnTo>
                  <a:pt x="42" y="790"/>
                </a:lnTo>
                <a:lnTo>
                  <a:pt x="28" y="740"/>
                </a:lnTo>
                <a:lnTo>
                  <a:pt x="16" y="688"/>
                </a:lnTo>
                <a:lnTo>
                  <a:pt x="8" y="636"/>
                </a:lnTo>
                <a:lnTo>
                  <a:pt x="2" y="584"/>
                </a:lnTo>
                <a:lnTo>
                  <a:pt x="0" y="530"/>
                </a:lnTo>
                <a:lnTo>
                  <a:pt x="0" y="474"/>
                </a:lnTo>
                <a:lnTo>
                  <a:pt x="4" y="418"/>
                </a:lnTo>
                <a:lnTo>
                  <a:pt x="4" y="418"/>
                </a:lnTo>
                <a:lnTo>
                  <a:pt x="10" y="366"/>
                </a:lnTo>
                <a:lnTo>
                  <a:pt x="18" y="314"/>
                </a:lnTo>
                <a:lnTo>
                  <a:pt x="30" y="262"/>
                </a:lnTo>
                <a:lnTo>
                  <a:pt x="42" y="212"/>
                </a:lnTo>
                <a:lnTo>
                  <a:pt x="58" y="162"/>
                </a:lnTo>
                <a:lnTo>
                  <a:pt x="76" y="112"/>
                </a:lnTo>
                <a:lnTo>
                  <a:pt x="94" y="64"/>
                </a:lnTo>
                <a:lnTo>
                  <a:pt x="118" y="16"/>
                </a:lnTo>
                <a:lnTo>
                  <a:pt x="118" y="16"/>
                </a:lnTo>
                <a:lnTo>
                  <a:pt x="122" y="0"/>
                </a:lnTo>
                <a:lnTo>
                  <a:pt x="12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07988" y="1358153"/>
            <a:ext cx="4774259" cy="14751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>
              <a:defRPr lang="en-US" sz="1950" b="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07989" y="2976182"/>
            <a:ext cx="4774257" cy="1223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200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grpSp>
        <p:nvGrpSpPr>
          <p:cNvPr id="13" name="Group 14"/>
          <p:cNvGrpSpPr>
            <a:grpSpLocks noChangeAspect="1"/>
          </p:cNvGrpSpPr>
          <p:nvPr userDrawn="1"/>
        </p:nvGrpSpPr>
        <p:grpSpPr>
          <a:xfrm>
            <a:off x="416888" y="4537346"/>
            <a:ext cx="5040000" cy="1123654"/>
            <a:chOff x="728663" y="4465638"/>
            <a:chExt cx="5354637" cy="1193801"/>
          </a:xfrm>
        </p:grpSpPr>
        <p:sp>
          <p:nvSpPr>
            <p:cNvPr id="14" name="Freeform 11"/>
            <p:cNvSpPr>
              <a:spLocks/>
            </p:cNvSpPr>
            <p:nvPr userDrawn="1"/>
          </p:nvSpPr>
          <p:spPr bwMode="auto">
            <a:xfrm>
              <a:off x="5464175" y="4830763"/>
              <a:ext cx="619125" cy="503238"/>
            </a:xfrm>
            <a:custGeom>
              <a:avLst/>
              <a:gdLst/>
              <a:ahLst/>
              <a:cxnLst>
                <a:cxn ang="0">
                  <a:pos x="125" y="107"/>
                </a:cxn>
                <a:cxn ang="0">
                  <a:pos x="189" y="43"/>
                </a:cxn>
                <a:cxn ang="0">
                  <a:pos x="142" y="0"/>
                </a:cxn>
                <a:cxn ang="0">
                  <a:pos x="50" y="99"/>
                </a:cxn>
                <a:cxn ang="0">
                  <a:pos x="0" y="144"/>
                </a:cxn>
                <a:cxn ang="0">
                  <a:pos x="37" y="154"/>
                </a:cxn>
                <a:cxn ang="0">
                  <a:pos x="125" y="125"/>
                </a:cxn>
                <a:cxn ang="0">
                  <a:pos x="81" y="85"/>
                </a:cxn>
                <a:cxn ang="0">
                  <a:pos x="125" y="107"/>
                </a:cxn>
              </a:cxnLst>
              <a:rect l="0" t="0" r="r" b="b"/>
              <a:pathLst>
                <a:path w="189" h="154">
                  <a:moveTo>
                    <a:pt x="125" y="107"/>
                  </a:moveTo>
                  <a:cubicBezTo>
                    <a:pt x="161" y="107"/>
                    <a:pt x="188" y="78"/>
                    <a:pt x="189" y="43"/>
                  </a:cubicBezTo>
                  <a:cubicBezTo>
                    <a:pt x="186" y="28"/>
                    <a:pt x="181" y="0"/>
                    <a:pt x="142" y="0"/>
                  </a:cubicBezTo>
                  <a:cubicBezTo>
                    <a:pt x="99" y="0"/>
                    <a:pt x="84" y="60"/>
                    <a:pt x="50" y="99"/>
                  </a:cubicBezTo>
                  <a:cubicBezTo>
                    <a:pt x="47" y="121"/>
                    <a:pt x="26" y="140"/>
                    <a:pt x="0" y="144"/>
                  </a:cubicBezTo>
                  <a:cubicBezTo>
                    <a:pt x="6" y="150"/>
                    <a:pt x="20" y="154"/>
                    <a:pt x="37" y="154"/>
                  </a:cubicBezTo>
                  <a:cubicBezTo>
                    <a:pt x="68" y="154"/>
                    <a:pt x="106" y="145"/>
                    <a:pt x="125" y="125"/>
                  </a:cubicBezTo>
                  <a:cubicBezTo>
                    <a:pt x="99" y="126"/>
                    <a:pt x="82" y="109"/>
                    <a:pt x="81" y="85"/>
                  </a:cubicBezTo>
                  <a:cubicBezTo>
                    <a:pt x="93" y="101"/>
                    <a:pt x="108" y="107"/>
                    <a:pt x="125" y="107"/>
                  </a:cubicBezTo>
                </a:path>
              </a:pathLst>
            </a:custGeom>
            <a:solidFill>
              <a:srgbClr val="12ABD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" name="Freeform 12"/>
            <p:cNvSpPr>
              <a:spLocks noEditPoints="1"/>
            </p:cNvSpPr>
            <p:nvPr userDrawn="1"/>
          </p:nvSpPr>
          <p:spPr bwMode="auto">
            <a:xfrm>
              <a:off x="728663" y="4483101"/>
              <a:ext cx="4352925" cy="1176338"/>
            </a:xfrm>
            <a:custGeom>
              <a:avLst/>
              <a:gdLst/>
              <a:ahLst/>
              <a:cxnLst>
                <a:cxn ang="0">
                  <a:pos x="1281" y="86"/>
                </a:cxn>
                <a:cxn ang="0">
                  <a:pos x="1240" y="210"/>
                </a:cxn>
                <a:cxn ang="0">
                  <a:pos x="1122" y="182"/>
                </a:cxn>
                <a:cxn ang="0">
                  <a:pos x="1121" y="104"/>
                </a:cxn>
                <a:cxn ang="0">
                  <a:pos x="1061" y="211"/>
                </a:cxn>
                <a:cxn ang="0">
                  <a:pos x="1007" y="84"/>
                </a:cxn>
                <a:cxn ang="0">
                  <a:pos x="924" y="86"/>
                </a:cxn>
                <a:cxn ang="0">
                  <a:pos x="830" y="72"/>
                </a:cxn>
                <a:cxn ang="0">
                  <a:pos x="781" y="160"/>
                </a:cxn>
                <a:cxn ang="0">
                  <a:pos x="756" y="81"/>
                </a:cxn>
                <a:cxn ang="0">
                  <a:pos x="666" y="200"/>
                </a:cxn>
                <a:cxn ang="0">
                  <a:pos x="677" y="82"/>
                </a:cxn>
                <a:cxn ang="0">
                  <a:pos x="628" y="196"/>
                </a:cxn>
                <a:cxn ang="0">
                  <a:pos x="585" y="113"/>
                </a:cxn>
                <a:cxn ang="0">
                  <a:pos x="527" y="198"/>
                </a:cxn>
                <a:cxn ang="0">
                  <a:pos x="586" y="102"/>
                </a:cxn>
                <a:cxn ang="0">
                  <a:pos x="493" y="118"/>
                </a:cxn>
                <a:cxn ang="0">
                  <a:pos x="454" y="147"/>
                </a:cxn>
                <a:cxn ang="0">
                  <a:pos x="368" y="111"/>
                </a:cxn>
                <a:cxn ang="0">
                  <a:pos x="335" y="90"/>
                </a:cxn>
                <a:cxn ang="0">
                  <a:pos x="309" y="215"/>
                </a:cxn>
                <a:cxn ang="0">
                  <a:pos x="280" y="124"/>
                </a:cxn>
                <a:cxn ang="0">
                  <a:pos x="224" y="211"/>
                </a:cxn>
                <a:cxn ang="0">
                  <a:pos x="286" y="113"/>
                </a:cxn>
                <a:cxn ang="0">
                  <a:pos x="182" y="145"/>
                </a:cxn>
                <a:cxn ang="0">
                  <a:pos x="39" y="128"/>
                </a:cxn>
                <a:cxn ang="0">
                  <a:pos x="136" y="72"/>
                </a:cxn>
                <a:cxn ang="0">
                  <a:pos x="109" y="0"/>
                </a:cxn>
                <a:cxn ang="0">
                  <a:pos x="90" y="249"/>
                </a:cxn>
                <a:cxn ang="0">
                  <a:pos x="218" y="238"/>
                </a:cxn>
                <a:cxn ang="0">
                  <a:pos x="306" y="238"/>
                </a:cxn>
                <a:cxn ang="0">
                  <a:pos x="377" y="337"/>
                </a:cxn>
                <a:cxn ang="0">
                  <a:pos x="404" y="109"/>
                </a:cxn>
                <a:cxn ang="0">
                  <a:pos x="420" y="182"/>
                </a:cxn>
                <a:cxn ang="0">
                  <a:pos x="392" y="239"/>
                </a:cxn>
                <a:cxn ang="0">
                  <a:pos x="480" y="160"/>
                </a:cxn>
                <a:cxn ang="0">
                  <a:pos x="519" y="227"/>
                </a:cxn>
                <a:cxn ang="0">
                  <a:pos x="564" y="226"/>
                </a:cxn>
                <a:cxn ang="0">
                  <a:pos x="526" y="359"/>
                </a:cxn>
                <a:cxn ang="0">
                  <a:pos x="639" y="214"/>
                </a:cxn>
                <a:cxn ang="0">
                  <a:pos x="758" y="189"/>
                </a:cxn>
                <a:cxn ang="0">
                  <a:pos x="829" y="111"/>
                </a:cxn>
                <a:cxn ang="0">
                  <a:pos x="920" y="128"/>
                </a:cxn>
                <a:cxn ang="0">
                  <a:pos x="1010" y="176"/>
                </a:cxn>
                <a:cxn ang="0">
                  <a:pos x="1097" y="200"/>
                </a:cxn>
                <a:cxn ang="0">
                  <a:pos x="1174" y="112"/>
                </a:cxn>
                <a:cxn ang="0">
                  <a:pos x="1274" y="196"/>
                </a:cxn>
                <a:cxn ang="0">
                  <a:pos x="1328" y="227"/>
                </a:cxn>
                <a:cxn ang="0">
                  <a:pos x="528" y="335"/>
                </a:cxn>
                <a:cxn ang="0">
                  <a:pos x="564" y="248"/>
                </a:cxn>
                <a:cxn ang="0">
                  <a:pos x="674" y="105"/>
                </a:cxn>
                <a:cxn ang="0">
                  <a:pos x="655" y="181"/>
                </a:cxn>
              </a:cxnLst>
              <a:rect l="0" t="0" r="r" b="b"/>
              <a:pathLst>
                <a:path w="1328" h="359">
                  <a:moveTo>
                    <a:pt x="1295" y="118"/>
                  </a:moveTo>
                  <a:cubicBezTo>
                    <a:pt x="1295" y="99"/>
                    <a:pt x="1294" y="86"/>
                    <a:pt x="1281" y="86"/>
                  </a:cubicBezTo>
                  <a:cubicBezTo>
                    <a:pt x="1275" y="86"/>
                    <a:pt x="1273" y="87"/>
                    <a:pt x="1268" y="89"/>
                  </a:cubicBezTo>
                  <a:cubicBezTo>
                    <a:pt x="1272" y="153"/>
                    <a:pt x="1258" y="210"/>
                    <a:pt x="1240" y="210"/>
                  </a:cubicBezTo>
                  <a:cubicBezTo>
                    <a:pt x="1217" y="210"/>
                    <a:pt x="1228" y="72"/>
                    <a:pt x="1179" y="72"/>
                  </a:cubicBezTo>
                  <a:cubicBezTo>
                    <a:pt x="1133" y="72"/>
                    <a:pt x="1127" y="182"/>
                    <a:pt x="1122" y="182"/>
                  </a:cubicBezTo>
                  <a:cubicBezTo>
                    <a:pt x="1118" y="182"/>
                    <a:pt x="1118" y="153"/>
                    <a:pt x="1118" y="131"/>
                  </a:cubicBezTo>
                  <a:cubicBezTo>
                    <a:pt x="1120" y="120"/>
                    <a:pt x="1121" y="111"/>
                    <a:pt x="1121" y="104"/>
                  </a:cubicBezTo>
                  <a:cubicBezTo>
                    <a:pt x="1121" y="93"/>
                    <a:pt x="1117" y="76"/>
                    <a:pt x="1093" y="84"/>
                  </a:cubicBezTo>
                  <a:cubicBezTo>
                    <a:pt x="1094" y="163"/>
                    <a:pt x="1078" y="211"/>
                    <a:pt x="1061" y="211"/>
                  </a:cubicBezTo>
                  <a:cubicBezTo>
                    <a:pt x="1035" y="211"/>
                    <a:pt x="1034" y="139"/>
                    <a:pt x="1034" y="120"/>
                  </a:cubicBezTo>
                  <a:cubicBezTo>
                    <a:pt x="1034" y="101"/>
                    <a:pt x="1036" y="75"/>
                    <a:pt x="1007" y="84"/>
                  </a:cubicBezTo>
                  <a:cubicBezTo>
                    <a:pt x="1003" y="153"/>
                    <a:pt x="985" y="204"/>
                    <a:pt x="974" y="204"/>
                  </a:cubicBezTo>
                  <a:cubicBezTo>
                    <a:pt x="957" y="204"/>
                    <a:pt x="960" y="86"/>
                    <a:pt x="924" y="86"/>
                  </a:cubicBezTo>
                  <a:cubicBezTo>
                    <a:pt x="891" y="86"/>
                    <a:pt x="881" y="198"/>
                    <a:pt x="874" y="198"/>
                  </a:cubicBezTo>
                  <a:cubicBezTo>
                    <a:pt x="861" y="198"/>
                    <a:pt x="877" y="72"/>
                    <a:pt x="830" y="72"/>
                  </a:cubicBezTo>
                  <a:cubicBezTo>
                    <a:pt x="805" y="72"/>
                    <a:pt x="795" y="114"/>
                    <a:pt x="785" y="161"/>
                  </a:cubicBezTo>
                  <a:cubicBezTo>
                    <a:pt x="784" y="170"/>
                    <a:pt x="782" y="171"/>
                    <a:pt x="781" y="160"/>
                  </a:cubicBezTo>
                  <a:cubicBezTo>
                    <a:pt x="781" y="152"/>
                    <a:pt x="781" y="142"/>
                    <a:pt x="781" y="134"/>
                  </a:cubicBezTo>
                  <a:cubicBezTo>
                    <a:pt x="793" y="86"/>
                    <a:pt x="778" y="69"/>
                    <a:pt x="756" y="81"/>
                  </a:cubicBezTo>
                  <a:cubicBezTo>
                    <a:pt x="763" y="169"/>
                    <a:pt x="723" y="212"/>
                    <a:pt x="692" y="212"/>
                  </a:cubicBezTo>
                  <a:cubicBezTo>
                    <a:pt x="681" y="212"/>
                    <a:pt x="672" y="207"/>
                    <a:pt x="666" y="200"/>
                  </a:cubicBezTo>
                  <a:cubicBezTo>
                    <a:pt x="703" y="177"/>
                    <a:pt x="719" y="151"/>
                    <a:pt x="719" y="126"/>
                  </a:cubicBezTo>
                  <a:cubicBezTo>
                    <a:pt x="719" y="98"/>
                    <a:pt x="704" y="82"/>
                    <a:pt x="677" y="82"/>
                  </a:cubicBezTo>
                  <a:cubicBezTo>
                    <a:pt x="640" y="82"/>
                    <a:pt x="620" y="120"/>
                    <a:pt x="620" y="152"/>
                  </a:cubicBezTo>
                  <a:cubicBezTo>
                    <a:pt x="620" y="169"/>
                    <a:pt x="623" y="184"/>
                    <a:pt x="628" y="196"/>
                  </a:cubicBezTo>
                  <a:cubicBezTo>
                    <a:pt x="616" y="202"/>
                    <a:pt x="604" y="207"/>
                    <a:pt x="593" y="212"/>
                  </a:cubicBezTo>
                  <a:cubicBezTo>
                    <a:pt x="592" y="179"/>
                    <a:pt x="588" y="145"/>
                    <a:pt x="585" y="113"/>
                  </a:cubicBezTo>
                  <a:cubicBezTo>
                    <a:pt x="566" y="107"/>
                    <a:pt x="560" y="117"/>
                    <a:pt x="559" y="134"/>
                  </a:cubicBezTo>
                  <a:cubicBezTo>
                    <a:pt x="555" y="174"/>
                    <a:pt x="540" y="198"/>
                    <a:pt x="527" y="198"/>
                  </a:cubicBezTo>
                  <a:cubicBezTo>
                    <a:pt x="518" y="198"/>
                    <a:pt x="512" y="186"/>
                    <a:pt x="511" y="174"/>
                  </a:cubicBezTo>
                  <a:cubicBezTo>
                    <a:pt x="507" y="110"/>
                    <a:pt x="559" y="92"/>
                    <a:pt x="586" y="102"/>
                  </a:cubicBezTo>
                  <a:cubicBezTo>
                    <a:pt x="592" y="88"/>
                    <a:pt x="585" y="77"/>
                    <a:pt x="561" y="77"/>
                  </a:cubicBezTo>
                  <a:cubicBezTo>
                    <a:pt x="531" y="77"/>
                    <a:pt x="509" y="95"/>
                    <a:pt x="493" y="118"/>
                  </a:cubicBezTo>
                  <a:cubicBezTo>
                    <a:pt x="482" y="134"/>
                    <a:pt x="470" y="145"/>
                    <a:pt x="453" y="158"/>
                  </a:cubicBezTo>
                  <a:cubicBezTo>
                    <a:pt x="454" y="154"/>
                    <a:pt x="454" y="150"/>
                    <a:pt x="454" y="147"/>
                  </a:cubicBezTo>
                  <a:cubicBezTo>
                    <a:pt x="454" y="102"/>
                    <a:pt x="430" y="82"/>
                    <a:pt x="406" y="82"/>
                  </a:cubicBezTo>
                  <a:cubicBezTo>
                    <a:pt x="387" y="82"/>
                    <a:pt x="375" y="94"/>
                    <a:pt x="368" y="111"/>
                  </a:cubicBezTo>
                  <a:cubicBezTo>
                    <a:pt x="366" y="94"/>
                    <a:pt x="363" y="86"/>
                    <a:pt x="353" y="86"/>
                  </a:cubicBezTo>
                  <a:cubicBezTo>
                    <a:pt x="348" y="86"/>
                    <a:pt x="342" y="87"/>
                    <a:pt x="335" y="90"/>
                  </a:cubicBezTo>
                  <a:cubicBezTo>
                    <a:pt x="338" y="100"/>
                    <a:pt x="340" y="122"/>
                    <a:pt x="340" y="137"/>
                  </a:cubicBezTo>
                  <a:cubicBezTo>
                    <a:pt x="340" y="191"/>
                    <a:pt x="324" y="215"/>
                    <a:pt x="309" y="215"/>
                  </a:cubicBezTo>
                  <a:cubicBezTo>
                    <a:pt x="292" y="215"/>
                    <a:pt x="290" y="151"/>
                    <a:pt x="288" y="126"/>
                  </a:cubicBezTo>
                  <a:cubicBezTo>
                    <a:pt x="286" y="125"/>
                    <a:pt x="284" y="124"/>
                    <a:pt x="280" y="124"/>
                  </a:cubicBezTo>
                  <a:cubicBezTo>
                    <a:pt x="264" y="124"/>
                    <a:pt x="262" y="145"/>
                    <a:pt x="259" y="164"/>
                  </a:cubicBezTo>
                  <a:cubicBezTo>
                    <a:pt x="254" y="185"/>
                    <a:pt x="242" y="211"/>
                    <a:pt x="224" y="211"/>
                  </a:cubicBezTo>
                  <a:cubicBezTo>
                    <a:pt x="214" y="211"/>
                    <a:pt x="207" y="201"/>
                    <a:pt x="206" y="182"/>
                  </a:cubicBezTo>
                  <a:cubicBezTo>
                    <a:pt x="204" y="144"/>
                    <a:pt x="236" y="99"/>
                    <a:pt x="286" y="113"/>
                  </a:cubicBezTo>
                  <a:cubicBezTo>
                    <a:pt x="292" y="98"/>
                    <a:pt x="282" y="86"/>
                    <a:pt x="261" y="86"/>
                  </a:cubicBezTo>
                  <a:cubicBezTo>
                    <a:pt x="225" y="86"/>
                    <a:pt x="195" y="113"/>
                    <a:pt x="182" y="145"/>
                  </a:cubicBezTo>
                  <a:cubicBezTo>
                    <a:pt x="169" y="175"/>
                    <a:pt x="145" y="218"/>
                    <a:pt x="98" y="218"/>
                  </a:cubicBezTo>
                  <a:cubicBezTo>
                    <a:pt x="65" y="218"/>
                    <a:pt x="39" y="189"/>
                    <a:pt x="39" y="128"/>
                  </a:cubicBezTo>
                  <a:cubicBezTo>
                    <a:pt x="39" y="75"/>
                    <a:pt x="72" y="25"/>
                    <a:pt x="108" y="25"/>
                  </a:cubicBezTo>
                  <a:cubicBezTo>
                    <a:pt x="132" y="25"/>
                    <a:pt x="138" y="50"/>
                    <a:pt x="136" y="72"/>
                  </a:cubicBezTo>
                  <a:cubicBezTo>
                    <a:pt x="149" y="83"/>
                    <a:pt x="170" y="73"/>
                    <a:pt x="170" y="47"/>
                  </a:cubicBezTo>
                  <a:cubicBezTo>
                    <a:pt x="170" y="30"/>
                    <a:pt x="156" y="0"/>
                    <a:pt x="109" y="0"/>
                  </a:cubicBezTo>
                  <a:cubicBezTo>
                    <a:pt x="51" y="0"/>
                    <a:pt x="0" y="57"/>
                    <a:pt x="0" y="132"/>
                  </a:cubicBezTo>
                  <a:cubicBezTo>
                    <a:pt x="0" y="206"/>
                    <a:pt x="38" y="249"/>
                    <a:pt x="90" y="249"/>
                  </a:cubicBezTo>
                  <a:cubicBezTo>
                    <a:pt x="123" y="249"/>
                    <a:pt x="154" y="230"/>
                    <a:pt x="176" y="195"/>
                  </a:cubicBezTo>
                  <a:cubicBezTo>
                    <a:pt x="181" y="226"/>
                    <a:pt x="202" y="238"/>
                    <a:pt x="218" y="238"/>
                  </a:cubicBezTo>
                  <a:cubicBezTo>
                    <a:pt x="243" y="238"/>
                    <a:pt x="260" y="222"/>
                    <a:pt x="269" y="200"/>
                  </a:cubicBezTo>
                  <a:cubicBezTo>
                    <a:pt x="274" y="222"/>
                    <a:pt x="286" y="238"/>
                    <a:pt x="306" y="238"/>
                  </a:cubicBezTo>
                  <a:cubicBezTo>
                    <a:pt x="320" y="238"/>
                    <a:pt x="330" y="231"/>
                    <a:pt x="339" y="220"/>
                  </a:cubicBezTo>
                  <a:cubicBezTo>
                    <a:pt x="335" y="297"/>
                    <a:pt x="331" y="346"/>
                    <a:pt x="377" y="337"/>
                  </a:cubicBezTo>
                  <a:cubicBezTo>
                    <a:pt x="370" y="315"/>
                    <a:pt x="368" y="275"/>
                    <a:pt x="368" y="239"/>
                  </a:cubicBezTo>
                  <a:cubicBezTo>
                    <a:pt x="368" y="141"/>
                    <a:pt x="384" y="109"/>
                    <a:pt x="404" y="109"/>
                  </a:cubicBezTo>
                  <a:cubicBezTo>
                    <a:pt x="419" y="109"/>
                    <a:pt x="423" y="128"/>
                    <a:pt x="423" y="148"/>
                  </a:cubicBezTo>
                  <a:cubicBezTo>
                    <a:pt x="423" y="158"/>
                    <a:pt x="422" y="170"/>
                    <a:pt x="420" y="182"/>
                  </a:cubicBezTo>
                  <a:cubicBezTo>
                    <a:pt x="395" y="197"/>
                    <a:pt x="375" y="210"/>
                    <a:pt x="375" y="225"/>
                  </a:cubicBezTo>
                  <a:cubicBezTo>
                    <a:pt x="375" y="238"/>
                    <a:pt x="384" y="239"/>
                    <a:pt x="392" y="239"/>
                  </a:cubicBezTo>
                  <a:cubicBezTo>
                    <a:pt x="411" y="239"/>
                    <a:pt x="434" y="220"/>
                    <a:pt x="447" y="185"/>
                  </a:cubicBezTo>
                  <a:cubicBezTo>
                    <a:pt x="458" y="178"/>
                    <a:pt x="469" y="170"/>
                    <a:pt x="480" y="160"/>
                  </a:cubicBezTo>
                  <a:cubicBezTo>
                    <a:pt x="480" y="164"/>
                    <a:pt x="479" y="167"/>
                    <a:pt x="479" y="171"/>
                  </a:cubicBezTo>
                  <a:cubicBezTo>
                    <a:pt x="479" y="206"/>
                    <a:pt x="495" y="227"/>
                    <a:pt x="519" y="227"/>
                  </a:cubicBezTo>
                  <a:cubicBezTo>
                    <a:pt x="538" y="227"/>
                    <a:pt x="553" y="214"/>
                    <a:pt x="563" y="193"/>
                  </a:cubicBezTo>
                  <a:cubicBezTo>
                    <a:pt x="564" y="205"/>
                    <a:pt x="564" y="216"/>
                    <a:pt x="564" y="226"/>
                  </a:cubicBezTo>
                  <a:cubicBezTo>
                    <a:pt x="525" y="244"/>
                    <a:pt x="482" y="262"/>
                    <a:pt x="482" y="313"/>
                  </a:cubicBezTo>
                  <a:cubicBezTo>
                    <a:pt x="482" y="339"/>
                    <a:pt x="501" y="359"/>
                    <a:pt x="526" y="359"/>
                  </a:cubicBezTo>
                  <a:cubicBezTo>
                    <a:pt x="580" y="359"/>
                    <a:pt x="593" y="302"/>
                    <a:pt x="593" y="235"/>
                  </a:cubicBezTo>
                  <a:cubicBezTo>
                    <a:pt x="611" y="227"/>
                    <a:pt x="624" y="222"/>
                    <a:pt x="639" y="214"/>
                  </a:cubicBezTo>
                  <a:cubicBezTo>
                    <a:pt x="652" y="230"/>
                    <a:pt x="670" y="238"/>
                    <a:pt x="686" y="238"/>
                  </a:cubicBezTo>
                  <a:cubicBezTo>
                    <a:pt x="717" y="238"/>
                    <a:pt x="740" y="222"/>
                    <a:pt x="758" y="189"/>
                  </a:cubicBezTo>
                  <a:cubicBezTo>
                    <a:pt x="762" y="214"/>
                    <a:pt x="768" y="238"/>
                    <a:pt x="781" y="238"/>
                  </a:cubicBezTo>
                  <a:cubicBezTo>
                    <a:pt x="806" y="238"/>
                    <a:pt x="811" y="111"/>
                    <a:pt x="829" y="111"/>
                  </a:cubicBezTo>
                  <a:cubicBezTo>
                    <a:pt x="843" y="111"/>
                    <a:pt x="831" y="249"/>
                    <a:pt x="868" y="249"/>
                  </a:cubicBezTo>
                  <a:cubicBezTo>
                    <a:pt x="899" y="249"/>
                    <a:pt x="905" y="128"/>
                    <a:pt x="920" y="128"/>
                  </a:cubicBezTo>
                  <a:cubicBezTo>
                    <a:pt x="931" y="128"/>
                    <a:pt x="932" y="238"/>
                    <a:pt x="966" y="238"/>
                  </a:cubicBezTo>
                  <a:cubicBezTo>
                    <a:pt x="983" y="238"/>
                    <a:pt x="1001" y="218"/>
                    <a:pt x="1010" y="176"/>
                  </a:cubicBezTo>
                  <a:cubicBezTo>
                    <a:pt x="1014" y="204"/>
                    <a:pt x="1028" y="238"/>
                    <a:pt x="1056" y="238"/>
                  </a:cubicBezTo>
                  <a:cubicBezTo>
                    <a:pt x="1072" y="238"/>
                    <a:pt x="1086" y="222"/>
                    <a:pt x="1097" y="200"/>
                  </a:cubicBezTo>
                  <a:cubicBezTo>
                    <a:pt x="1100" y="223"/>
                    <a:pt x="1106" y="238"/>
                    <a:pt x="1118" y="238"/>
                  </a:cubicBezTo>
                  <a:cubicBezTo>
                    <a:pt x="1150" y="238"/>
                    <a:pt x="1149" y="112"/>
                    <a:pt x="1174" y="112"/>
                  </a:cubicBezTo>
                  <a:cubicBezTo>
                    <a:pt x="1194" y="112"/>
                    <a:pt x="1188" y="238"/>
                    <a:pt x="1235" y="238"/>
                  </a:cubicBezTo>
                  <a:cubicBezTo>
                    <a:pt x="1257" y="238"/>
                    <a:pt x="1268" y="220"/>
                    <a:pt x="1274" y="196"/>
                  </a:cubicBezTo>
                  <a:cubicBezTo>
                    <a:pt x="1283" y="231"/>
                    <a:pt x="1297" y="238"/>
                    <a:pt x="1308" y="238"/>
                  </a:cubicBezTo>
                  <a:cubicBezTo>
                    <a:pt x="1315" y="238"/>
                    <a:pt x="1321" y="236"/>
                    <a:pt x="1328" y="227"/>
                  </a:cubicBezTo>
                  <a:cubicBezTo>
                    <a:pt x="1292" y="212"/>
                    <a:pt x="1295" y="155"/>
                    <a:pt x="1295" y="118"/>
                  </a:cubicBezTo>
                  <a:moveTo>
                    <a:pt x="528" y="335"/>
                  </a:moveTo>
                  <a:cubicBezTo>
                    <a:pt x="517" y="335"/>
                    <a:pt x="511" y="325"/>
                    <a:pt x="511" y="313"/>
                  </a:cubicBezTo>
                  <a:cubicBezTo>
                    <a:pt x="511" y="280"/>
                    <a:pt x="535" y="263"/>
                    <a:pt x="564" y="248"/>
                  </a:cubicBezTo>
                  <a:cubicBezTo>
                    <a:pt x="563" y="319"/>
                    <a:pt x="546" y="335"/>
                    <a:pt x="528" y="335"/>
                  </a:cubicBezTo>
                  <a:moveTo>
                    <a:pt x="674" y="105"/>
                  </a:moveTo>
                  <a:cubicBezTo>
                    <a:pt x="685" y="105"/>
                    <a:pt x="692" y="115"/>
                    <a:pt x="691" y="129"/>
                  </a:cubicBezTo>
                  <a:cubicBezTo>
                    <a:pt x="689" y="146"/>
                    <a:pt x="677" y="166"/>
                    <a:pt x="655" y="181"/>
                  </a:cubicBezTo>
                  <a:cubicBezTo>
                    <a:pt x="644" y="149"/>
                    <a:pt x="653" y="105"/>
                    <a:pt x="674" y="105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013200" y="4541838"/>
              <a:ext cx="120650" cy="127000"/>
            </a:xfrm>
            <a:custGeom>
              <a:avLst/>
              <a:gdLst/>
              <a:ahLst/>
              <a:cxnLst>
                <a:cxn ang="0">
                  <a:pos x="19" y="39"/>
                </a:cxn>
                <a:cxn ang="0">
                  <a:pos x="37" y="19"/>
                </a:cxn>
                <a:cxn ang="0">
                  <a:pos x="19" y="0"/>
                </a:cxn>
                <a:cxn ang="0">
                  <a:pos x="0" y="20"/>
                </a:cxn>
                <a:cxn ang="0">
                  <a:pos x="19" y="39"/>
                </a:cxn>
              </a:cxnLst>
              <a:rect l="0" t="0" r="r" b="b"/>
              <a:pathLst>
                <a:path w="37" h="39">
                  <a:moveTo>
                    <a:pt x="19" y="39"/>
                  </a:moveTo>
                  <a:cubicBezTo>
                    <a:pt x="30" y="38"/>
                    <a:pt x="37" y="29"/>
                    <a:pt x="37" y="19"/>
                  </a:cubicBezTo>
                  <a:cubicBezTo>
                    <a:pt x="37" y="8"/>
                    <a:pt x="30" y="0"/>
                    <a:pt x="19" y="0"/>
                  </a:cubicBezTo>
                  <a:cubicBezTo>
                    <a:pt x="9" y="1"/>
                    <a:pt x="0" y="9"/>
                    <a:pt x="0" y="20"/>
                  </a:cubicBezTo>
                  <a:cubicBezTo>
                    <a:pt x="0" y="31"/>
                    <a:pt x="9" y="39"/>
                    <a:pt x="19" y="39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4870450" y="4564063"/>
              <a:ext cx="112713" cy="125413"/>
            </a:xfrm>
            <a:custGeom>
              <a:avLst/>
              <a:gdLst/>
              <a:ahLst/>
              <a:cxnLst>
                <a:cxn ang="0">
                  <a:pos x="17" y="37"/>
                </a:cxn>
                <a:cxn ang="0">
                  <a:pos x="34" y="18"/>
                </a:cxn>
                <a:cxn ang="0">
                  <a:pos x="17" y="0"/>
                </a:cxn>
                <a:cxn ang="0">
                  <a:pos x="0" y="19"/>
                </a:cxn>
                <a:cxn ang="0">
                  <a:pos x="17" y="37"/>
                </a:cxn>
              </a:cxnLst>
              <a:rect l="0" t="0" r="r" b="b"/>
              <a:pathLst>
                <a:path w="34" h="38">
                  <a:moveTo>
                    <a:pt x="17" y="37"/>
                  </a:moveTo>
                  <a:cubicBezTo>
                    <a:pt x="26" y="37"/>
                    <a:pt x="34" y="28"/>
                    <a:pt x="34" y="18"/>
                  </a:cubicBezTo>
                  <a:cubicBezTo>
                    <a:pt x="34" y="8"/>
                    <a:pt x="26" y="0"/>
                    <a:pt x="17" y="0"/>
                  </a:cubicBezTo>
                  <a:cubicBezTo>
                    <a:pt x="7" y="1"/>
                    <a:pt x="0" y="9"/>
                    <a:pt x="0" y="19"/>
                  </a:cubicBezTo>
                  <a:cubicBezTo>
                    <a:pt x="0" y="30"/>
                    <a:pt x="7" y="38"/>
                    <a:pt x="17" y="37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5143500" y="4465638"/>
              <a:ext cx="939800" cy="796925"/>
            </a:xfrm>
            <a:custGeom>
              <a:avLst/>
              <a:gdLst/>
              <a:ahLst/>
              <a:cxnLst>
                <a:cxn ang="0">
                  <a:pos x="286" y="152"/>
                </a:cxn>
                <a:cxn ang="0">
                  <a:pos x="237" y="50"/>
                </a:cxn>
                <a:cxn ang="0">
                  <a:pos x="160" y="3"/>
                </a:cxn>
                <a:cxn ang="0">
                  <a:pos x="153" y="0"/>
                </a:cxn>
                <a:cxn ang="0">
                  <a:pos x="153" y="0"/>
                </a:cxn>
                <a:cxn ang="0">
                  <a:pos x="0" y="158"/>
                </a:cxn>
                <a:cxn ang="0">
                  <a:pos x="53" y="236"/>
                </a:cxn>
                <a:cxn ang="0">
                  <a:pos x="107" y="237"/>
                </a:cxn>
                <a:cxn ang="0">
                  <a:pos x="148" y="210"/>
                </a:cxn>
                <a:cxn ang="0">
                  <a:pos x="240" y="111"/>
                </a:cxn>
                <a:cxn ang="0">
                  <a:pos x="287" y="154"/>
                </a:cxn>
                <a:cxn ang="0">
                  <a:pos x="286" y="152"/>
                </a:cxn>
              </a:cxnLst>
              <a:rect l="0" t="0" r="r" b="b"/>
              <a:pathLst>
                <a:path w="287" h="243">
                  <a:moveTo>
                    <a:pt x="286" y="152"/>
                  </a:moveTo>
                  <a:cubicBezTo>
                    <a:pt x="286" y="111"/>
                    <a:pt x="267" y="77"/>
                    <a:pt x="237" y="50"/>
                  </a:cubicBezTo>
                  <a:cubicBezTo>
                    <a:pt x="215" y="30"/>
                    <a:pt x="188" y="14"/>
                    <a:pt x="160" y="3"/>
                  </a:cubicBezTo>
                  <a:cubicBezTo>
                    <a:pt x="158" y="2"/>
                    <a:pt x="156" y="1"/>
                    <a:pt x="153" y="0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19" y="41"/>
                    <a:pt x="0" y="72"/>
                    <a:pt x="0" y="158"/>
                  </a:cubicBezTo>
                  <a:cubicBezTo>
                    <a:pt x="0" y="192"/>
                    <a:pt x="21" y="223"/>
                    <a:pt x="53" y="236"/>
                  </a:cubicBezTo>
                  <a:cubicBezTo>
                    <a:pt x="71" y="243"/>
                    <a:pt x="89" y="243"/>
                    <a:pt x="107" y="237"/>
                  </a:cubicBezTo>
                  <a:cubicBezTo>
                    <a:pt x="123" y="232"/>
                    <a:pt x="137" y="222"/>
                    <a:pt x="148" y="210"/>
                  </a:cubicBezTo>
                  <a:cubicBezTo>
                    <a:pt x="182" y="171"/>
                    <a:pt x="197" y="111"/>
                    <a:pt x="240" y="111"/>
                  </a:cubicBezTo>
                  <a:cubicBezTo>
                    <a:pt x="279" y="111"/>
                    <a:pt x="284" y="139"/>
                    <a:pt x="287" y="154"/>
                  </a:cubicBezTo>
                  <a:cubicBezTo>
                    <a:pt x="287" y="154"/>
                    <a:pt x="287" y="153"/>
                    <a:pt x="286" y="152"/>
                  </a:cubicBezTo>
                </a:path>
              </a:pathLst>
            </a:custGeom>
            <a:solidFill>
              <a:srgbClr val="0070A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800" dirty="0">
                <a:solidFill>
                  <a:prstClr val="black"/>
                </a:solidFill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9296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5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5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9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DF54-D384-4F2A-99B5-E7E348AB2F33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F9BC-45C6-4A86-9B4B-855DD9D5E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3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20638"/>
            <a:ext cx="109728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1028" name="Rectangle 20"/>
          <p:cNvSpPr txBox="1">
            <a:spLocks noChangeArrowheads="1"/>
          </p:cNvSpPr>
          <p:nvPr/>
        </p:nvSpPr>
        <p:spPr bwMode="auto">
          <a:xfrm>
            <a:off x="381000" y="6597650"/>
            <a:ext cx="1625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C30D44-4FF9-405F-B5B6-0B9ED888DB36}" type="datetime4">
              <a:rPr lang="en-US" sz="8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February 22, 2018</a:t>
            </a:fld>
            <a:endParaRPr lang="en-US" sz="800" smtClean="0">
              <a:solidFill>
                <a:srgbClr val="7F7F7F"/>
              </a:solidFill>
              <a:latin typeface="Candara" pitchFamily="34" charset="0"/>
              <a:cs typeface="Arial" charset="0"/>
            </a:endParaRPr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695452" y="6597650"/>
            <a:ext cx="143180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800" smtClean="0">
                <a:solidFill>
                  <a:srgbClr val="7F7F7F"/>
                </a:solidFill>
                <a:latin typeface="Candara" pitchFamily="34" charset="0"/>
                <a:cs typeface="Arial" charset="0"/>
              </a:rPr>
              <a:t>Proprietary and Confidential </a:t>
            </a:r>
          </a:p>
        </p:txBody>
      </p:sp>
      <p:sp>
        <p:nvSpPr>
          <p:cNvPr id="1030" name="Text Box 5"/>
          <p:cNvSpPr txBox="1">
            <a:spLocks noChangeArrowheads="1"/>
          </p:cNvSpPr>
          <p:nvPr/>
        </p:nvSpPr>
        <p:spPr bwMode="gray">
          <a:xfrm>
            <a:off x="3706195" y="6632189"/>
            <a:ext cx="237244" cy="138499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858585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lang="en-US" altLang="en-US" sz="800" smtClean="0">
                <a:solidFill>
                  <a:srgbClr val="1F497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 </a:t>
            </a:r>
            <a:fld id="{0670A1E1-1F90-4986-A51C-9AF6057B9273}" type="slidenum">
              <a:rPr lang="en-US" altLang="en-US" sz="900" smtClean="0">
                <a:solidFill>
                  <a:srgbClr val="7F7F7F"/>
                </a:solidFill>
                <a:latin typeface="Candara" panose="020E0502030303020204" pitchFamily="34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65000"/>
                <a:buFont typeface="Wingdings" panose="05000000000000000000" pitchFamily="2" charset="2"/>
                <a:buNone/>
                <a:defRPr/>
              </a:pPr>
              <a:t>‹#›</a:t>
            </a:fld>
            <a:r>
              <a:rPr lang="en-US" altLang="en-US" sz="900" smtClean="0">
                <a:solidFill>
                  <a:srgbClr val="7F7F7F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800" smtClean="0">
                <a:solidFill>
                  <a:srgbClr val="1F497D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-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508000" y="6583363"/>
            <a:ext cx="9956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680633" y="6583364"/>
            <a:ext cx="0" cy="231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72933" y="6583364"/>
            <a:ext cx="0" cy="231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5800"/>
            <a:ext cx="7467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2" descr="C:\Users\vkasture\Desktop\IGate-logo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6040438"/>
            <a:ext cx="24892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776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ndar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panose="020B0604020202020204" pitchFamily="34" charset="0"/>
        <a:buChar char="•"/>
        <a:defRPr b="1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panose="020B0604020202020204" pitchFamily="34" charset="0"/>
        <a:buChar char="–"/>
        <a:defRPr sz="1600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1E4"/>
        </a:buClr>
        <a:buFont typeface="Arial" panose="020B0604020202020204" pitchFamily="34" charset="0"/>
        <a:buChar char="•"/>
        <a:defRPr sz="1200" kern="1200">
          <a:solidFill>
            <a:srgbClr val="7F7F7F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olg_stg_exp.png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hyperlink" Target="stg_college.png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stg_company.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hyperlink" Target="EXP_STG_COMPANY.png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College_exp.png" TargetMode="External"/><Relationship Id="rId7" Type="http://schemas.openxmlformats.org/officeDocument/2006/relationships/hyperlink" Target="FIL_COLLEGE_UPD.p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hyperlink" Target="FIL_COLLEGE_NEW.png" TargetMode="External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hyperlink" Target="Dim_college.p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date_exp.png" TargetMode="External"/><Relationship Id="rId7" Type="http://schemas.openxmlformats.org/officeDocument/2006/relationships/hyperlink" Target="dim_date.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hyperlink" Target="date_exp2.png" TargetMode="Externa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fact_colg.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act_survey.png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88920"/>
            <a:ext cx="5081666" cy="2269467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 of Campus Recruitments</a:t>
            </a:r>
          </a:p>
        </p:txBody>
      </p:sp>
    </p:spTree>
    <p:extLst>
      <p:ext uri="{BB962C8B-B14F-4D97-AF65-F5344CB8AC3E}">
        <p14:creationId xmlns:p14="http://schemas.microsoft.com/office/powerpoint/2010/main" val="204569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44381"/>
            <a:ext cx="10972800" cy="5181784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STG_COLLEGE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643" y="2163580"/>
            <a:ext cx="7719933" cy="3577652"/>
          </a:xfrm>
          <a:prstGeom prst="rect">
            <a:avLst/>
          </a:prstGeom>
        </p:spPr>
      </p:pic>
      <p:pic>
        <p:nvPicPr>
          <p:cNvPr id="7" name="Picture 6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759" y="3492396"/>
            <a:ext cx="633569" cy="536594"/>
          </a:xfrm>
          <a:prstGeom prst="rect">
            <a:avLst/>
          </a:prstGeom>
        </p:spPr>
      </p:pic>
      <p:pic>
        <p:nvPicPr>
          <p:cNvPr id="8" name="Picture 7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6439" y="4014000"/>
            <a:ext cx="1072630" cy="102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49311"/>
            <a:ext cx="10972800" cy="507685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 Table: </a:t>
            </a:r>
            <a:r>
              <a:rPr 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STG_COMPANY</a:t>
            </a:r>
            <a:endParaRPr 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3" y="2095500"/>
            <a:ext cx="8514413" cy="3615752"/>
          </a:xfrm>
          <a:prstGeom prst="rect">
            <a:avLst/>
          </a:prstGeom>
        </p:spPr>
      </p:pic>
      <p:pic>
        <p:nvPicPr>
          <p:cNvPr id="6" name="Picture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195" y="3984963"/>
            <a:ext cx="1617786" cy="1036742"/>
          </a:xfrm>
          <a:prstGeom prst="rect">
            <a:avLst/>
          </a:prstGeom>
        </p:spPr>
      </p:pic>
      <p:pic>
        <p:nvPicPr>
          <p:cNvPr id="7" name="Picture 6">
            <a:hlinkClick r:id="rId5" action="ppaction://hlinkfile"/>
          </p:cNvPr>
          <p:cNvPicPr>
            <a:picLocks noChangeAspect="1"/>
          </p:cNvPicPr>
          <p:nvPr/>
        </p:nvPicPr>
        <p:blipFill rotWithShape="1">
          <a:blip r:embed="rId6"/>
          <a:srcRect l="23726" r="28537" b="30083"/>
          <a:stretch/>
        </p:blipFill>
        <p:spPr>
          <a:xfrm>
            <a:off x="5773711" y="2687515"/>
            <a:ext cx="986853" cy="9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936" y="2032303"/>
            <a:ext cx="7145153" cy="44370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06400" y="1274164"/>
            <a:ext cx="4491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Dim_College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8882" y="3471322"/>
            <a:ext cx="495300" cy="695325"/>
          </a:xfrm>
          <a:prstGeom prst="rect">
            <a:avLst/>
          </a:prstGeom>
        </p:spPr>
      </p:pic>
      <p:pic>
        <p:nvPicPr>
          <p:cNvPr id="3" name="Picture 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2839" y="3539282"/>
            <a:ext cx="666750" cy="771525"/>
          </a:xfrm>
          <a:prstGeom prst="rect">
            <a:avLst/>
          </a:prstGeom>
        </p:spPr>
      </p:pic>
      <p:pic>
        <p:nvPicPr>
          <p:cNvPr id="4" name="Picture 3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839" y="4250847"/>
            <a:ext cx="704850" cy="710897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file"/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71178" y="3509302"/>
            <a:ext cx="8191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167022"/>
            <a:ext cx="4696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Dim_Company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20" y="1566842"/>
            <a:ext cx="7914807" cy="45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2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052990"/>
            <a:ext cx="437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Dim_Survey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4" y="1570221"/>
            <a:ext cx="8169639" cy="46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063586"/>
            <a:ext cx="408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Dim_Date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616" y="1581166"/>
            <a:ext cx="7636679" cy="4639751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704" y="3174089"/>
            <a:ext cx="847725" cy="809625"/>
          </a:xfrm>
          <a:prstGeom prst="rect">
            <a:avLst/>
          </a:prstGeom>
        </p:spPr>
      </p:pic>
      <p:pic>
        <p:nvPicPr>
          <p:cNvPr id="5" name="Picture 4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3961" y="4205600"/>
            <a:ext cx="781050" cy="695325"/>
          </a:xfrm>
          <a:prstGeom prst="rect">
            <a:avLst/>
          </a:prstGeom>
        </p:spPr>
      </p:pic>
      <p:pic>
        <p:nvPicPr>
          <p:cNvPr id="6" name="Picture 5">
            <a:hlinkClick r:id="rId7" action="ppaction://hlinkfile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440" y="4938024"/>
            <a:ext cx="65285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5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063586"/>
            <a:ext cx="4401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Fact_College_Details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672" y="1644637"/>
            <a:ext cx="7067861" cy="4786143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/>
          <a:srcRect l="5535" r="-1"/>
          <a:stretch/>
        </p:blipFill>
        <p:spPr>
          <a:xfrm>
            <a:off x="6955435" y="4642578"/>
            <a:ext cx="1154243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8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6400" y="1063586"/>
            <a:ext cx="431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 Table: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Fact_Survey_Details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731" y="1563100"/>
            <a:ext cx="7210269" cy="4932445"/>
          </a:xfrm>
          <a:prstGeom prst="rect">
            <a:avLst/>
          </a:prstGeom>
        </p:spPr>
      </p:pic>
      <p:pic>
        <p:nvPicPr>
          <p:cNvPr id="3" name="Picture 2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70" y="4494082"/>
            <a:ext cx="1153604" cy="112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1678898"/>
            <a:ext cx="9248775" cy="3522077"/>
          </a:xfrm>
        </p:spPr>
      </p:pic>
    </p:spTree>
    <p:extLst>
      <p:ext uri="{BB962C8B-B14F-4D97-AF65-F5344CB8AC3E}">
        <p14:creationId xmlns:p14="http://schemas.microsoft.com/office/powerpoint/2010/main" val="156429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44" y="1512441"/>
            <a:ext cx="9081541" cy="397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5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911" y="812801"/>
            <a:ext cx="11447489" cy="5313364"/>
          </a:xfrm>
          <a:blipFill dpi="0" rotWithShape="1">
            <a:blip r:embed="rId2">
              <a:alphaModFix amt="14000"/>
            </a:blip>
            <a:srcRect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Mentor: JAYAVIBHAVA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75161" y="275819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9698" y="3127522"/>
            <a:ext cx="36544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Divyashree N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Harshavardhan Reddy B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Payal M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Pooja K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Venkatesh R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Vijayprasath S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79293"/>
            <a:ext cx="10972800" cy="5046872"/>
          </a:xfrm>
        </p:spPr>
        <p:txBody>
          <a:bodyPr/>
          <a:lstStyle/>
          <a:p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days every single organization is going to the universities and selecting the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students.</a:t>
            </a:r>
          </a:p>
          <a:p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organization has its own particular criteria, similar to scholarly outcomes and different exercises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light of the criteria the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shortlisted and are being put in that specific organization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organizations who conducts surveys on the universities 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declare the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 based on the number of students selected for that organization.</a:t>
            </a:r>
          </a:p>
        </p:txBody>
      </p:sp>
    </p:spTree>
    <p:extLst>
      <p:ext uri="{BB962C8B-B14F-4D97-AF65-F5344CB8AC3E}">
        <p14:creationId xmlns:p14="http://schemas.microsoft.com/office/powerpoint/2010/main" val="4454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229193"/>
            <a:ext cx="11176000" cy="4896971"/>
          </a:xfrm>
        </p:spPr>
        <p:txBody>
          <a:bodyPr/>
          <a:lstStyle/>
          <a:p>
            <a:pPr lvl="0"/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Colleges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Visited 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Quarter.</a:t>
            </a:r>
          </a:p>
          <a:p>
            <a:pPr marL="0" lvl="0" indent="0">
              <a:buNone/>
            </a:pPr>
            <a:endParaRPr lang="en-US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Placement Percentage Per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Year.</a:t>
            </a:r>
          </a:p>
          <a:p>
            <a:pPr marL="0" lvl="0" indent="0">
              <a:buNone/>
            </a:pPr>
            <a:endParaRPr lang="en-US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Wise Total number of Students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Selected.</a:t>
            </a:r>
          </a:p>
          <a:p>
            <a:pPr marL="0" indent="0">
              <a:buNone/>
            </a:pPr>
            <a:endParaRPr lang="en-US" sz="2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criteria and their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packages.</a:t>
            </a:r>
            <a:endParaRPr lang="en-US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7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 REQUIREMENTS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08125"/>
            <a:ext cx="5524500" cy="2076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28" y="1313667"/>
            <a:ext cx="2806494" cy="2104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72" y="3919405"/>
            <a:ext cx="2190750" cy="2095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469" y="3251340"/>
            <a:ext cx="4921561" cy="2763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898" y="1764580"/>
            <a:ext cx="3035160" cy="303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9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1906" y="1765013"/>
            <a:ext cx="5617616" cy="3822562"/>
          </a:xfrm>
          <a:prstGeom prst="rect">
            <a:avLst/>
          </a:prstGeom>
        </p:spPr>
      </p:pic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1663909" y="182688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ETL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99213"/>
            <a:ext cx="11176000" cy="4926951"/>
          </a:xfrm>
        </p:spPr>
        <p:txBody>
          <a:bodyPr/>
          <a:lstStyle/>
          <a:p>
            <a:pPr algn="just"/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extracting data from source systems and bringing it into the data warehouse is commonly called 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stands for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xtraction, Transformation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79" y="2533630"/>
            <a:ext cx="6995120" cy="345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4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 OF ETL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4125"/>
            <a:ext cx="10972800" cy="4792039"/>
          </a:xfrm>
        </p:spPr>
        <p:txBody>
          <a:bodyPr/>
          <a:lstStyle/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 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 reading data from a database. In this stage, the data is collected, often from multiple and different types of sources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 the process of converting the extracted data from its previous form into the form it needs to be </a:t>
            </a:r>
            <a:r>
              <a:rPr lang="en-US" sz="26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in, so that it 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placed into another database. </a:t>
            </a:r>
            <a:endParaRPr lang="en-US" sz="2600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is the process of writing the data into the target database.</a:t>
            </a:r>
          </a:p>
          <a:p>
            <a:pPr marL="0" indent="0" algn="just">
              <a:buNone/>
            </a:pPr>
            <a:endParaRPr 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52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75" y="1114035"/>
            <a:ext cx="6950630" cy="5146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54439" y="11140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931" y="1483367"/>
            <a:ext cx="467693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star schema is the simplest style of data mart 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schema.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star schema consists of one or more fact tables referencing any number of dimension tables.</a:t>
            </a:r>
          </a:p>
        </p:txBody>
      </p:sp>
    </p:spTree>
    <p:extLst>
      <p:ext uri="{BB962C8B-B14F-4D97-AF65-F5344CB8AC3E}">
        <p14:creationId xmlns:p14="http://schemas.microsoft.com/office/powerpoint/2010/main" val="315366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205</Words>
  <Application>Microsoft Office PowerPoint</Application>
  <PresentationFormat>Widescreen</PresentationFormat>
  <Paragraphs>61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Candara</vt:lpstr>
      <vt:lpstr>Times New Roman</vt:lpstr>
      <vt:lpstr>Wingdings</vt:lpstr>
      <vt:lpstr>Office Theme</vt:lpstr>
      <vt:lpstr>1_Office Theme</vt:lpstr>
      <vt:lpstr>think-cell Slide</vt:lpstr>
      <vt:lpstr>Statistical Analysis of Campus Recruitments</vt:lpstr>
      <vt:lpstr>PowerPoint Presentation</vt:lpstr>
      <vt:lpstr>INTRODUCTION</vt:lpstr>
      <vt:lpstr>SCOPE OF THE PROJECT</vt:lpstr>
      <vt:lpstr>SYSTEM  REQUIREMENTS</vt:lpstr>
      <vt:lpstr>PROJECT FLOW</vt:lpstr>
      <vt:lpstr>CONCEPT OF ETL</vt:lpstr>
      <vt:lpstr>CONCEPT OF ETL</vt:lpstr>
      <vt:lpstr>STAR SCHEMA</vt:lpstr>
      <vt:lpstr>MAPPING</vt:lpstr>
      <vt:lpstr>MAPPING CONTD..</vt:lpstr>
      <vt:lpstr>PowerPoint Presentation</vt:lpstr>
      <vt:lpstr>MAPPING</vt:lpstr>
      <vt:lpstr>MAPPING</vt:lpstr>
      <vt:lpstr>MAPPING</vt:lpstr>
      <vt:lpstr>MAPPING</vt:lpstr>
      <vt:lpstr>MAPPING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Ramini, Venkatesh</dc:creator>
  <cp:lastModifiedBy>Ramini, Venkatesh</cp:lastModifiedBy>
  <cp:revision>43</cp:revision>
  <dcterms:created xsi:type="dcterms:W3CDTF">2018-02-21T05:13:48Z</dcterms:created>
  <dcterms:modified xsi:type="dcterms:W3CDTF">2018-02-22T12:50:57Z</dcterms:modified>
</cp:coreProperties>
</file>