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r>
              <a:rPr b="1" dirty="0" sz="2400" lang="en-US"/>
              <a:t>asunm1455251122339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2024-09-10T11:12:58Z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a107f85423524086a45a9ecfec8fd80c</vt:lpwstr>
  </property>
</Properties>
</file>