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0" r:id="rId3"/>
    <p:sldId id="314" r:id="rId4"/>
    <p:sldId id="312" r:id="rId5"/>
    <p:sldId id="284" r:id="rId6"/>
    <p:sldId id="315" r:id="rId7"/>
    <p:sldId id="292" r:id="rId8"/>
    <p:sldId id="299" r:id="rId9"/>
    <p:sldId id="300" r:id="rId10"/>
    <p:sldId id="301" r:id="rId11"/>
    <p:sldId id="294" r:id="rId12"/>
    <p:sldId id="305" r:id="rId13"/>
    <p:sldId id="293" r:id="rId14"/>
    <p:sldId id="286" r:id="rId15"/>
    <p:sldId id="295" r:id="rId16"/>
    <p:sldId id="296" r:id="rId17"/>
    <p:sldId id="318" r:id="rId18"/>
    <p:sldId id="320" r:id="rId19"/>
    <p:sldId id="321" r:id="rId20"/>
    <p:sldId id="322" r:id="rId21"/>
    <p:sldId id="323" r:id="rId22"/>
    <p:sldId id="287" r:id="rId23"/>
    <p:sldId id="289" r:id="rId24"/>
    <p:sldId id="319" r:id="rId25"/>
    <p:sldId id="316" r:id="rId26"/>
    <p:sldId id="308" r:id="rId27"/>
    <p:sldId id="307" r:id="rId28"/>
    <p:sldId id="288" r:id="rId29"/>
    <p:sldId id="297" r:id="rId30"/>
    <p:sldId id="313" r:id="rId31"/>
    <p:sldId id="285" r:id="rId32"/>
    <p:sldId id="302" r:id="rId33"/>
    <p:sldId id="303" r:id="rId34"/>
    <p:sldId id="304" r:id="rId35"/>
    <p:sldId id="317"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rdin Aline" initials="BA" lastIdx="17" clrIdx="0">
    <p:extLst>
      <p:ext uri="{19B8F6BF-5375-455C-9EA6-DF929625EA0E}">
        <p15:presenceInfo xmlns:p15="http://schemas.microsoft.com/office/powerpoint/2012/main" userId="S-1-5-21-1343024091-688789844-1060284298-132415" providerId="AD"/>
      </p:ext>
    </p:extLst>
  </p:cmAuthor>
  <p:cmAuthor id="2" name="Celio Jennifer" initials="CJ" lastIdx="17" clrIdx="1">
    <p:extLst>
      <p:ext uri="{19B8F6BF-5375-455C-9EA6-DF929625EA0E}">
        <p15:presenceInfo xmlns:p15="http://schemas.microsoft.com/office/powerpoint/2012/main" userId="S-1-5-21-1343024091-688789844-1060284298-1209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E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76102" autoAdjust="0"/>
  </p:normalViewPr>
  <p:slideViewPr>
    <p:cSldViewPr>
      <p:cViewPr varScale="1">
        <p:scale>
          <a:sx n="109" d="100"/>
          <a:sy n="109" d="100"/>
        </p:scale>
        <p:origin x="1104" y="192"/>
      </p:cViewPr>
      <p:guideLst>
        <p:guide orient="horz" pos="2160"/>
        <p:guide pos="3840"/>
      </p:guideLst>
    </p:cSldViewPr>
  </p:slideViewPr>
  <p:outlineViewPr>
    <p:cViewPr>
      <p:scale>
        <a:sx n="33" d="100"/>
        <a:sy n="33" d="100"/>
      </p:scale>
      <p:origin x="0" y="-115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709EC-0FEF-4D4D-813C-FE097A0EE9E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EDAC0DDF-9C23-214B-9D12-39FB4A22097C}">
      <dgm:prSet custT="1"/>
      <dgm:spPr/>
      <dgm:t>
        <a:bodyPr/>
        <a:lstStyle/>
        <a:p>
          <a:r>
            <a:rPr lang="fr-FR" sz="4000"/>
            <a:t>Who? </a:t>
          </a:r>
        </a:p>
      </dgm:t>
    </dgm:pt>
    <dgm:pt modelId="{A76340DC-2C68-5842-BB35-F1B8DFEE4692}" type="parTrans" cxnId="{A0E6A7BB-BD11-934A-956E-06C3C6EFD0CD}">
      <dgm:prSet/>
      <dgm:spPr/>
      <dgm:t>
        <a:bodyPr/>
        <a:lstStyle/>
        <a:p>
          <a:endParaRPr lang="en-GB"/>
        </a:p>
      </dgm:t>
    </dgm:pt>
    <dgm:pt modelId="{9FFE8C4E-B3F0-EA43-8796-A7C3B1276040}" type="sibTrans" cxnId="{A0E6A7BB-BD11-934A-956E-06C3C6EFD0CD}">
      <dgm:prSet/>
      <dgm:spPr/>
      <dgm:t>
        <a:bodyPr/>
        <a:lstStyle/>
        <a:p>
          <a:endParaRPr lang="en-GB"/>
        </a:p>
      </dgm:t>
    </dgm:pt>
    <dgm:pt modelId="{2BE64A16-FEDA-614D-B1FE-C1D2E3FFA409}">
      <dgm:prSet custT="1"/>
      <dgm:spPr/>
      <dgm:t>
        <a:bodyPr/>
        <a:lstStyle/>
        <a:p>
          <a:r>
            <a:rPr lang="fr-FR" sz="1800"/>
            <a:t>patient </a:t>
          </a:r>
        </a:p>
      </dgm:t>
    </dgm:pt>
    <dgm:pt modelId="{D392BA2D-BE1D-3B4D-BEEA-F264724829CD}" type="parTrans" cxnId="{0D6EC4F5-9DB7-CB45-8CAD-AB329E68FF6F}">
      <dgm:prSet/>
      <dgm:spPr/>
      <dgm:t>
        <a:bodyPr/>
        <a:lstStyle/>
        <a:p>
          <a:endParaRPr lang="en-GB"/>
        </a:p>
      </dgm:t>
    </dgm:pt>
    <dgm:pt modelId="{A49AEB3A-5ABB-204D-AC63-F3C66BCAAE24}" type="sibTrans" cxnId="{0D6EC4F5-9DB7-CB45-8CAD-AB329E68FF6F}">
      <dgm:prSet/>
      <dgm:spPr/>
      <dgm:t>
        <a:bodyPr/>
        <a:lstStyle/>
        <a:p>
          <a:endParaRPr lang="en-GB"/>
        </a:p>
      </dgm:t>
    </dgm:pt>
    <dgm:pt modelId="{9D36AFD9-CBDD-CF4E-A481-DFEEB5793C3F}">
      <dgm:prSet custT="1"/>
      <dgm:spPr/>
      <dgm:t>
        <a:bodyPr/>
        <a:lstStyle/>
        <a:p>
          <a:r>
            <a:rPr lang="fr-FR" sz="1800"/>
            <a:t>caregiver/parent </a:t>
          </a:r>
        </a:p>
      </dgm:t>
    </dgm:pt>
    <dgm:pt modelId="{95C857FC-622F-9D44-A936-F96A2E9EE527}" type="parTrans" cxnId="{82D263A6-0656-DF46-B42A-40140D5542DB}">
      <dgm:prSet/>
      <dgm:spPr/>
      <dgm:t>
        <a:bodyPr/>
        <a:lstStyle/>
        <a:p>
          <a:endParaRPr lang="en-GB"/>
        </a:p>
      </dgm:t>
    </dgm:pt>
    <dgm:pt modelId="{BAC92D6C-6EA1-A341-BEF6-27E84F9F0322}" type="sibTrans" cxnId="{82D263A6-0656-DF46-B42A-40140D5542DB}">
      <dgm:prSet/>
      <dgm:spPr/>
      <dgm:t>
        <a:bodyPr/>
        <a:lstStyle/>
        <a:p>
          <a:endParaRPr lang="en-GB"/>
        </a:p>
      </dgm:t>
    </dgm:pt>
    <dgm:pt modelId="{9223F490-DED7-C243-B9F3-DB71EBD21261}">
      <dgm:prSet custT="1"/>
      <dgm:spPr/>
      <dgm:t>
        <a:bodyPr/>
        <a:lstStyle/>
        <a:p>
          <a:r>
            <a:rPr lang="fr-FR" sz="1800"/>
            <a:t>HCP</a:t>
          </a:r>
        </a:p>
      </dgm:t>
    </dgm:pt>
    <dgm:pt modelId="{62D4462C-51F8-BE41-B26A-CD5E1FE41216}" type="parTrans" cxnId="{760CBC54-85B5-CB40-8696-138A13326010}">
      <dgm:prSet/>
      <dgm:spPr/>
      <dgm:t>
        <a:bodyPr/>
        <a:lstStyle/>
        <a:p>
          <a:endParaRPr lang="en-GB"/>
        </a:p>
      </dgm:t>
    </dgm:pt>
    <dgm:pt modelId="{19D714E2-B058-2241-8E8A-E59915893F50}" type="sibTrans" cxnId="{760CBC54-85B5-CB40-8696-138A13326010}">
      <dgm:prSet/>
      <dgm:spPr/>
      <dgm:t>
        <a:bodyPr/>
        <a:lstStyle/>
        <a:p>
          <a:endParaRPr lang="en-GB"/>
        </a:p>
      </dgm:t>
    </dgm:pt>
    <dgm:pt modelId="{CE561CF6-3D27-814C-A0E5-3220037EC498}">
      <dgm:prSet custT="1"/>
      <dgm:spPr/>
      <dgm:t>
        <a:bodyPr/>
        <a:lstStyle/>
        <a:p>
          <a:r>
            <a:rPr lang="fr-FR" sz="4000" dirty="0" err="1"/>
            <a:t>What</a:t>
          </a:r>
          <a:r>
            <a:rPr lang="fr-FR" sz="4000" dirty="0"/>
            <a:t>? </a:t>
          </a:r>
        </a:p>
      </dgm:t>
    </dgm:pt>
    <dgm:pt modelId="{A6BD5C8D-9DE6-2F4F-A338-DBF4C67B5031}" type="parTrans" cxnId="{5AAE31AE-037F-A743-895D-3FF153FFD11F}">
      <dgm:prSet/>
      <dgm:spPr/>
      <dgm:t>
        <a:bodyPr/>
        <a:lstStyle/>
        <a:p>
          <a:endParaRPr lang="en-GB"/>
        </a:p>
      </dgm:t>
    </dgm:pt>
    <dgm:pt modelId="{68DB1BB3-7F22-EC41-8678-7092304B7501}" type="sibTrans" cxnId="{5AAE31AE-037F-A743-895D-3FF153FFD11F}">
      <dgm:prSet/>
      <dgm:spPr/>
      <dgm:t>
        <a:bodyPr/>
        <a:lstStyle/>
        <a:p>
          <a:endParaRPr lang="en-GB"/>
        </a:p>
      </dgm:t>
    </dgm:pt>
    <dgm:pt modelId="{58A73DAD-4085-B642-B70D-09CE3B9AB793}">
      <dgm:prSet custT="1"/>
      <dgm:spPr/>
      <dgm:t>
        <a:bodyPr/>
        <a:lstStyle/>
        <a:p>
          <a:r>
            <a:rPr lang="fr-FR" sz="1800"/>
            <a:t>actual use or ratio used/prescribed</a:t>
          </a:r>
        </a:p>
      </dgm:t>
    </dgm:pt>
    <dgm:pt modelId="{976898BC-1614-D046-8953-2A63138FA2DE}" type="parTrans" cxnId="{787D09A0-775E-C744-B8EE-8CB7DCA5B5EF}">
      <dgm:prSet/>
      <dgm:spPr/>
      <dgm:t>
        <a:bodyPr/>
        <a:lstStyle/>
        <a:p>
          <a:endParaRPr lang="en-GB"/>
        </a:p>
      </dgm:t>
    </dgm:pt>
    <dgm:pt modelId="{0ACC2892-579F-7545-B791-6D9C9DAFC719}" type="sibTrans" cxnId="{787D09A0-775E-C744-B8EE-8CB7DCA5B5EF}">
      <dgm:prSet/>
      <dgm:spPr/>
      <dgm:t>
        <a:bodyPr/>
        <a:lstStyle/>
        <a:p>
          <a:endParaRPr lang="en-GB"/>
        </a:p>
      </dgm:t>
    </dgm:pt>
    <dgm:pt modelId="{BC4F7E61-BAB6-A042-B64E-BF7A291BD810}">
      <dgm:prSet custT="1"/>
      <dgm:spPr/>
      <dgm:t>
        <a:bodyPr/>
        <a:lstStyle/>
        <a:p>
          <a:r>
            <a:rPr lang="fr-FR" sz="1800" dirty="0" err="1"/>
            <a:t>determinants</a:t>
          </a:r>
          <a:endParaRPr lang="fr-FR" sz="1800" dirty="0"/>
        </a:p>
      </dgm:t>
    </dgm:pt>
    <dgm:pt modelId="{3AE89CB5-99C1-4C46-9E59-87E71EC9FD0E}" type="parTrans" cxnId="{6CEB0BA8-AB62-0841-947F-D73851318526}">
      <dgm:prSet/>
      <dgm:spPr/>
      <dgm:t>
        <a:bodyPr/>
        <a:lstStyle/>
        <a:p>
          <a:endParaRPr lang="en-GB"/>
        </a:p>
      </dgm:t>
    </dgm:pt>
    <dgm:pt modelId="{0563CA8B-F210-E349-9CCA-20E4F2F3959A}" type="sibTrans" cxnId="{6CEB0BA8-AB62-0841-947F-D73851318526}">
      <dgm:prSet/>
      <dgm:spPr/>
      <dgm:t>
        <a:bodyPr/>
        <a:lstStyle/>
        <a:p>
          <a:endParaRPr lang="en-GB"/>
        </a:p>
      </dgm:t>
    </dgm:pt>
    <dgm:pt modelId="{F05AF605-CC02-3944-BA0D-C1E7FD9DBD64}">
      <dgm:prSet custT="1"/>
      <dgm:spPr/>
      <dgm:t>
        <a:bodyPr/>
        <a:lstStyle/>
        <a:p>
          <a:r>
            <a:rPr lang="fr-FR" sz="4000"/>
            <a:t>How?</a:t>
          </a:r>
        </a:p>
      </dgm:t>
    </dgm:pt>
    <dgm:pt modelId="{4513AFF9-0DCD-3341-A472-4F5383D1D2F0}" type="parTrans" cxnId="{167A7521-F1A2-3045-A6C8-1FFF62296D9A}">
      <dgm:prSet/>
      <dgm:spPr/>
      <dgm:t>
        <a:bodyPr/>
        <a:lstStyle/>
        <a:p>
          <a:endParaRPr lang="en-GB"/>
        </a:p>
      </dgm:t>
    </dgm:pt>
    <dgm:pt modelId="{C0DA1A68-736C-D644-9D2D-B72189CE8C5D}" type="sibTrans" cxnId="{167A7521-F1A2-3045-A6C8-1FFF62296D9A}">
      <dgm:prSet/>
      <dgm:spPr/>
      <dgm:t>
        <a:bodyPr/>
        <a:lstStyle/>
        <a:p>
          <a:endParaRPr lang="en-GB"/>
        </a:p>
      </dgm:t>
    </dgm:pt>
    <dgm:pt modelId="{7543061F-3237-8F43-AA68-43899038B8E9}">
      <dgm:prSet custT="1"/>
      <dgm:spPr/>
      <dgm:t>
        <a:bodyPr/>
        <a:lstStyle/>
        <a:p>
          <a:r>
            <a:rPr lang="fr-FR" sz="1800" dirty="0"/>
            <a:t>questionnaire (e-format/</a:t>
          </a:r>
          <a:r>
            <a:rPr lang="fr-FR" sz="1800" dirty="0" err="1"/>
            <a:t>paper</a:t>
          </a:r>
          <a:r>
            <a:rPr lang="fr-FR" sz="1800" dirty="0"/>
            <a:t>/F2F)</a:t>
          </a:r>
        </a:p>
      </dgm:t>
    </dgm:pt>
    <dgm:pt modelId="{4B50EFD3-7811-4649-8569-53741DE019BB}" type="parTrans" cxnId="{A4DCC371-56C8-3C47-8A8D-E10A3B309425}">
      <dgm:prSet/>
      <dgm:spPr/>
      <dgm:t>
        <a:bodyPr/>
        <a:lstStyle/>
        <a:p>
          <a:endParaRPr lang="en-GB"/>
        </a:p>
      </dgm:t>
    </dgm:pt>
    <dgm:pt modelId="{F0DC2371-2506-AC4A-9508-1589EB9EA7B9}" type="sibTrans" cxnId="{A4DCC371-56C8-3C47-8A8D-E10A3B309425}">
      <dgm:prSet/>
      <dgm:spPr/>
      <dgm:t>
        <a:bodyPr/>
        <a:lstStyle/>
        <a:p>
          <a:endParaRPr lang="en-GB"/>
        </a:p>
      </dgm:t>
    </dgm:pt>
    <dgm:pt modelId="{9EE445E9-F157-7E40-84F1-F93E80D38EA6}">
      <dgm:prSet custT="1"/>
      <dgm:spPr/>
      <dgm:t>
        <a:bodyPr/>
        <a:lstStyle/>
        <a:p>
          <a:r>
            <a:rPr lang="fr-FR" sz="1800" dirty="0"/>
            <a:t>interview (phone/F2F)</a:t>
          </a:r>
        </a:p>
      </dgm:t>
    </dgm:pt>
    <dgm:pt modelId="{178E3BAA-D65F-3A46-B606-E1046A063D84}" type="parTrans" cxnId="{BE1A3B08-A297-C74B-8A50-7D201AEB6902}">
      <dgm:prSet/>
      <dgm:spPr/>
      <dgm:t>
        <a:bodyPr/>
        <a:lstStyle/>
        <a:p>
          <a:endParaRPr lang="en-GB"/>
        </a:p>
      </dgm:t>
    </dgm:pt>
    <dgm:pt modelId="{B80753D2-2392-EE4F-9E11-F257854A350F}" type="sibTrans" cxnId="{BE1A3B08-A297-C74B-8A50-7D201AEB6902}">
      <dgm:prSet/>
      <dgm:spPr/>
      <dgm:t>
        <a:bodyPr/>
        <a:lstStyle/>
        <a:p>
          <a:endParaRPr lang="en-GB"/>
        </a:p>
      </dgm:t>
    </dgm:pt>
    <dgm:pt modelId="{608B0292-E22F-9A4E-ADF7-B26BBF5DA4CA}">
      <dgm:prSet custT="1"/>
      <dgm:spPr/>
      <dgm:t>
        <a:bodyPr/>
        <a:lstStyle/>
        <a:p>
          <a:r>
            <a:rPr lang="fr-FR" sz="4000" dirty="0" err="1"/>
            <a:t>Where</a:t>
          </a:r>
          <a:r>
            <a:rPr lang="fr-FR" sz="4000" dirty="0"/>
            <a:t>?</a:t>
          </a:r>
        </a:p>
      </dgm:t>
    </dgm:pt>
    <dgm:pt modelId="{6BF4B139-E8FE-9B4D-8EFF-13D89E571136}" type="parTrans" cxnId="{D1E84AF9-F321-9543-AAAD-DA2963E15EA0}">
      <dgm:prSet/>
      <dgm:spPr/>
      <dgm:t>
        <a:bodyPr/>
        <a:lstStyle/>
        <a:p>
          <a:endParaRPr lang="en-GB"/>
        </a:p>
      </dgm:t>
    </dgm:pt>
    <dgm:pt modelId="{88CE15CD-06BB-234F-AE3F-A003A575ABDE}" type="sibTrans" cxnId="{D1E84AF9-F321-9543-AAAD-DA2963E15EA0}">
      <dgm:prSet/>
      <dgm:spPr/>
      <dgm:t>
        <a:bodyPr/>
        <a:lstStyle/>
        <a:p>
          <a:endParaRPr lang="en-GB"/>
        </a:p>
      </dgm:t>
    </dgm:pt>
    <dgm:pt modelId="{A0E97E55-6C2E-6C43-BB3A-383FF581A3A5}">
      <dgm:prSet custT="1"/>
      <dgm:spPr/>
      <dgm:t>
        <a:bodyPr/>
        <a:lstStyle/>
        <a:p>
          <a:r>
            <a:rPr lang="fr-FR" sz="1800" dirty="0"/>
            <a:t>online</a:t>
          </a:r>
        </a:p>
      </dgm:t>
    </dgm:pt>
    <dgm:pt modelId="{BD144DC7-F7A4-D847-B78F-E10EC1872B93}" type="parTrans" cxnId="{4294FA7B-CD3B-7445-BF19-71F4D41A940B}">
      <dgm:prSet/>
      <dgm:spPr/>
      <dgm:t>
        <a:bodyPr/>
        <a:lstStyle/>
        <a:p>
          <a:endParaRPr lang="en-GB"/>
        </a:p>
      </dgm:t>
    </dgm:pt>
    <dgm:pt modelId="{A4848B03-F7EB-0D46-84F7-6A7EA329D225}" type="sibTrans" cxnId="{4294FA7B-CD3B-7445-BF19-71F4D41A940B}">
      <dgm:prSet/>
      <dgm:spPr/>
      <dgm:t>
        <a:bodyPr/>
        <a:lstStyle/>
        <a:p>
          <a:endParaRPr lang="en-GB"/>
        </a:p>
      </dgm:t>
    </dgm:pt>
    <dgm:pt modelId="{929BA536-429E-A547-AB71-F7230C881D7E}">
      <dgm:prSet custT="1"/>
      <dgm:spPr/>
      <dgm:t>
        <a:bodyPr/>
        <a:lstStyle/>
        <a:p>
          <a:r>
            <a:rPr lang="fr-FR" sz="1800" dirty="0"/>
            <a:t>care settings</a:t>
          </a:r>
        </a:p>
      </dgm:t>
    </dgm:pt>
    <dgm:pt modelId="{DEA24AD2-18DE-1D4F-A975-8F9264040EAA}" type="parTrans" cxnId="{6E4EE7E1-0215-EF4B-99D8-307BFFED1974}">
      <dgm:prSet/>
      <dgm:spPr/>
      <dgm:t>
        <a:bodyPr/>
        <a:lstStyle/>
        <a:p>
          <a:endParaRPr lang="en-GB"/>
        </a:p>
      </dgm:t>
    </dgm:pt>
    <dgm:pt modelId="{C694F4FB-3DA7-644F-8A3E-75559B3D87F1}" type="sibTrans" cxnId="{6E4EE7E1-0215-EF4B-99D8-307BFFED1974}">
      <dgm:prSet/>
      <dgm:spPr/>
      <dgm:t>
        <a:bodyPr/>
        <a:lstStyle/>
        <a:p>
          <a:endParaRPr lang="en-GB"/>
        </a:p>
      </dgm:t>
    </dgm:pt>
    <dgm:pt modelId="{E79E96B6-7416-9240-9BE9-DC96D3B05DC7}">
      <dgm:prSet custT="1"/>
      <dgm:spPr/>
      <dgm:t>
        <a:bodyPr/>
        <a:lstStyle/>
        <a:p>
          <a:r>
            <a:rPr lang="fr-FR" sz="4000" dirty="0"/>
            <a:t>To </a:t>
          </a:r>
          <a:r>
            <a:rPr lang="fr-FR" sz="4000" dirty="0" err="1"/>
            <a:t>whom</a:t>
          </a:r>
          <a:r>
            <a:rPr lang="fr-FR" sz="4000" dirty="0"/>
            <a:t>?</a:t>
          </a:r>
        </a:p>
      </dgm:t>
    </dgm:pt>
    <dgm:pt modelId="{C1C6AFC1-9225-3742-A2A4-D7ED24E19DF7}" type="parTrans" cxnId="{91A61488-68E7-3B43-BDC9-76C79A5C5532}">
      <dgm:prSet/>
      <dgm:spPr/>
      <dgm:t>
        <a:bodyPr/>
        <a:lstStyle/>
        <a:p>
          <a:endParaRPr lang="en-GB"/>
        </a:p>
      </dgm:t>
    </dgm:pt>
    <dgm:pt modelId="{C7EE9103-1865-D346-9EAA-4119C42D8288}" type="sibTrans" cxnId="{91A61488-68E7-3B43-BDC9-76C79A5C5532}">
      <dgm:prSet/>
      <dgm:spPr/>
      <dgm:t>
        <a:bodyPr/>
        <a:lstStyle/>
        <a:p>
          <a:endParaRPr lang="en-GB"/>
        </a:p>
      </dgm:t>
    </dgm:pt>
    <dgm:pt modelId="{B40E4416-8C9C-F049-B64E-22936AB79D5E}">
      <dgm:prSet custT="1"/>
      <dgm:spPr/>
      <dgm:t>
        <a:bodyPr/>
        <a:lstStyle/>
        <a:p>
          <a:r>
            <a:rPr lang="fr-FR" sz="1800" dirty="0" err="1"/>
            <a:t>researcher</a:t>
          </a:r>
          <a:r>
            <a:rPr lang="fr-FR" sz="1800" dirty="0"/>
            <a:t>-</a:t>
          </a:r>
        </a:p>
      </dgm:t>
    </dgm:pt>
    <dgm:pt modelId="{A19E97E2-E6A4-5E40-B775-357EF655A4EB}" type="parTrans" cxnId="{6FCEBA6F-BF84-E74C-80B8-E007F0CC8C7F}">
      <dgm:prSet/>
      <dgm:spPr/>
      <dgm:t>
        <a:bodyPr/>
        <a:lstStyle/>
        <a:p>
          <a:endParaRPr lang="en-GB"/>
        </a:p>
      </dgm:t>
    </dgm:pt>
    <dgm:pt modelId="{04F208FE-A959-F846-A49A-6D29176E84AE}" type="sibTrans" cxnId="{6FCEBA6F-BF84-E74C-80B8-E007F0CC8C7F}">
      <dgm:prSet/>
      <dgm:spPr/>
      <dgm:t>
        <a:bodyPr/>
        <a:lstStyle/>
        <a:p>
          <a:endParaRPr lang="en-GB"/>
        </a:p>
      </dgm:t>
    </dgm:pt>
    <dgm:pt modelId="{957B5D0A-FC6A-0D4C-930F-1676E361F3A4}">
      <dgm:prSet custT="1"/>
      <dgm:spPr/>
      <dgm:t>
        <a:bodyPr/>
        <a:lstStyle/>
        <a:p>
          <a:r>
            <a:rPr lang="fr-FR" sz="1800" dirty="0" err="1"/>
            <a:t>clinician</a:t>
          </a:r>
          <a:r>
            <a:rPr lang="fr-FR" sz="1800" dirty="0"/>
            <a:t>-</a:t>
          </a:r>
        </a:p>
      </dgm:t>
    </dgm:pt>
    <dgm:pt modelId="{0085AFFA-97D5-AD4D-85EE-322E246B4B0E}" type="parTrans" cxnId="{98F4F41A-2834-A24A-84A6-0C1C782F680E}">
      <dgm:prSet/>
      <dgm:spPr/>
      <dgm:t>
        <a:bodyPr/>
        <a:lstStyle/>
        <a:p>
          <a:endParaRPr lang="en-GB"/>
        </a:p>
      </dgm:t>
    </dgm:pt>
    <dgm:pt modelId="{B5F8A0E7-9190-FD40-BB30-6F3D3056B25D}" type="sibTrans" cxnId="{98F4F41A-2834-A24A-84A6-0C1C782F680E}">
      <dgm:prSet/>
      <dgm:spPr/>
      <dgm:t>
        <a:bodyPr/>
        <a:lstStyle/>
        <a:p>
          <a:endParaRPr lang="en-GB"/>
        </a:p>
      </dgm:t>
    </dgm:pt>
    <dgm:pt modelId="{839BB2EB-9FC9-3648-91F9-928BB2506731}">
      <dgm:prSet custT="1"/>
      <dgm:spPr/>
      <dgm:t>
        <a:bodyPr/>
        <a:lstStyle/>
        <a:p>
          <a:r>
            <a:rPr lang="fr-FR" sz="1800" dirty="0"/>
            <a:t>self-</a:t>
          </a:r>
          <a:r>
            <a:rPr lang="fr-FR" sz="1800" dirty="0" err="1"/>
            <a:t>administered</a:t>
          </a:r>
          <a:endParaRPr lang="fr-FR" sz="1800" dirty="0"/>
        </a:p>
      </dgm:t>
    </dgm:pt>
    <dgm:pt modelId="{A8475EDC-B9B6-8645-B4B5-02557DE5E542}" type="parTrans" cxnId="{A7337ED7-216A-4F48-934C-49284969CF6A}">
      <dgm:prSet/>
      <dgm:spPr/>
      <dgm:t>
        <a:bodyPr/>
        <a:lstStyle/>
        <a:p>
          <a:endParaRPr lang="en-GB"/>
        </a:p>
      </dgm:t>
    </dgm:pt>
    <dgm:pt modelId="{6D60381D-1EEB-C542-8E58-FEF6965DC3FE}" type="sibTrans" cxnId="{A7337ED7-216A-4F48-934C-49284969CF6A}">
      <dgm:prSet/>
      <dgm:spPr/>
      <dgm:t>
        <a:bodyPr/>
        <a:lstStyle/>
        <a:p>
          <a:endParaRPr lang="en-GB"/>
        </a:p>
      </dgm:t>
    </dgm:pt>
    <dgm:pt modelId="{1940AF07-BF12-1342-8968-22A59E2C30D2}" type="pres">
      <dgm:prSet presAssocID="{4BF709EC-0FEF-4D4D-813C-FE097A0EE9EA}" presName="Name0" presStyleCnt="0">
        <dgm:presLayoutVars>
          <dgm:dir/>
          <dgm:animLvl val="lvl"/>
          <dgm:resizeHandles val="exact"/>
        </dgm:presLayoutVars>
      </dgm:prSet>
      <dgm:spPr/>
    </dgm:pt>
    <dgm:pt modelId="{317C7070-C972-4244-B09C-55E80F8B0CAD}" type="pres">
      <dgm:prSet presAssocID="{CE561CF6-3D27-814C-A0E5-3220037EC498}" presName="linNode" presStyleCnt="0"/>
      <dgm:spPr/>
    </dgm:pt>
    <dgm:pt modelId="{FDE5D30A-61B4-5B4F-9290-9A87AC097DAC}" type="pres">
      <dgm:prSet presAssocID="{CE561CF6-3D27-814C-A0E5-3220037EC498}" presName="parentText" presStyleLbl="node1" presStyleIdx="0" presStyleCnt="5">
        <dgm:presLayoutVars>
          <dgm:chMax val="1"/>
          <dgm:bulletEnabled val="1"/>
        </dgm:presLayoutVars>
      </dgm:prSet>
      <dgm:spPr/>
    </dgm:pt>
    <dgm:pt modelId="{D1DECEFF-8994-5C4B-9E2C-CC249C0A8F7F}" type="pres">
      <dgm:prSet presAssocID="{CE561CF6-3D27-814C-A0E5-3220037EC498}" presName="descendantText" presStyleLbl="alignAccFollowNode1" presStyleIdx="0" presStyleCnt="5">
        <dgm:presLayoutVars>
          <dgm:bulletEnabled val="1"/>
        </dgm:presLayoutVars>
      </dgm:prSet>
      <dgm:spPr/>
    </dgm:pt>
    <dgm:pt modelId="{96354281-113D-DB4C-8ED5-602CF38F3F2B}" type="pres">
      <dgm:prSet presAssocID="{68DB1BB3-7F22-EC41-8678-7092304B7501}" presName="sp" presStyleCnt="0"/>
      <dgm:spPr/>
    </dgm:pt>
    <dgm:pt modelId="{FC87DEB0-571D-8D4E-8FFE-024D51988DE0}" type="pres">
      <dgm:prSet presAssocID="{EDAC0DDF-9C23-214B-9D12-39FB4A22097C}" presName="linNode" presStyleCnt="0"/>
      <dgm:spPr/>
    </dgm:pt>
    <dgm:pt modelId="{B3428BBB-F3EF-5B4C-9643-311BCF2F1D2B}" type="pres">
      <dgm:prSet presAssocID="{EDAC0DDF-9C23-214B-9D12-39FB4A22097C}" presName="parentText" presStyleLbl="node1" presStyleIdx="1" presStyleCnt="5">
        <dgm:presLayoutVars>
          <dgm:chMax val="1"/>
          <dgm:bulletEnabled val="1"/>
        </dgm:presLayoutVars>
      </dgm:prSet>
      <dgm:spPr/>
    </dgm:pt>
    <dgm:pt modelId="{9A4CDC1F-0C26-0542-BC45-2D7FC58B2D12}" type="pres">
      <dgm:prSet presAssocID="{EDAC0DDF-9C23-214B-9D12-39FB4A22097C}" presName="descendantText" presStyleLbl="alignAccFollowNode1" presStyleIdx="1" presStyleCnt="5">
        <dgm:presLayoutVars>
          <dgm:bulletEnabled val="1"/>
        </dgm:presLayoutVars>
      </dgm:prSet>
      <dgm:spPr/>
    </dgm:pt>
    <dgm:pt modelId="{913A8178-E301-A849-A161-CBF36A37516F}" type="pres">
      <dgm:prSet presAssocID="{9FFE8C4E-B3F0-EA43-8796-A7C3B1276040}" presName="sp" presStyleCnt="0"/>
      <dgm:spPr/>
    </dgm:pt>
    <dgm:pt modelId="{253AC412-9A78-B649-8913-ED3F2E886370}" type="pres">
      <dgm:prSet presAssocID="{F05AF605-CC02-3944-BA0D-C1E7FD9DBD64}" presName="linNode" presStyleCnt="0"/>
      <dgm:spPr/>
    </dgm:pt>
    <dgm:pt modelId="{30B7C8B3-FEDA-564E-889D-C69203D6220E}" type="pres">
      <dgm:prSet presAssocID="{F05AF605-CC02-3944-BA0D-C1E7FD9DBD64}" presName="parentText" presStyleLbl="node1" presStyleIdx="2" presStyleCnt="5">
        <dgm:presLayoutVars>
          <dgm:chMax val="1"/>
          <dgm:bulletEnabled val="1"/>
        </dgm:presLayoutVars>
      </dgm:prSet>
      <dgm:spPr/>
    </dgm:pt>
    <dgm:pt modelId="{E6730CE7-D592-174E-B42E-67A0B1A89AB8}" type="pres">
      <dgm:prSet presAssocID="{F05AF605-CC02-3944-BA0D-C1E7FD9DBD64}" presName="descendantText" presStyleLbl="alignAccFollowNode1" presStyleIdx="2" presStyleCnt="5">
        <dgm:presLayoutVars>
          <dgm:bulletEnabled val="1"/>
        </dgm:presLayoutVars>
      </dgm:prSet>
      <dgm:spPr/>
    </dgm:pt>
    <dgm:pt modelId="{85954FBC-8148-804A-A1B5-9443780ABE00}" type="pres">
      <dgm:prSet presAssocID="{C0DA1A68-736C-D644-9D2D-B72189CE8C5D}" presName="sp" presStyleCnt="0"/>
      <dgm:spPr/>
    </dgm:pt>
    <dgm:pt modelId="{C06A0B94-22DC-F742-BE1B-CBB02A63250F}" type="pres">
      <dgm:prSet presAssocID="{608B0292-E22F-9A4E-ADF7-B26BBF5DA4CA}" presName="linNode" presStyleCnt="0"/>
      <dgm:spPr/>
    </dgm:pt>
    <dgm:pt modelId="{0C5CDA17-D839-0B45-A8DC-4151BF8FAEFB}" type="pres">
      <dgm:prSet presAssocID="{608B0292-E22F-9A4E-ADF7-B26BBF5DA4CA}" presName="parentText" presStyleLbl="node1" presStyleIdx="3" presStyleCnt="5">
        <dgm:presLayoutVars>
          <dgm:chMax val="1"/>
          <dgm:bulletEnabled val="1"/>
        </dgm:presLayoutVars>
      </dgm:prSet>
      <dgm:spPr/>
    </dgm:pt>
    <dgm:pt modelId="{6D58E444-9C1A-6F4F-BD6C-98837EDB3481}" type="pres">
      <dgm:prSet presAssocID="{608B0292-E22F-9A4E-ADF7-B26BBF5DA4CA}" presName="descendantText" presStyleLbl="alignAccFollowNode1" presStyleIdx="3" presStyleCnt="5">
        <dgm:presLayoutVars>
          <dgm:bulletEnabled val="1"/>
        </dgm:presLayoutVars>
      </dgm:prSet>
      <dgm:spPr/>
    </dgm:pt>
    <dgm:pt modelId="{D696D81A-6F06-0A4A-91F0-9EBA223E5697}" type="pres">
      <dgm:prSet presAssocID="{88CE15CD-06BB-234F-AE3F-A003A575ABDE}" presName="sp" presStyleCnt="0"/>
      <dgm:spPr/>
    </dgm:pt>
    <dgm:pt modelId="{383FA43B-3ADE-5C49-8194-84FC1C469655}" type="pres">
      <dgm:prSet presAssocID="{E79E96B6-7416-9240-9BE9-DC96D3B05DC7}" presName="linNode" presStyleCnt="0"/>
      <dgm:spPr/>
    </dgm:pt>
    <dgm:pt modelId="{61A0A298-74E9-C742-985E-1904FD093F0F}" type="pres">
      <dgm:prSet presAssocID="{E79E96B6-7416-9240-9BE9-DC96D3B05DC7}" presName="parentText" presStyleLbl="node1" presStyleIdx="4" presStyleCnt="5">
        <dgm:presLayoutVars>
          <dgm:chMax val="1"/>
          <dgm:bulletEnabled val="1"/>
        </dgm:presLayoutVars>
      </dgm:prSet>
      <dgm:spPr/>
    </dgm:pt>
    <dgm:pt modelId="{2DE827CB-C60F-524E-BEC3-1EA0AD72CD1E}" type="pres">
      <dgm:prSet presAssocID="{E79E96B6-7416-9240-9BE9-DC96D3B05DC7}" presName="descendantText" presStyleLbl="alignAccFollowNode1" presStyleIdx="4" presStyleCnt="5">
        <dgm:presLayoutVars>
          <dgm:bulletEnabled val="1"/>
        </dgm:presLayoutVars>
      </dgm:prSet>
      <dgm:spPr/>
    </dgm:pt>
  </dgm:ptLst>
  <dgm:cxnLst>
    <dgm:cxn modelId="{BE1A3B08-A297-C74B-8A50-7D201AEB6902}" srcId="{F05AF605-CC02-3944-BA0D-C1E7FD9DBD64}" destId="{9EE445E9-F157-7E40-84F1-F93E80D38EA6}" srcOrd="1" destOrd="0" parTransId="{178E3BAA-D65F-3A46-B606-E1046A063D84}" sibTransId="{B80753D2-2392-EE4F-9E11-F257854A350F}"/>
    <dgm:cxn modelId="{1CD4A512-CAE6-BB41-B283-0C14C799C336}" type="presOf" srcId="{CE561CF6-3D27-814C-A0E5-3220037EC498}" destId="{FDE5D30A-61B4-5B4F-9290-9A87AC097DAC}" srcOrd="0" destOrd="0" presId="urn:microsoft.com/office/officeart/2005/8/layout/vList5"/>
    <dgm:cxn modelId="{98F4F41A-2834-A24A-84A6-0C1C782F680E}" srcId="{E79E96B6-7416-9240-9BE9-DC96D3B05DC7}" destId="{957B5D0A-FC6A-0D4C-930F-1676E361F3A4}" srcOrd="1" destOrd="0" parTransId="{0085AFFA-97D5-AD4D-85EE-322E246B4B0E}" sibTransId="{B5F8A0E7-9190-FD40-BB30-6F3D3056B25D}"/>
    <dgm:cxn modelId="{93E2A31F-3112-0C42-8B62-08D1AC4AA6AA}" type="presOf" srcId="{4BF709EC-0FEF-4D4D-813C-FE097A0EE9EA}" destId="{1940AF07-BF12-1342-8968-22A59E2C30D2}" srcOrd="0" destOrd="0" presId="urn:microsoft.com/office/officeart/2005/8/layout/vList5"/>
    <dgm:cxn modelId="{167A7521-F1A2-3045-A6C8-1FFF62296D9A}" srcId="{4BF709EC-0FEF-4D4D-813C-FE097A0EE9EA}" destId="{F05AF605-CC02-3944-BA0D-C1E7FD9DBD64}" srcOrd="2" destOrd="0" parTransId="{4513AFF9-0DCD-3341-A472-4F5383D1D2F0}" sibTransId="{C0DA1A68-736C-D644-9D2D-B72189CE8C5D}"/>
    <dgm:cxn modelId="{B09ED424-87BD-8B42-9D5D-404A73CD47E0}" type="presOf" srcId="{2BE64A16-FEDA-614D-B1FE-C1D2E3FFA409}" destId="{9A4CDC1F-0C26-0542-BC45-2D7FC58B2D12}" srcOrd="0" destOrd="0" presId="urn:microsoft.com/office/officeart/2005/8/layout/vList5"/>
    <dgm:cxn modelId="{EEDAE339-3028-B647-A147-C0C184ED987B}" type="presOf" srcId="{BC4F7E61-BAB6-A042-B64E-BF7A291BD810}" destId="{D1DECEFF-8994-5C4B-9E2C-CC249C0A8F7F}" srcOrd="0" destOrd="1" presId="urn:microsoft.com/office/officeart/2005/8/layout/vList5"/>
    <dgm:cxn modelId="{760CBC54-85B5-CB40-8696-138A13326010}" srcId="{EDAC0DDF-9C23-214B-9D12-39FB4A22097C}" destId="{9223F490-DED7-C243-B9F3-DB71EBD21261}" srcOrd="2" destOrd="0" parTransId="{62D4462C-51F8-BE41-B26A-CD5E1FE41216}" sibTransId="{19D714E2-B058-2241-8E8A-E59915893F50}"/>
    <dgm:cxn modelId="{46928E58-105B-154F-B316-510B4CAC229E}" type="presOf" srcId="{E79E96B6-7416-9240-9BE9-DC96D3B05DC7}" destId="{61A0A298-74E9-C742-985E-1904FD093F0F}" srcOrd="0" destOrd="0" presId="urn:microsoft.com/office/officeart/2005/8/layout/vList5"/>
    <dgm:cxn modelId="{27464B5E-C85F-554A-862A-902D25976878}" type="presOf" srcId="{9D36AFD9-CBDD-CF4E-A481-DFEEB5793C3F}" destId="{9A4CDC1F-0C26-0542-BC45-2D7FC58B2D12}" srcOrd="0" destOrd="1" presId="urn:microsoft.com/office/officeart/2005/8/layout/vList5"/>
    <dgm:cxn modelId="{6FCEBA6F-BF84-E74C-80B8-E007F0CC8C7F}" srcId="{E79E96B6-7416-9240-9BE9-DC96D3B05DC7}" destId="{B40E4416-8C9C-F049-B64E-22936AB79D5E}" srcOrd="0" destOrd="0" parTransId="{A19E97E2-E6A4-5E40-B775-357EF655A4EB}" sibTransId="{04F208FE-A959-F846-A49A-6D29176E84AE}"/>
    <dgm:cxn modelId="{A4DCC371-56C8-3C47-8A8D-E10A3B309425}" srcId="{F05AF605-CC02-3944-BA0D-C1E7FD9DBD64}" destId="{7543061F-3237-8F43-AA68-43899038B8E9}" srcOrd="0" destOrd="0" parTransId="{4B50EFD3-7811-4649-8569-53741DE019BB}" sibTransId="{F0DC2371-2506-AC4A-9508-1589EB9EA7B9}"/>
    <dgm:cxn modelId="{44713B72-CFBB-564A-A50F-66962F57CB50}" type="presOf" srcId="{7543061F-3237-8F43-AA68-43899038B8E9}" destId="{E6730CE7-D592-174E-B42E-67A0B1A89AB8}" srcOrd="0" destOrd="0" presId="urn:microsoft.com/office/officeart/2005/8/layout/vList5"/>
    <dgm:cxn modelId="{4294FA7B-CD3B-7445-BF19-71F4D41A940B}" srcId="{608B0292-E22F-9A4E-ADF7-B26BBF5DA4CA}" destId="{A0E97E55-6C2E-6C43-BB3A-383FF581A3A5}" srcOrd="0" destOrd="0" parTransId="{BD144DC7-F7A4-D847-B78F-E10EC1872B93}" sibTransId="{A4848B03-F7EB-0D46-84F7-6A7EA329D225}"/>
    <dgm:cxn modelId="{9CBD277E-769E-9444-86A5-467B18E7D1A6}" type="presOf" srcId="{957B5D0A-FC6A-0D4C-930F-1676E361F3A4}" destId="{2DE827CB-C60F-524E-BEC3-1EA0AD72CD1E}" srcOrd="0" destOrd="1" presId="urn:microsoft.com/office/officeart/2005/8/layout/vList5"/>
    <dgm:cxn modelId="{91A61488-68E7-3B43-BDC9-76C79A5C5532}" srcId="{4BF709EC-0FEF-4D4D-813C-FE097A0EE9EA}" destId="{E79E96B6-7416-9240-9BE9-DC96D3B05DC7}" srcOrd="4" destOrd="0" parTransId="{C1C6AFC1-9225-3742-A2A4-D7ED24E19DF7}" sibTransId="{C7EE9103-1865-D346-9EAA-4119C42D8288}"/>
    <dgm:cxn modelId="{FAA23688-1363-F74A-8C92-3CEAEC28109C}" type="presOf" srcId="{A0E97E55-6C2E-6C43-BB3A-383FF581A3A5}" destId="{6D58E444-9C1A-6F4F-BD6C-98837EDB3481}" srcOrd="0" destOrd="0" presId="urn:microsoft.com/office/officeart/2005/8/layout/vList5"/>
    <dgm:cxn modelId="{73A6358D-1687-EF4C-BA14-8069F6EAE574}" type="presOf" srcId="{EDAC0DDF-9C23-214B-9D12-39FB4A22097C}" destId="{B3428BBB-F3EF-5B4C-9643-311BCF2F1D2B}" srcOrd="0" destOrd="0" presId="urn:microsoft.com/office/officeart/2005/8/layout/vList5"/>
    <dgm:cxn modelId="{359BF291-4E83-8243-A374-F26A74395C41}" type="presOf" srcId="{839BB2EB-9FC9-3648-91F9-928BB2506731}" destId="{2DE827CB-C60F-524E-BEC3-1EA0AD72CD1E}" srcOrd="0" destOrd="2" presId="urn:microsoft.com/office/officeart/2005/8/layout/vList5"/>
    <dgm:cxn modelId="{A2D5969A-6A9D-5748-920D-2913D3AA836F}" type="presOf" srcId="{F05AF605-CC02-3944-BA0D-C1E7FD9DBD64}" destId="{30B7C8B3-FEDA-564E-889D-C69203D6220E}" srcOrd="0" destOrd="0" presId="urn:microsoft.com/office/officeart/2005/8/layout/vList5"/>
    <dgm:cxn modelId="{787D09A0-775E-C744-B8EE-8CB7DCA5B5EF}" srcId="{CE561CF6-3D27-814C-A0E5-3220037EC498}" destId="{58A73DAD-4085-B642-B70D-09CE3B9AB793}" srcOrd="0" destOrd="0" parTransId="{976898BC-1614-D046-8953-2A63138FA2DE}" sibTransId="{0ACC2892-579F-7545-B791-6D9C9DAFC719}"/>
    <dgm:cxn modelId="{D9AEB5A5-B37D-2848-A773-0BD22F6F4300}" type="presOf" srcId="{B40E4416-8C9C-F049-B64E-22936AB79D5E}" destId="{2DE827CB-C60F-524E-BEC3-1EA0AD72CD1E}" srcOrd="0" destOrd="0" presId="urn:microsoft.com/office/officeart/2005/8/layout/vList5"/>
    <dgm:cxn modelId="{82D263A6-0656-DF46-B42A-40140D5542DB}" srcId="{EDAC0DDF-9C23-214B-9D12-39FB4A22097C}" destId="{9D36AFD9-CBDD-CF4E-A481-DFEEB5793C3F}" srcOrd="1" destOrd="0" parTransId="{95C857FC-622F-9D44-A936-F96A2E9EE527}" sibTransId="{BAC92D6C-6EA1-A341-BEF6-27E84F9F0322}"/>
    <dgm:cxn modelId="{6CEB0BA8-AB62-0841-947F-D73851318526}" srcId="{CE561CF6-3D27-814C-A0E5-3220037EC498}" destId="{BC4F7E61-BAB6-A042-B64E-BF7A291BD810}" srcOrd="1" destOrd="0" parTransId="{3AE89CB5-99C1-4C46-9E59-87E71EC9FD0E}" sibTransId="{0563CA8B-F210-E349-9CCA-20E4F2F3959A}"/>
    <dgm:cxn modelId="{5AAE31AE-037F-A743-895D-3FF153FFD11F}" srcId="{4BF709EC-0FEF-4D4D-813C-FE097A0EE9EA}" destId="{CE561CF6-3D27-814C-A0E5-3220037EC498}" srcOrd="0" destOrd="0" parTransId="{A6BD5C8D-9DE6-2F4F-A338-DBF4C67B5031}" sibTransId="{68DB1BB3-7F22-EC41-8678-7092304B7501}"/>
    <dgm:cxn modelId="{A0E6A7BB-BD11-934A-956E-06C3C6EFD0CD}" srcId="{4BF709EC-0FEF-4D4D-813C-FE097A0EE9EA}" destId="{EDAC0DDF-9C23-214B-9D12-39FB4A22097C}" srcOrd="1" destOrd="0" parTransId="{A76340DC-2C68-5842-BB35-F1B8DFEE4692}" sibTransId="{9FFE8C4E-B3F0-EA43-8796-A7C3B1276040}"/>
    <dgm:cxn modelId="{663E45BD-7746-674E-84A5-A92286AD901C}" type="presOf" srcId="{608B0292-E22F-9A4E-ADF7-B26BBF5DA4CA}" destId="{0C5CDA17-D839-0B45-A8DC-4151BF8FAEFB}" srcOrd="0" destOrd="0" presId="urn:microsoft.com/office/officeart/2005/8/layout/vList5"/>
    <dgm:cxn modelId="{ADDFE1BE-EF22-9F43-A274-9029E3FD6D68}" type="presOf" srcId="{929BA536-429E-A547-AB71-F7230C881D7E}" destId="{6D58E444-9C1A-6F4F-BD6C-98837EDB3481}" srcOrd="0" destOrd="1" presId="urn:microsoft.com/office/officeart/2005/8/layout/vList5"/>
    <dgm:cxn modelId="{B00A12CC-C32D-BD45-BCA2-E2C3C8C72819}" type="presOf" srcId="{58A73DAD-4085-B642-B70D-09CE3B9AB793}" destId="{D1DECEFF-8994-5C4B-9E2C-CC249C0A8F7F}" srcOrd="0" destOrd="0" presId="urn:microsoft.com/office/officeart/2005/8/layout/vList5"/>
    <dgm:cxn modelId="{A7337ED7-216A-4F48-934C-49284969CF6A}" srcId="{E79E96B6-7416-9240-9BE9-DC96D3B05DC7}" destId="{839BB2EB-9FC9-3648-91F9-928BB2506731}" srcOrd="2" destOrd="0" parTransId="{A8475EDC-B9B6-8645-B4B5-02557DE5E542}" sibTransId="{6D60381D-1EEB-C542-8E58-FEF6965DC3FE}"/>
    <dgm:cxn modelId="{6E4EE7E1-0215-EF4B-99D8-307BFFED1974}" srcId="{608B0292-E22F-9A4E-ADF7-B26BBF5DA4CA}" destId="{929BA536-429E-A547-AB71-F7230C881D7E}" srcOrd="1" destOrd="0" parTransId="{DEA24AD2-18DE-1D4F-A975-8F9264040EAA}" sibTransId="{C694F4FB-3DA7-644F-8A3E-75559B3D87F1}"/>
    <dgm:cxn modelId="{C38773F5-1AD2-8041-8139-02A42C2FE0E8}" type="presOf" srcId="{9223F490-DED7-C243-B9F3-DB71EBD21261}" destId="{9A4CDC1F-0C26-0542-BC45-2D7FC58B2D12}" srcOrd="0" destOrd="2" presId="urn:microsoft.com/office/officeart/2005/8/layout/vList5"/>
    <dgm:cxn modelId="{0D6EC4F5-9DB7-CB45-8CAD-AB329E68FF6F}" srcId="{EDAC0DDF-9C23-214B-9D12-39FB4A22097C}" destId="{2BE64A16-FEDA-614D-B1FE-C1D2E3FFA409}" srcOrd="0" destOrd="0" parTransId="{D392BA2D-BE1D-3B4D-BEEA-F264724829CD}" sibTransId="{A49AEB3A-5ABB-204D-AC63-F3C66BCAAE24}"/>
    <dgm:cxn modelId="{D1E84AF9-F321-9543-AAAD-DA2963E15EA0}" srcId="{4BF709EC-0FEF-4D4D-813C-FE097A0EE9EA}" destId="{608B0292-E22F-9A4E-ADF7-B26BBF5DA4CA}" srcOrd="3" destOrd="0" parTransId="{6BF4B139-E8FE-9B4D-8EFF-13D89E571136}" sibTransId="{88CE15CD-06BB-234F-AE3F-A003A575ABDE}"/>
    <dgm:cxn modelId="{42B012FD-2426-3946-898F-77CB924F46AC}" type="presOf" srcId="{9EE445E9-F157-7E40-84F1-F93E80D38EA6}" destId="{E6730CE7-D592-174E-B42E-67A0B1A89AB8}" srcOrd="0" destOrd="1" presId="urn:microsoft.com/office/officeart/2005/8/layout/vList5"/>
    <dgm:cxn modelId="{C407DCBA-D621-D640-944E-6EC10D4E7EEE}" type="presParOf" srcId="{1940AF07-BF12-1342-8968-22A59E2C30D2}" destId="{317C7070-C972-4244-B09C-55E80F8B0CAD}" srcOrd="0" destOrd="0" presId="urn:microsoft.com/office/officeart/2005/8/layout/vList5"/>
    <dgm:cxn modelId="{9955F286-2A54-D54D-8FDB-45153737B8DC}" type="presParOf" srcId="{317C7070-C972-4244-B09C-55E80F8B0CAD}" destId="{FDE5D30A-61B4-5B4F-9290-9A87AC097DAC}" srcOrd="0" destOrd="0" presId="urn:microsoft.com/office/officeart/2005/8/layout/vList5"/>
    <dgm:cxn modelId="{D30A2076-E368-1B4B-B8FD-EF16DC8CA08F}" type="presParOf" srcId="{317C7070-C972-4244-B09C-55E80F8B0CAD}" destId="{D1DECEFF-8994-5C4B-9E2C-CC249C0A8F7F}" srcOrd="1" destOrd="0" presId="urn:microsoft.com/office/officeart/2005/8/layout/vList5"/>
    <dgm:cxn modelId="{89CB3958-7BD3-D147-BEB7-FC0FEA92420B}" type="presParOf" srcId="{1940AF07-BF12-1342-8968-22A59E2C30D2}" destId="{96354281-113D-DB4C-8ED5-602CF38F3F2B}" srcOrd="1" destOrd="0" presId="urn:microsoft.com/office/officeart/2005/8/layout/vList5"/>
    <dgm:cxn modelId="{38505068-CFB2-5944-B29B-7150C225066F}" type="presParOf" srcId="{1940AF07-BF12-1342-8968-22A59E2C30D2}" destId="{FC87DEB0-571D-8D4E-8FFE-024D51988DE0}" srcOrd="2" destOrd="0" presId="urn:microsoft.com/office/officeart/2005/8/layout/vList5"/>
    <dgm:cxn modelId="{792C4AC4-8E4E-1341-8507-7FD28CBD4B4C}" type="presParOf" srcId="{FC87DEB0-571D-8D4E-8FFE-024D51988DE0}" destId="{B3428BBB-F3EF-5B4C-9643-311BCF2F1D2B}" srcOrd="0" destOrd="0" presId="urn:microsoft.com/office/officeart/2005/8/layout/vList5"/>
    <dgm:cxn modelId="{9ECE6534-D248-E84C-9A1B-567A7FE696A5}" type="presParOf" srcId="{FC87DEB0-571D-8D4E-8FFE-024D51988DE0}" destId="{9A4CDC1F-0C26-0542-BC45-2D7FC58B2D12}" srcOrd="1" destOrd="0" presId="urn:microsoft.com/office/officeart/2005/8/layout/vList5"/>
    <dgm:cxn modelId="{9FAF035C-0D0C-8743-ACA4-BB01798E1E4D}" type="presParOf" srcId="{1940AF07-BF12-1342-8968-22A59E2C30D2}" destId="{913A8178-E301-A849-A161-CBF36A37516F}" srcOrd="3" destOrd="0" presId="urn:microsoft.com/office/officeart/2005/8/layout/vList5"/>
    <dgm:cxn modelId="{2FE63720-1B4E-A74A-9C01-C387F24ECB43}" type="presParOf" srcId="{1940AF07-BF12-1342-8968-22A59E2C30D2}" destId="{253AC412-9A78-B649-8913-ED3F2E886370}" srcOrd="4" destOrd="0" presId="urn:microsoft.com/office/officeart/2005/8/layout/vList5"/>
    <dgm:cxn modelId="{675CF8EB-EBFA-0C45-B44F-85F9168622AC}" type="presParOf" srcId="{253AC412-9A78-B649-8913-ED3F2E886370}" destId="{30B7C8B3-FEDA-564E-889D-C69203D6220E}" srcOrd="0" destOrd="0" presId="urn:microsoft.com/office/officeart/2005/8/layout/vList5"/>
    <dgm:cxn modelId="{F12E45D2-5A9C-2549-A2A4-C507EE983EF1}" type="presParOf" srcId="{253AC412-9A78-B649-8913-ED3F2E886370}" destId="{E6730CE7-D592-174E-B42E-67A0B1A89AB8}" srcOrd="1" destOrd="0" presId="urn:microsoft.com/office/officeart/2005/8/layout/vList5"/>
    <dgm:cxn modelId="{6A65BF18-8021-3A4E-840D-E26558CDF06E}" type="presParOf" srcId="{1940AF07-BF12-1342-8968-22A59E2C30D2}" destId="{85954FBC-8148-804A-A1B5-9443780ABE00}" srcOrd="5" destOrd="0" presId="urn:microsoft.com/office/officeart/2005/8/layout/vList5"/>
    <dgm:cxn modelId="{980D55A8-8486-5E46-9617-3AFB25EB4622}" type="presParOf" srcId="{1940AF07-BF12-1342-8968-22A59E2C30D2}" destId="{C06A0B94-22DC-F742-BE1B-CBB02A63250F}" srcOrd="6" destOrd="0" presId="urn:microsoft.com/office/officeart/2005/8/layout/vList5"/>
    <dgm:cxn modelId="{0B64056E-6D0D-204E-BB64-D838B46FC079}" type="presParOf" srcId="{C06A0B94-22DC-F742-BE1B-CBB02A63250F}" destId="{0C5CDA17-D839-0B45-A8DC-4151BF8FAEFB}" srcOrd="0" destOrd="0" presId="urn:microsoft.com/office/officeart/2005/8/layout/vList5"/>
    <dgm:cxn modelId="{D87A6A2F-D6FB-A24B-BEEE-AF67DEE46756}" type="presParOf" srcId="{C06A0B94-22DC-F742-BE1B-CBB02A63250F}" destId="{6D58E444-9C1A-6F4F-BD6C-98837EDB3481}" srcOrd="1" destOrd="0" presId="urn:microsoft.com/office/officeart/2005/8/layout/vList5"/>
    <dgm:cxn modelId="{485DBC02-F673-AD43-B0B0-8F2C5F67CBF6}" type="presParOf" srcId="{1940AF07-BF12-1342-8968-22A59E2C30D2}" destId="{D696D81A-6F06-0A4A-91F0-9EBA223E5697}" srcOrd="7" destOrd="0" presId="urn:microsoft.com/office/officeart/2005/8/layout/vList5"/>
    <dgm:cxn modelId="{E8A1B164-23D9-4B4E-840E-8EF09D5319B7}" type="presParOf" srcId="{1940AF07-BF12-1342-8968-22A59E2C30D2}" destId="{383FA43B-3ADE-5C49-8194-84FC1C469655}" srcOrd="8" destOrd="0" presId="urn:microsoft.com/office/officeart/2005/8/layout/vList5"/>
    <dgm:cxn modelId="{8F3526C6-B87B-3D4E-A53C-904E58228921}" type="presParOf" srcId="{383FA43B-3ADE-5C49-8194-84FC1C469655}" destId="{61A0A298-74E9-C742-985E-1904FD093F0F}" srcOrd="0" destOrd="0" presId="urn:microsoft.com/office/officeart/2005/8/layout/vList5"/>
    <dgm:cxn modelId="{2A003263-37CD-144B-8BEB-83FA069B57B0}" type="presParOf" srcId="{383FA43B-3ADE-5C49-8194-84FC1C469655}" destId="{2DE827CB-C60F-524E-BEC3-1EA0AD72CD1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8ACA59-430D-4A05-A958-5717BF28D5A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19F1983-B9C4-47E5-A9F7-56BB5EE091EB}">
      <dgm:prSet phldrT="[Text]" custT="1"/>
      <dgm:spPr/>
      <dgm:t>
        <a:bodyPr/>
        <a:lstStyle/>
        <a:p>
          <a:pPr>
            <a:lnSpc>
              <a:spcPct val="100000"/>
            </a:lnSpc>
            <a:spcAft>
              <a:spcPts val="0"/>
            </a:spcAft>
          </a:pPr>
          <a:r>
            <a:rPr lang="en-US" sz="2000" b="1" dirty="0"/>
            <a:t>Comprehension</a:t>
          </a:r>
          <a:endParaRPr lang="en-US" sz="1800" b="1" dirty="0"/>
        </a:p>
        <a:p>
          <a:pPr>
            <a:lnSpc>
              <a:spcPct val="100000"/>
            </a:lnSpc>
            <a:spcAft>
              <a:spcPts val="0"/>
            </a:spcAft>
          </a:pPr>
          <a:endParaRPr lang="en-US" sz="1800" dirty="0"/>
        </a:p>
      </dgm:t>
    </dgm:pt>
    <dgm:pt modelId="{53420B33-9EC5-46D2-9086-5D5166580D31}" type="parTrans" cxnId="{963AD388-9ED5-4202-AA57-D2BA4A84D068}">
      <dgm:prSet/>
      <dgm:spPr/>
      <dgm:t>
        <a:bodyPr/>
        <a:lstStyle/>
        <a:p>
          <a:endParaRPr lang="en-US"/>
        </a:p>
      </dgm:t>
    </dgm:pt>
    <dgm:pt modelId="{2F6B3D26-552A-4F8E-A07F-585C8EFD8E5F}" type="sibTrans" cxnId="{963AD388-9ED5-4202-AA57-D2BA4A84D068}">
      <dgm:prSet/>
      <dgm:spPr/>
      <dgm:t>
        <a:bodyPr/>
        <a:lstStyle/>
        <a:p>
          <a:endParaRPr lang="en-US"/>
        </a:p>
      </dgm:t>
    </dgm:pt>
    <dgm:pt modelId="{AD05A095-DC8D-417E-8F8E-2DBDA12244DC}">
      <dgm:prSet phldrT="[Text]" custT="1"/>
      <dgm:spPr/>
      <dgm:t>
        <a:bodyPr/>
        <a:lstStyle/>
        <a:p>
          <a:pPr>
            <a:lnSpc>
              <a:spcPct val="100000"/>
            </a:lnSpc>
            <a:spcAft>
              <a:spcPts val="0"/>
            </a:spcAft>
          </a:pPr>
          <a:r>
            <a:rPr lang="en-US" sz="2000" b="1" dirty="0"/>
            <a:t>Retrieval</a:t>
          </a:r>
          <a:endParaRPr lang="en-US" sz="1800" b="1" dirty="0"/>
        </a:p>
        <a:p>
          <a:pPr>
            <a:lnSpc>
              <a:spcPct val="100000"/>
            </a:lnSpc>
            <a:spcAft>
              <a:spcPts val="0"/>
            </a:spcAft>
          </a:pPr>
          <a:endParaRPr lang="en-US" sz="1800" b="1" dirty="0"/>
        </a:p>
      </dgm:t>
    </dgm:pt>
    <dgm:pt modelId="{436299C8-3BC8-48B3-8EF9-514803C69346}" type="parTrans" cxnId="{DA9F90E2-3FE1-45EB-8439-C33FAB466024}">
      <dgm:prSet/>
      <dgm:spPr/>
      <dgm:t>
        <a:bodyPr/>
        <a:lstStyle/>
        <a:p>
          <a:endParaRPr lang="en-US"/>
        </a:p>
      </dgm:t>
    </dgm:pt>
    <dgm:pt modelId="{A970A37B-C7A1-4D35-94DD-1C0DC71A8DB6}" type="sibTrans" cxnId="{DA9F90E2-3FE1-45EB-8439-C33FAB466024}">
      <dgm:prSet/>
      <dgm:spPr/>
      <dgm:t>
        <a:bodyPr/>
        <a:lstStyle/>
        <a:p>
          <a:endParaRPr lang="en-US"/>
        </a:p>
      </dgm:t>
    </dgm:pt>
    <dgm:pt modelId="{18B10139-8714-4644-BEAF-B6A7E8E30238}">
      <dgm:prSet phldrT="[Text]" custT="1"/>
      <dgm:spPr/>
      <dgm:t>
        <a:bodyPr/>
        <a:lstStyle/>
        <a:p>
          <a:pPr>
            <a:lnSpc>
              <a:spcPct val="100000"/>
            </a:lnSpc>
            <a:spcAft>
              <a:spcPts val="0"/>
            </a:spcAft>
          </a:pPr>
          <a:r>
            <a:rPr lang="en-US" sz="2000" b="1" dirty="0"/>
            <a:t>Judgment</a:t>
          </a:r>
          <a:endParaRPr lang="en-US" sz="1800" b="1" dirty="0"/>
        </a:p>
        <a:p>
          <a:pPr>
            <a:lnSpc>
              <a:spcPct val="100000"/>
            </a:lnSpc>
            <a:spcAft>
              <a:spcPts val="0"/>
            </a:spcAft>
          </a:pPr>
          <a:endParaRPr lang="en-US" sz="1800" b="1" dirty="0"/>
        </a:p>
      </dgm:t>
    </dgm:pt>
    <dgm:pt modelId="{89BB1AF4-FADF-4F7B-AC85-A33161A3136C}" type="parTrans" cxnId="{B5AD7C7B-D8DB-43A7-A1A2-B9818D566523}">
      <dgm:prSet/>
      <dgm:spPr/>
      <dgm:t>
        <a:bodyPr/>
        <a:lstStyle/>
        <a:p>
          <a:endParaRPr lang="en-US"/>
        </a:p>
      </dgm:t>
    </dgm:pt>
    <dgm:pt modelId="{FC8FE753-4B59-4B07-B16E-78B9C176B0CB}" type="sibTrans" cxnId="{B5AD7C7B-D8DB-43A7-A1A2-B9818D566523}">
      <dgm:prSet/>
      <dgm:spPr/>
      <dgm:t>
        <a:bodyPr/>
        <a:lstStyle/>
        <a:p>
          <a:endParaRPr lang="en-US"/>
        </a:p>
      </dgm:t>
    </dgm:pt>
    <dgm:pt modelId="{D6EDACD7-61FA-46C4-B090-989AFF6E1144}">
      <dgm:prSet phldrT="[Text]" custT="1"/>
      <dgm:spPr/>
      <dgm:t>
        <a:bodyPr/>
        <a:lstStyle/>
        <a:p>
          <a:pPr>
            <a:lnSpc>
              <a:spcPct val="100000"/>
            </a:lnSpc>
            <a:spcAft>
              <a:spcPts val="0"/>
            </a:spcAft>
          </a:pPr>
          <a:r>
            <a:rPr lang="en-US" sz="2000" b="1" dirty="0"/>
            <a:t>Response</a:t>
          </a:r>
          <a:endParaRPr lang="en-US" sz="1800" b="1" dirty="0"/>
        </a:p>
        <a:p>
          <a:pPr>
            <a:lnSpc>
              <a:spcPct val="100000"/>
            </a:lnSpc>
            <a:spcAft>
              <a:spcPts val="0"/>
            </a:spcAft>
          </a:pPr>
          <a:endParaRPr lang="en-US" sz="1800" dirty="0"/>
        </a:p>
      </dgm:t>
    </dgm:pt>
    <dgm:pt modelId="{D67D9A8A-FF81-4820-ABAC-9084A72669AA}" type="parTrans" cxnId="{35464D93-1018-444F-B898-55CF4E6BA00A}">
      <dgm:prSet/>
      <dgm:spPr/>
      <dgm:t>
        <a:bodyPr/>
        <a:lstStyle/>
        <a:p>
          <a:endParaRPr lang="en-US"/>
        </a:p>
      </dgm:t>
    </dgm:pt>
    <dgm:pt modelId="{A86D7418-2AEB-4CD9-B61B-534EF651D3FF}" type="sibTrans" cxnId="{35464D93-1018-444F-B898-55CF4E6BA00A}">
      <dgm:prSet/>
      <dgm:spPr/>
      <dgm:t>
        <a:bodyPr/>
        <a:lstStyle/>
        <a:p>
          <a:endParaRPr lang="en-US"/>
        </a:p>
      </dgm:t>
    </dgm:pt>
    <dgm:pt modelId="{9AF67838-03C5-4218-AB19-02FF44FB6AB7}" type="pres">
      <dgm:prSet presAssocID="{668ACA59-430D-4A05-A958-5717BF28D5A9}" presName="Name0" presStyleCnt="0">
        <dgm:presLayoutVars>
          <dgm:dir/>
          <dgm:animLvl val="lvl"/>
          <dgm:resizeHandles val="exact"/>
        </dgm:presLayoutVars>
      </dgm:prSet>
      <dgm:spPr/>
    </dgm:pt>
    <dgm:pt modelId="{3B8FD957-06B2-494E-9BEC-9445844477B7}" type="pres">
      <dgm:prSet presAssocID="{D6EDACD7-61FA-46C4-B090-989AFF6E1144}" presName="boxAndChildren" presStyleCnt="0"/>
      <dgm:spPr/>
    </dgm:pt>
    <dgm:pt modelId="{D1C35B93-7ABD-44AB-B141-2E389478F2A6}" type="pres">
      <dgm:prSet presAssocID="{D6EDACD7-61FA-46C4-B090-989AFF6E1144}" presName="parentTextBox" presStyleLbl="node1" presStyleIdx="0" presStyleCnt="4"/>
      <dgm:spPr/>
    </dgm:pt>
    <dgm:pt modelId="{23CC24AA-61CB-4806-852C-3334D010BD38}" type="pres">
      <dgm:prSet presAssocID="{FC8FE753-4B59-4B07-B16E-78B9C176B0CB}" presName="sp" presStyleCnt="0"/>
      <dgm:spPr/>
    </dgm:pt>
    <dgm:pt modelId="{BCBED553-BF8C-4B96-82EC-13014857CAE5}" type="pres">
      <dgm:prSet presAssocID="{18B10139-8714-4644-BEAF-B6A7E8E30238}" presName="arrowAndChildren" presStyleCnt="0"/>
      <dgm:spPr/>
    </dgm:pt>
    <dgm:pt modelId="{8A7F724F-2A5E-4975-884E-1D6AE0F48A94}" type="pres">
      <dgm:prSet presAssocID="{18B10139-8714-4644-BEAF-B6A7E8E30238}" presName="parentTextArrow" presStyleLbl="node1" presStyleIdx="1" presStyleCnt="4"/>
      <dgm:spPr/>
    </dgm:pt>
    <dgm:pt modelId="{E03BE078-9502-42FB-A39C-5F801E562985}" type="pres">
      <dgm:prSet presAssocID="{A970A37B-C7A1-4D35-94DD-1C0DC71A8DB6}" presName="sp" presStyleCnt="0"/>
      <dgm:spPr/>
    </dgm:pt>
    <dgm:pt modelId="{E5096D37-C670-4FB3-82E8-342FC215C7D9}" type="pres">
      <dgm:prSet presAssocID="{AD05A095-DC8D-417E-8F8E-2DBDA12244DC}" presName="arrowAndChildren" presStyleCnt="0"/>
      <dgm:spPr/>
    </dgm:pt>
    <dgm:pt modelId="{9DED09E8-3AC5-4861-A911-0320F5680F28}" type="pres">
      <dgm:prSet presAssocID="{AD05A095-DC8D-417E-8F8E-2DBDA12244DC}" presName="parentTextArrow" presStyleLbl="node1" presStyleIdx="2" presStyleCnt="4"/>
      <dgm:spPr/>
    </dgm:pt>
    <dgm:pt modelId="{E8594A4E-C43D-4E95-B870-A306AEF953AC}" type="pres">
      <dgm:prSet presAssocID="{2F6B3D26-552A-4F8E-A07F-585C8EFD8E5F}" presName="sp" presStyleCnt="0"/>
      <dgm:spPr/>
    </dgm:pt>
    <dgm:pt modelId="{7645B553-FFBF-46D5-B1D4-6AAAB3D7DA15}" type="pres">
      <dgm:prSet presAssocID="{A19F1983-B9C4-47E5-A9F7-56BB5EE091EB}" presName="arrowAndChildren" presStyleCnt="0"/>
      <dgm:spPr/>
    </dgm:pt>
    <dgm:pt modelId="{7B0A841E-5FCB-4475-AF38-D0011AC6DAC3}" type="pres">
      <dgm:prSet presAssocID="{A19F1983-B9C4-47E5-A9F7-56BB5EE091EB}" presName="parentTextArrow" presStyleLbl="node1" presStyleIdx="3" presStyleCnt="4"/>
      <dgm:spPr/>
    </dgm:pt>
  </dgm:ptLst>
  <dgm:cxnLst>
    <dgm:cxn modelId="{92BEC62A-57D0-49EC-9D7A-D6BD33296963}" type="presOf" srcId="{A19F1983-B9C4-47E5-A9F7-56BB5EE091EB}" destId="{7B0A841E-5FCB-4475-AF38-D0011AC6DAC3}" srcOrd="0" destOrd="0" presId="urn:microsoft.com/office/officeart/2005/8/layout/process4"/>
    <dgm:cxn modelId="{292A4456-816F-46C4-9652-0F1CAF2B3855}" type="presOf" srcId="{D6EDACD7-61FA-46C4-B090-989AFF6E1144}" destId="{D1C35B93-7ABD-44AB-B141-2E389478F2A6}" srcOrd="0" destOrd="0" presId="urn:microsoft.com/office/officeart/2005/8/layout/process4"/>
    <dgm:cxn modelId="{B5AD7C7B-D8DB-43A7-A1A2-B9818D566523}" srcId="{668ACA59-430D-4A05-A958-5717BF28D5A9}" destId="{18B10139-8714-4644-BEAF-B6A7E8E30238}" srcOrd="2" destOrd="0" parTransId="{89BB1AF4-FADF-4F7B-AC85-A33161A3136C}" sibTransId="{FC8FE753-4B59-4B07-B16E-78B9C176B0CB}"/>
    <dgm:cxn modelId="{963AD388-9ED5-4202-AA57-D2BA4A84D068}" srcId="{668ACA59-430D-4A05-A958-5717BF28D5A9}" destId="{A19F1983-B9C4-47E5-A9F7-56BB5EE091EB}" srcOrd="0" destOrd="0" parTransId="{53420B33-9EC5-46D2-9086-5D5166580D31}" sibTransId="{2F6B3D26-552A-4F8E-A07F-585C8EFD8E5F}"/>
    <dgm:cxn modelId="{4382478C-9C8D-4B19-B9F4-56D2E4AD7C73}" type="presOf" srcId="{668ACA59-430D-4A05-A958-5717BF28D5A9}" destId="{9AF67838-03C5-4218-AB19-02FF44FB6AB7}" srcOrd="0" destOrd="0" presId="urn:microsoft.com/office/officeart/2005/8/layout/process4"/>
    <dgm:cxn modelId="{35464D93-1018-444F-B898-55CF4E6BA00A}" srcId="{668ACA59-430D-4A05-A958-5717BF28D5A9}" destId="{D6EDACD7-61FA-46C4-B090-989AFF6E1144}" srcOrd="3" destOrd="0" parTransId="{D67D9A8A-FF81-4820-ABAC-9084A72669AA}" sibTransId="{A86D7418-2AEB-4CD9-B61B-534EF651D3FF}"/>
    <dgm:cxn modelId="{04EC9DA7-A605-48DF-9E22-1D2E1B1E85F6}" type="presOf" srcId="{18B10139-8714-4644-BEAF-B6A7E8E30238}" destId="{8A7F724F-2A5E-4975-884E-1D6AE0F48A94}" srcOrd="0" destOrd="0" presId="urn:microsoft.com/office/officeart/2005/8/layout/process4"/>
    <dgm:cxn modelId="{511B5FB5-B2A4-469A-A2C6-A0A401DC1EF0}" type="presOf" srcId="{AD05A095-DC8D-417E-8F8E-2DBDA12244DC}" destId="{9DED09E8-3AC5-4861-A911-0320F5680F28}" srcOrd="0" destOrd="0" presId="urn:microsoft.com/office/officeart/2005/8/layout/process4"/>
    <dgm:cxn modelId="{DA9F90E2-3FE1-45EB-8439-C33FAB466024}" srcId="{668ACA59-430D-4A05-A958-5717BF28D5A9}" destId="{AD05A095-DC8D-417E-8F8E-2DBDA12244DC}" srcOrd="1" destOrd="0" parTransId="{436299C8-3BC8-48B3-8EF9-514803C69346}" sibTransId="{A970A37B-C7A1-4D35-94DD-1C0DC71A8DB6}"/>
    <dgm:cxn modelId="{DA77CDD7-0F23-44AF-8B68-0D87EBDACC70}" type="presParOf" srcId="{9AF67838-03C5-4218-AB19-02FF44FB6AB7}" destId="{3B8FD957-06B2-494E-9BEC-9445844477B7}" srcOrd="0" destOrd="0" presId="urn:microsoft.com/office/officeart/2005/8/layout/process4"/>
    <dgm:cxn modelId="{1922701B-5BD4-4FCE-870F-50CA6645B98B}" type="presParOf" srcId="{3B8FD957-06B2-494E-9BEC-9445844477B7}" destId="{D1C35B93-7ABD-44AB-B141-2E389478F2A6}" srcOrd="0" destOrd="0" presId="urn:microsoft.com/office/officeart/2005/8/layout/process4"/>
    <dgm:cxn modelId="{F9F6444C-2542-4CE9-A246-1C90D8971641}" type="presParOf" srcId="{9AF67838-03C5-4218-AB19-02FF44FB6AB7}" destId="{23CC24AA-61CB-4806-852C-3334D010BD38}" srcOrd="1" destOrd="0" presId="urn:microsoft.com/office/officeart/2005/8/layout/process4"/>
    <dgm:cxn modelId="{BBA97041-C7E2-44EA-920A-9C24444D4B0E}" type="presParOf" srcId="{9AF67838-03C5-4218-AB19-02FF44FB6AB7}" destId="{BCBED553-BF8C-4B96-82EC-13014857CAE5}" srcOrd="2" destOrd="0" presId="urn:microsoft.com/office/officeart/2005/8/layout/process4"/>
    <dgm:cxn modelId="{D22183D5-7F0C-4A6D-A65F-4DCBCD7F16EF}" type="presParOf" srcId="{BCBED553-BF8C-4B96-82EC-13014857CAE5}" destId="{8A7F724F-2A5E-4975-884E-1D6AE0F48A94}" srcOrd="0" destOrd="0" presId="urn:microsoft.com/office/officeart/2005/8/layout/process4"/>
    <dgm:cxn modelId="{BF4EE0EE-F5CF-4FE2-A346-222266456A64}" type="presParOf" srcId="{9AF67838-03C5-4218-AB19-02FF44FB6AB7}" destId="{E03BE078-9502-42FB-A39C-5F801E562985}" srcOrd="3" destOrd="0" presId="urn:microsoft.com/office/officeart/2005/8/layout/process4"/>
    <dgm:cxn modelId="{2D4F5313-AB65-42F7-810D-29A04D853341}" type="presParOf" srcId="{9AF67838-03C5-4218-AB19-02FF44FB6AB7}" destId="{E5096D37-C670-4FB3-82E8-342FC215C7D9}" srcOrd="4" destOrd="0" presId="urn:microsoft.com/office/officeart/2005/8/layout/process4"/>
    <dgm:cxn modelId="{76FBD2E7-7970-495A-911D-4D734EC42338}" type="presParOf" srcId="{E5096D37-C670-4FB3-82E8-342FC215C7D9}" destId="{9DED09E8-3AC5-4861-A911-0320F5680F28}" srcOrd="0" destOrd="0" presId="urn:microsoft.com/office/officeart/2005/8/layout/process4"/>
    <dgm:cxn modelId="{207E106A-91FD-4F8C-86BD-0C224C9CBB11}" type="presParOf" srcId="{9AF67838-03C5-4218-AB19-02FF44FB6AB7}" destId="{E8594A4E-C43D-4E95-B870-A306AEF953AC}" srcOrd="5" destOrd="0" presId="urn:microsoft.com/office/officeart/2005/8/layout/process4"/>
    <dgm:cxn modelId="{4D08B04D-5E11-42BA-9424-3871DCB5C5B6}" type="presParOf" srcId="{9AF67838-03C5-4218-AB19-02FF44FB6AB7}" destId="{7645B553-FFBF-46D5-B1D4-6AAAB3D7DA15}" srcOrd="6" destOrd="0" presId="urn:microsoft.com/office/officeart/2005/8/layout/process4"/>
    <dgm:cxn modelId="{6F130EED-4B1F-40B6-9007-3611CA89BE5B}" type="presParOf" srcId="{7645B553-FFBF-46D5-B1D4-6AAAB3D7DA15}" destId="{7B0A841E-5FCB-4475-AF38-D0011AC6DAC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8ACA59-430D-4A05-A958-5717BF28D5A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19F1983-B9C4-47E5-A9F7-56BB5EE091EB}">
      <dgm:prSet phldrT="[Text]" custT="1"/>
      <dgm:spPr/>
      <dgm:t>
        <a:bodyPr/>
        <a:lstStyle/>
        <a:p>
          <a:pPr>
            <a:lnSpc>
              <a:spcPct val="100000"/>
            </a:lnSpc>
            <a:spcAft>
              <a:spcPts val="0"/>
            </a:spcAft>
          </a:pPr>
          <a:r>
            <a:rPr lang="en-US" sz="2000" b="1" dirty="0"/>
            <a:t>Comprehension</a:t>
          </a:r>
          <a:endParaRPr lang="en-US" sz="1800" b="1" dirty="0"/>
        </a:p>
        <a:p>
          <a:pPr>
            <a:lnSpc>
              <a:spcPct val="100000"/>
            </a:lnSpc>
            <a:spcAft>
              <a:spcPts val="0"/>
            </a:spcAft>
          </a:pPr>
          <a:endParaRPr lang="en-US" sz="1800" dirty="0"/>
        </a:p>
      </dgm:t>
    </dgm:pt>
    <dgm:pt modelId="{53420B33-9EC5-46D2-9086-5D5166580D31}" type="parTrans" cxnId="{963AD388-9ED5-4202-AA57-D2BA4A84D068}">
      <dgm:prSet/>
      <dgm:spPr/>
      <dgm:t>
        <a:bodyPr/>
        <a:lstStyle/>
        <a:p>
          <a:endParaRPr lang="en-US"/>
        </a:p>
      </dgm:t>
    </dgm:pt>
    <dgm:pt modelId="{2F6B3D26-552A-4F8E-A07F-585C8EFD8E5F}" type="sibTrans" cxnId="{963AD388-9ED5-4202-AA57-D2BA4A84D068}">
      <dgm:prSet/>
      <dgm:spPr/>
      <dgm:t>
        <a:bodyPr/>
        <a:lstStyle/>
        <a:p>
          <a:endParaRPr lang="en-US"/>
        </a:p>
      </dgm:t>
    </dgm:pt>
    <dgm:pt modelId="{5E754CDD-59E6-4B96-8F30-3DB4A6A5CC90}">
      <dgm:prSet phldrT="[Text]" custT="1"/>
      <dgm:spPr/>
      <dgm:t>
        <a:bodyPr/>
        <a:lstStyle/>
        <a:p>
          <a:pPr>
            <a:lnSpc>
              <a:spcPct val="100000"/>
            </a:lnSpc>
            <a:spcAft>
              <a:spcPts val="0"/>
            </a:spcAft>
          </a:pPr>
          <a:r>
            <a:rPr lang="en-US" sz="1600" dirty="0"/>
            <a:t>Get/keep attention</a:t>
          </a:r>
        </a:p>
      </dgm:t>
    </dgm:pt>
    <dgm:pt modelId="{12393CE5-BF78-4BAC-AFCD-B7DBAC57BC81}" type="parTrans" cxnId="{DBFC2BC7-ADF4-4391-8C0D-D1A0837DE240}">
      <dgm:prSet/>
      <dgm:spPr/>
      <dgm:t>
        <a:bodyPr/>
        <a:lstStyle/>
        <a:p>
          <a:endParaRPr lang="en-US"/>
        </a:p>
      </dgm:t>
    </dgm:pt>
    <dgm:pt modelId="{CA065221-EBF4-44E7-A130-508E146B47F8}" type="sibTrans" cxnId="{DBFC2BC7-ADF4-4391-8C0D-D1A0837DE240}">
      <dgm:prSet/>
      <dgm:spPr/>
      <dgm:t>
        <a:bodyPr/>
        <a:lstStyle/>
        <a:p>
          <a:endParaRPr lang="en-US"/>
        </a:p>
      </dgm:t>
    </dgm:pt>
    <dgm:pt modelId="{6FFE5FA6-5C50-4A7D-B978-F37E49489203}">
      <dgm:prSet phldrT="[Text]" custT="1"/>
      <dgm:spPr/>
      <dgm:t>
        <a:bodyPr/>
        <a:lstStyle/>
        <a:p>
          <a:pPr>
            <a:lnSpc>
              <a:spcPct val="100000"/>
            </a:lnSpc>
            <a:spcAft>
              <a:spcPts val="0"/>
            </a:spcAft>
          </a:pPr>
          <a:r>
            <a:rPr lang="en-US" sz="1600" dirty="0"/>
            <a:t>Speak clearly and slowly</a:t>
          </a:r>
        </a:p>
      </dgm:t>
    </dgm:pt>
    <dgm:pt modelId="{62087FDA-EE1A-438F-92FA-053FA5B50021}" type="parTrans" cxnId="{B28BB4F9-198F-4EE5-8EDC-843B30AB0AC6}">
      <dgm:prSet/>
      <dgm:spPr/>
      <dgm:t>
        <a:bodyPr/>
        <a:lstStyle/>
        <a:p>
          <a:endParaRPr lang="en-US"/>
        </a:p>
      </dgm:t>
    </dgm:pt>
    <dgm:pt modelId="{256D13A7-126F-4416-92BF-5F548D5090DA}" type="sibTrans" cxnId="{B28BB4F9-198F-4EE5-8EDC-843B30AB0AC6}">
      <dgm:prSet/>
      <dgm:spPr/>
      <dgm:t>
        <a:bodyPr/>
        <a:lstStyle/>
        <a:p>
          <a:endParaRPr lang="en-US"/>
        </a:p>
      </dgm:t>
    </dgm:pt>
    <dgm:pt modelId="{69A1196B-E7D9-4618-8EF2-BECE1C02EDAE}">
      <dgm:prSet phldrT="[Text]" custT="1"/>
      <dgm:spPr/>
      <dgm:t>
        <a:bodyPr/>
        <a:lstStyle/>
        <a:p>
          <a:pPr>
            <a:lnSpc>
              <a:spcPct val="100000"/>
            </a:lnSpc>
            <a:spcAft>
              <a:spcPts val="0"/>
            </a:spcAft>
          </a:pPr>
          <a:r>
            <a:rPr lang="en-US" sz="1600" dirty="0"/>
            <a:t>Check understanding</a:t>
          </a:r>
        </a:p>
      </dgm:t>
    </dgm:pt>
    <dgm:pt modelId="{2961B6BA-8F6E-4A50-93DD-4D69F676B52A}" type="parTrans" cxnId="{5C9A5FF1-E8F8-4AF6-A458-D99E8DD38D17}">
      <dgm:prSet/>
      <dgm:spPr/>
      <dgm:t>
        <a:bodyPr/>
        <a:lstStyle/>
        <a:p>
          <a:endParaRPr lang="en-US"/>
        </a:p>
      </dgm:t>
    </dgm:pt>
    <dgm:pt modelId="{82BFB4E9-67E5-41A6-82EF-B76CC47A870F}" type="sibTrans" cxnId="{5C9A5FF1-E8F8-4AF6-A458-D99E8DD38D17}">
      <dgm:prSet/>
      <dgm:spPr/>
      <dgm:t>
        <a:bodyPr/>
        <a:lstStyle/>
        <a:p>
          <a:endParaRPr lang="en-US"/>
        </a:p>
      </dgm:t>
    </dgm:pt>
    <dgm:pt modelId="{AD05A095-DC8D-417E-8F8E-2DBDA12244DC}">
      <dgm:prSet phldrT="[Text]" custT="1"/>
      <dgm:spPr/>
      <dgm:t>
        <a:bodyPr/>
        <a:lstStyle/>
        <a:p>
          <a:pPr>
            <a:lnSpc>
              <a:spcPct val="100000"/>
            </a:lnSpc>
            <a:spcAft>
              <a:spcPts val="0"/>
            </a:spcAft>
          </a:pPr>
          <a:r>
            <a:rPr lang="en-US" sz="2000" b="1" dirty="0"/>
            <a:t>Retrieval</a:t>
          </a:r>
          <a:endParaRPr lang="en-US" sz="1800" b="1" dirty="0"/>
        </a:p>
        <a:p>
          <a:pPr>
            <a:lnSpc>
              <a:spcPct val="100000"/>
            </a:lnSpc>
            <a:spcAft>
              <a:spcPts val="0"/>
            </a:spcAft>
          </a:pPr>
          <a:endParaRPr lang="en-US" sz="1800" b="1" dirty="0"/>
        </a:p>
      </dgm:t>
    </dgm:pt>
    <dgm:pt modelId="{436299C8-3BC8-48B3-8EF9-514803C69346}" type="parTrans" cxnId="{DA9F90E2-3FE1-45EB-8439-C33FAB466024}">
      <dgm:prSet/>
      <dgm:spPr/>
      <dgm:t>
        <a:bodyPr/>
        <a:lstStyle/>
        <a:p>
          <a:endParaRPr lang="en-US"/>
        </a:p>
      </dgm:t>
    </dgm:pt>
    <dgm:pt modelId="{A970A37B-C7A1-4D35-94DD-1C0DC71A8DB6}" type="sibTrans" cxnId="{DA9F90E2-3FE1-45EB-8439-C33FAB466024}">
      <dgm:prSet/>
      <dgm:spPr/>
      <dgm:t>
        <a:bodyPr/>
        <a:lstStyle/>
        <a:p>
          <a:endParaRPr lang="en-US"/>
        </a:p>
      </dgm:t>
    </dgm:pt>
    <dgm:pt modelId="{278DF90D-77CD-4EEA-830E-96BB015E9C84}">
      <dgm:prSet phldrT="[Text]" custT="1"/>
      <dgm:spPr/>
      <dgm:t>
        <a:bodyPr/>
        <a:lstStyle/>
        <a:p>
          <a:pPr>
            <a:lnSpc>
              <a:spcPct val="100000"/>
            </a:lnSpc>
            <a:spcAft>
              <a:spcPts val="0"/>
            </a:spcAft>
          </a:pPr>
          <a:r>
            <a:rPr lang="en-US" sz="1600" dirty="0"/>
            <a:t>Memory aids</a:t>
          </a:r>
        </a:p>
      </dgm:t>
    </dgm:pt>
    <dgm:pt modelId="{97A5E887-0495-446A-97EA-93DCA2A73CF2}" type="parTrans" cxnId="{FA6C4786-564A-4F38-9AED-945506C2A94F}">
      <dgm:prSet/>
      <dgm:spPr/>
      <dgm:t>
        <a:bodyPr/>
        <a:lstStyle/>
        <a:p>
          <a:endParaRPr lang="en-US"/>
        </a:p>
      </dgm:t>
    </dgm:pt>
    <dgm:pt modelId="{AE37B281-5DCB-483D-B550-FA8D1735808F}" type="sibTrans" cxnId="{FA6C4786-564A-4F38-9AED-945506C2A94F}">
      <dgm:prSet/>
      <dgm:spPr/>
      <dgm:t>
        <a:bodyPr/>
        <a:lstStyle/>
        <a:p>
          <a:endParaRPr lang="en-US"/>
        </a:p>
      </dgm:t>
    </dgm:pt>
    <dgm:pt modelId="{73EC2DD5-6ADA-421C-8C9A-0C973E68D5CB}">
      <dgm:prSet phldrT="[Text]" custT="1"/>
      <dgm:spPr/>
      <dgm:t>
        <a:bodyPr/>
        <a:lstStyle/>
        <a:p>
          <a:pPr>
            <a:lnSpc>
              <a:spcPct val="100000"/>
            </a:lnSpc>
            <a:spcAft>
              <a:spcPts val="0"/>
            </a:spcAft>
          </a:pPr>
          <a:r>
            <a:rPr lang="en-US" sz="1600" dirty="0"/>
            <a:t>Probe for missing info</a:t>
          </a:r>
        </a:p>
      </dgm:t>
    </dgm:pt>
    <dgm:pt modelId="{1C90800A-6556-4657-AB82-356611A31328}" type="parTrans" cxnId="{76B94D1F-A62D-4C36-8B90-5734DEFAD9E0}">
      <dgm:prSet/>
      <dgm:spPr/>
      <dgm:t>
        <a:bodyPr/>
        <a:lstStyle/>
        <a:p>
          <a:endParaRPr lang="en-US"/>
        </a:p>
      </dgm:t>
    </dgm:pt>
    <dgm:pt modelId="{9016CC64-E4C3-42BE-AC07-3E92939EAAED}" type="sibTrans" cxnId="{76B94D1F-A62D-4C36-8B90-5734DEFAD9E0}">
      <dgm:prSet/>
      <dgm:spPr/>
      <dgm:t>
        <a:bodyPr/>
        <a:lstStyle/>
        <a:p>
          <a:endParaRPr lang="en-US"/>
        </a:p>
      </dgm:t>
    </dgm:pt>
    <dgm:pt modelId="{18B10139-8714-4644-BEAF-B6A7E8E30238}">
      <dgm:prSet phldrT="[Text]" custT="1"/>
      <dgm:spPr/>
      <dgm:t>
        <a:bodyPr/>
        <a:lstStyle/>
        <a:p>
          <a:pPr>
            <a:lnSpc>
              <a:spcPct val="100000"/>
            </a:lnSpc>
            <a:spcAft>
              <a:spcPts val="0"/>
            </a:spcAft>
          </a:pPr>
          <a:r>
            <a:rPr lang="en-US" sz="2000" b="1" dirty="0"/>
            <a:t>Judgment</a:t>
          </a:r>
          <a:endParaRPr lang="en-US" sz="1800" b="1" dirty="0"/>
        </a:p>
        <a:p>
          <a:pPr>
            <a:lnSpc>
              <a:spcPct val="100000"/>
            </a:lnSpc>
            <a:spcAft>
              <a:spcPts val="0"/>
            </a:spcAft>
          </a:pPr>
          <a:endParaRPr lang="en-US" sz="1800" b="1" dirty="0"/>
        </a:p>
      </dgm:t>
    </dgm:pt>
    <dgm:pt modelId="{89BB1AF4-FADF-4F7B-AC85-A33161A3136C}" type="parTrans" cxnId="{B5AD7C7B-D8DB-43A7-A1A2-B9818D566523}">
      <dgm:prSet/>
      <dgm:spPr/>
      <dgm:t>
        <a:bodyPr/>
        <a:lstStyle/>
        <a:p>
          <a:endParaRPr lang="en-US"/>
        </a:p>
      </dgm:t>
    </dgm:pt>
    <dgm:pt modelId="{FC8FE753-4B59-4B07-B16E-78B9C176B0CB}" type="sibTrans" cxnId="{B5AD7C7B-D8DB-43A7-A1A2-B9818D566523}">
      <dgm:prSet/>
      <dgm:spPr/>
      <dgm:t>
        <a:bodyPr/>
        <a:lstStyle/>
        <a:p>
          <a:endParaRPr lang="en-US"/>
        </a:p>
      </dgm:t>
    </dgm:pt>
    <dgm:pt modelId="{7E66E967-0DEE-45F8-803D-64A7FF791328}">
      <dgm:prSet phldrT="[Text]" custT="1"/>
      <dgm:spPr/>
      <dgm:t>
        <a:bodyPr/>
        <a:lstStyle/>
        <a:p>
          <a:pPr>
            <a:lnSpc>
              <a:spcPct val="100000"/>
            </a:lnSpc>
            <a:spcAft>
              <a:spcPts val="0"/>
            </a:spcAft>
          </a:pPr>
          <a:r>
            <a:rPr lang="en-US" sz="1600" dirty="0"/>
            <a:t>Help integrate material retrieved</a:t>
          </a:r>
        </a:p>
      </dgm:t>
    </dgm:pt>
    <dgm:pt modelId="{B24D4E04-7F0F-4251-A2E7-08972BF9FC47}" type="parTrans" cxnId="{BD1C61F6-5FF0-4396-AEC3-947CFBD1E004}">
      <dgm:prSet/>
      <dgm:spPr/>
      <dgm:t>
        <a:bodyPr/>
        <a:lstStyle/>
        <a:p>
          <a:endParaRPr lang="en-US"/>
        </a:p>
      </dgm:t>
    </dgm:pt>
    <dgm:pt modelId="{EF4BFBF5-0A62-465C-A388-5899A1507655}" type="sibTrans" cxnId="{BD1C61F6-5FF0-4396-AEC3-947CFBD1E004}">
      <dgm:prSet/>
      <dgm:spPr/>
      <dgm:t>
        <a:bodyPr/>
        <a:lstStyle/>
        <a:p>
          <a:endParaRPr lang="en-US"/>
        </a:p>
      </dgm:t>
    </dgm:pt>
    <dgm:pt modelId="{0ABC0EF1-1EE5-4886-97FE-46BE9421C2F1}">
      <dgm:prSet phldrT="[Text]" custT="1"/>
      <dgm:spPr/>
      <dgm:t>
        <a:bodyPr/>
        <a:lstStyle/>
        <a:p>
          <a:pPr>
            <a:lnSpc>
              <a:spcPct val="100000"/>
            </a:lnSpc>
            <a:spcAft>
              <a:spcPts val="0"/>
            </a:spcAft>
          </a:pPr>
          <a:r>
            <a:rPr lang="en-US" sz="1600" dirty="0"/>
            <a:t>Suggest approximation strategies</a:t>
          </a:r>
        </a:p>
      </dgm:t>
    </dgm:pt>
    <dgm:pt modelId="{EBE5DE5A-7D61-4E6A-A19F-098AFF2E9C18}" type="parTrans" cxnId="{5B1ADEE4-3482-42C3-8F7B-3F4923C2643E}">
      <dgm:prSet/>
      <dgm:spPr/>
      <dgm:t>
        <a:bodyPr/>
        <a:lstStyle/>
        <a:p>
          <a:endParaRPr lang="en-US"/>
        </a:p>
      </dgm:t>
    </dgm:pt>
    <dgm:pt modelId="{5893D616-4B75-4C90-AE03-FFB1FF965CBB}" type="sibTrans" cxnId="{5B1ADEE4-3482-42C3-8F7B-3F4923C2643E}">
      <dgm:prSet/>
      <dgm:spPr/>
      <dgm:t>
        <a:bodyPr/>
        <a:lstStyle/>
        <a:p>
          <a:endParaRPr lang="en-US"/>
        </a:p>
      </dgm:t>
    </dgm:pt>
    <dgm:pt modelId="{D6EDACD7-61FA-46C4-B090-989AFF6E1144}">
      <dgm:prSet phldrT="[Text]" custT="1"/>
      <dgm:spPr/>
      <dgm:t>
        <a:bodyPr/>
        <a:lstStyle/>
        <a:p>
          <a:pPr>
            <a:lnSpc>
              <a:spcPct val="100000"/>
            </a:lnSpc>
            <a:spcAft>
              <a:spcPts val="0"/>
            </a:spcAft>
          </a:pPr>
          <a:r>
            <a:rPr lang="en-US" sz="2000" b="1" dirty="0"/>
            <a:t>Response</a:t>
          </a:r>
          <a:endParaRPr lang="en-US" sz="1800" b="1" dirty="0"/>
        </a:p>
        <a:p>
          <a:pPr>
            <a:lnSpc>
              <a:spcPct val="100000"/>
            </a:lnSpc>
            <a:spcAft>
              <a:spcPts val="0"/>
            </a:spcAft>
          </a:pPr>
          <a:endParaRPr lang="en-US" sz="1800" dirty="0"/>
        </a:p>
      </dgm:t>
    </dgm:pt>
    <dgm:pt modelId="{D67D9A8A-FF81-4820-ABAC-9084A72669AA}" type="parTrans" cxnId="{35464D93-1018-444F-B898-55CF4E6BA00A}">
      <dgm:prSet/>
      <dgm:spPr/>
      <dgm:t>
        <a:bodyPr/>
        <a:lstStyle/>
        <a:p>
          <a:endParaRPr lang="en-US"/>
        </a:p>
      </dgm:t>
    </dgm:pt>
    <dgm:pt modelId="{A86D7418-2AEB-4CD9-B61B-534EF651D3FF}" type="sibTrans" cxnId="{35464D93-1018-444F-B898-55CF4E6BA00A}">
      <dgm:prSet/>
      <dgm:spPr/>
      <dgm:t>
        <a:bodyPr/>
        <a:lstStyle/>
        <a:p>
          <a:endParaRPr lang="en-US"/>
        </a:p>
      </dgm:t>
    </dgm:pt>
    <dgm:pt modelId="{8FC85645-5C57-4B6F-866C-5A4DF120D69C}">
      <dgm:prSet phldrT="[Text]" custT="1"/>
      <dgm:spPr/>
      <dgm:t>
        <a:bodyPr/>
        <a:lstStyle/>
        <a:p>
          <a:pPr>
            <a:lnSpc>
              <a:spcPct val="100000"/>
            </a:lnSpc>
            <a:spcAft>
              <a:spcPts val="0"/>
            </a:spcAft>
          </a:pPr>
          <a:r>
            <a:rPr lang="en-US" sz="1600" dirty="0"/>
            <a:t>Map judgment on response categories (interviewer or patient)</a:t>
          </a:r>
        </a:p>
      </dgm:t>
    </dgm:pt>
    <dgm:pt modelId="{76A7B7CD-7435-461B-B3E3-ACFC122C9011}" type="parTrans" cxnId="{D0634264-E698-409D-B5E2-561E21206FC3}">
      <dgm:prSet/>
      <dgm:spPr/>
      <dgm:t>
        <a:bodyPr/>
        <a:lstStyle/>
        <a:p>
          <a:endParaRPr lang="en-US"/>
        </a:p>
      </dgm:t>
    </dgm:pt>
    <dgm:pt modelId="{B9A875A7-B0DE-4425-8A6B-D7D3E3E65312}" type="sibTrans" cxnId="{D0634264-E698-409D-B5E2-561E21206FC3}">
      <dgm:prSet/>
      <dgm:spPr/>
      <dgm:t>
        <a:bodyPr/>
        <a:lstStyle/>
        <a:p>
          <a:endParaRPr lang="en-US"/>
        </a:p>
      </dgm:t>
    </dgm:pt>
    <dgm:pt modelId="{9AF67838-03C5-4218-AB19-02FF44FB6AB7}" type="pres">
      <dgm:prSet presAssocID="{668ACA59-430D-4A05-A958-5717BF28D5A9}" presName="Name0" presStyleCnt="0">
        <dgm:presLayoutVars>
          <dgm:dir/>
          <dgm:animLvl val="lvl"/>
          <dgm:resizeHandles val="exact"/>
        </dgm:presLayoutVars>
      </dgm:prSet>
      <dgm:spPr/>
    </dgm:pt>
    <dgm:pt modelId="{3B8FD957-06B2-494E-9BEC-9445844477B7}" type="pres">
      <dgm:prSet presAssocID="{D6EDACD7-61FA-46C4-B090-989AFF6E1144}" presName="boxAndChildren" presStyleCnt="0"/>
      <dgm:spPr/>
    </dgm:pt>
    <dgm:pt modelId="{D1C35B93-7ABD-44AB-B141-2E389478F2A6}" type="pres">
      <dgm:prSet presAssocID="{D6EDACD7-61FA-46C4-B090-989AFF6E1144}" presName="parentTextBox" presStyleLbl="node1" presStyleIdx="0" presStyleCnt="4"/>
      <dgm:spPr/>
    </dgm:pt>
    <dgm:pt modelId="{8C96E2D7-FB5F-429B-9A16-16F8DD76E5CB}" type="pres">
      <dgm:prSet presAssocID="{D6EDACD7-61FA-46C4-B090-989AFF6E1144}" presName="entireBox" presStyleLbl="node1" presStyleIdx="0" presStyleCnt="4"/>
      <dgm:spPr/>
    </dgm:pt>
    <dgm:pt modelId="{81DECE88-738F-4645-8AE6-D4B200FEDB77}" type="pres">
      <dgm:prSet presAssocID="{D6EDACD7-61FA-46C4-B090-989AFF6E1144}" presName="descendantBox" presStyleCnt="0"/>
      <dgm:spPr/>
    </dgm:pt>
    <dgm:pt modelId="{DEE7AADA-3175-4E44-99D2-46272EE7C7B4}" type="pres">
      <dgm:prSet presAssocID="{8FC85645-5C57-4B6F-866C-5A4DF120D69C}" presName="childTextBox" presStyleLbl="fgAccFollowNode1" presStyleIdx="0" presStyleCnt="8">
        <dgm:presLayoutVars>
          <dgm:bulletEnabled val="1"/>
        </dgm:presLayoutVars>
      </dgm:prSet>
      <dgm:spPr/>
    </dgm:pt>
    <dgm:pt modelId="{23CC24AA-61CB-4806-852C-3334D010BD38}" type="pres">
      <dgm:prSet presAssocID="{FC8FE753-4B59-4B07-B16E-78B9C176B0CB}" presName="sp" presStyleCnt="0"/>
      <dgm:spPr/>
    </dgm:pt>
    <dgm:pt modelId="{BCBED553-BF8C-4B96-82EC-13014857CAE5}" type="pres">
      <dgm:prSet presAssocID="{18B10139-8714-4644-BEAF-B6A7E8E30238}" presName="arrowAndChildren" presStyleCnt="0"/>
      <dgm:spPr/>
    </dgm:pt>
    <dgm:pt modelId="{8A7F724F-2A5E-4975-884E-1D6AE0F48A94}" type="pres">
      <dgm:prSet presAssocID="{18B10139-8714-4644-BEAF-B6A7E8E30238}" presName="parentTextArrow" presStyleLbl="node1" presStyleIdx="0" presStyleCnt="4"/>
      <dgm:spPr/>
    </dgm:pt>
    <dgm:pt modelId="{9B3BA027-7A3B-442F-9C33-34FC285817B3}" type="pres">
      <dgm:prSet presAssocID="{18B10139-8714-4644-BEAF-B6A7E8E30238}" presName="arrow" presStyleLbl="node1" presStyleIdx="1" presStyleCnt="4"/>
      <dgm:spPr/>
    </dgm:pt>
    <dgm:pt modelId="{F73CE9BD-33D7-47AA-840C-FF047FCBC691}" type="pres">
      <dgm:prSet presAssocID="{18B10139-8714-4644-BEAF-B6A7E8E30238}" presName="descendantArrow" presStyleCnt="0"/>
      <dgm:spPr/>
    </dgm:pt>
    <dgm:pt modelId="{C2871C3B-D1AE-4F3B-BD5F-222CE8676C0A}" type="pres">
      <dgm:prSet presAssocID="{7E66E967-0DEE-45F8-803D-64A7FF791328}" presName="childTextArrow" presStyleLbl="fgAccFollowNode1" presStyleIdx="1" presStyleCnt="8">
        <dgm:presLayoutVars>
          <dgm:bulletEnabled val="1"/>
        </dgm:presLayoutVars>
      </dgm:prSet>
      <dgm:spPr/>
    </dgm:pt>
    <dgm:pt modelId="{68B7B39E-3318-4288-8E84-AE6A70BF8BA1}" type="pres">
      <dgm:prSet presAssocID="{0ABC0EF1-1EE5-4886-97FE-46BE9421C2F1}" presName="childTextArrow" presStyleLbl="fgAccFollowNode1" presStyleIdx="2" presStyleCnt="8">
        <dgm:presLayoutVars>
          <dgm:bulletEnabled val="1"/>
        </dgm:presLayoutVars>
      </dgm:prSet>
      <dgm:spPr/>
    </dgm:pt>
    <dgm:pt modelId="{E03BE078-9502-42FB-A39C-5F801E562985}" type="pres">
      <dgm:prSet presAssocID="{A970A37B-C7A1-4D35-94DD-1C0DC71A8DB6}" presName="sp" presStyleCnt="0"/>
      <dgm:spPr/>
    </dgm:pt>
    <dgm:pt modelId="{E5096D37-C670-4FB3-82E8-342FC215C7D9}" type="pres">
      <dgm:prSet presAssocID="{AD05A095-DC8D-417E-8F8E-2DBDA12244DC}" presName="arrowAndChildren" presStyleCnt="0"/>
      <dgm:spPr/>
    </dgm:pt>
    <dgm:pt modelId="{9DED09E8-3AC5-4861-A911-0320F5680F28}" type="pres">
      <dgm:prSet presAssocID="{AD05A095-DC8D-417E-8F8E-2DBDA12244DC}" presName="parentTextArrow" presStyleLbl="node1" presStyleIdx="1" presStyleCnt="4"/>
      <dgm:spPr/>
    </dgm:pt>
    <dgm:pt modelId="{861334AB-A399-4BB3-818C-FC186C518AA6}" type="pres">
      <dgm:prSet presAssocID="{AD05A095-DC8D-417E-8F8E-2DBDA12244DC}" presName="arrow" presStyleLbl="node1" presStyleIdx="2" presStyleCnt="4"/>
      <dgm:spPr/>
    </dgm:pt>
    <dgm:pt modelId="{2A5ACBC4-39B8-4B21-AA19-9B9D90898925}" type="pres">
      <dgm:prSet presAssocID="{AD05A095-DC8D-417E-8F8E-2DBDA12244DC}" presName="descendantArrow" presStyleCnt="0"/>
      <dgm:spPr/>
    </dgm:pt>
    <dgm:pt modelId="{CC6D4B57-31EC-42CC-9D5A-3939DF6902F2}" type="pres">
      <dgm:prSet presAssocID="{278DF90D-77CD-4EEA-830E-96BB015E9C84}" presName="childTextArrow" presStyleLbl="fgAccFollowNode1" presStyleIdx="3" presStyleCnt="8">
        <dgm:presLayoutVars>
          <dgm:bulletEnabled val="1"/>
        </dgm:presLayoutVars>
      </dgm:prSet>
      <dgm:spPr/>
    </dgm:pt>
    <dgm:pt modelId="{3F9F3129-8BA8-4194-8D81-AF2365B25C05}" type="pres">
      <dgm:prSet presAssocID="{73EC2DD5-6ADA-421C-8C9A-0C973E68D5CB}" presName="childTextArrow" presStyleLbl="fgAccFollowNode1" presStyleIdx="4" presStyleCnt="8">
        <dgm:presLayoutVars>
          <dgm:bulletEnabled val="1"/>
        </dgm:presLayoutVars>
      </dgm:prSet>
      <dgm:spPr/>
    </dgm:pt>
    <dgm:pt modelId="{E8594A4E-C43D-4E95-B870-A306AEF953AC}" type="pres">
      <dgm:prSet presAssocID="{2F6B3D26-552A-4F8E-A07F-585C8EFD8E5F}" presName="sp" presStyleCnt="0"/>
      <dgm:spPr/>
    </dgm:pt>
    <dgm:pt modelId="{7645B553-FFBF-46D5-B1D4-6AAAB3D7DA15}" type="pres">
      <dgm:prSet presAssocID="{A19F1983-B9C4-47E5-A9F7-56BB5EE091EB}" presName="arrowAndChildren" presStyleCnt="0"/>
      <dgm:spPr/>
    </dgm:pt>
    <dgm:pt modelId="{7B0A841E-5FCB-4475-AF38-D0011AC6DAC3}" type="pres">
      <dgm:prSet presAssocID="{A19F1983-B9C4-47E5-A9F7-56BB5EE091EB}" presName="parentTextArrow" presStyleLbl="node1" presStyleIdx="2" presStyleCnt="4"/>
      <dgm:spPr/>
    </dgm:pt>
    <dgm:pt modelId="{2F5B1164-D7FB-4CC8-AC45-65C16BC74E66}" type="pres">
      <dgm:prSet presAssocID="{A19F1983-B9C4-47E5-A9F7-56BB5EE091EB}" presName="arrow" presStyleLbl="node1" presStyleIdx="3" presStyleCnt="4" custLinFactNeighborY="-4211"/>
      <dgm:spPr/>
    </dgm:pt>
    <dgm:pt modelId="{796FFB0E-106C-409F-9D2C-84B427964387}" type="pres">
      <dgm:prSet presAssocID="{A19F1983-B9C4-47E5-A9F7-56BB5EE091EB}" presName="descendantArrow" presStyleCnt="0"/>
      <dgm:spPr/>
    </dgm:pt>
    <dgm:pt modelId="{80F6FAB7-9911-42A6-BE67-513E574A1CC1}" type="pres">
      <dgm:prSet presAssocID="{5E754CDD-59E6-4B96-8F30-3DB4A6A5CC90}" presName="childTextArrow" presStyleLbl="fgAccFollowNode1" presStyleIdx="5" presStyleCnt="8">
        <dgm:presLayoutVars>
          <dgm:bulletEnabled val="1"/>
        </dgm:presLayoutVars>
      </dgm:prSet>
      <dgm:spPr/>
    </dgm:pt>
    <dgm:pt modelId="{A0D10612-8426-4AEF-96E6-665AF4E4287A}" type="pres">
      <dgm:prSet presAssocID="{6FFE5FA6-5C50-4A7D-B978-F37E49489203}" presName="childTextArrow" presStyleLbl="fgAccFollowNode1" presStyleIdx="6" presStyleCnt="8">
        <dgm:presLayoutVars>
          <dgm:bulletEnabled val="1"/>
        </dgm:presLayoutVars>
      </dgm:prSet>
      <dgm:spPr/>
    </dgm:pt>
    <dgm:pt modelId="{FA47BA1C-28B5-4320-9EF1-FDCC14066263}" type="pres">
      <dgm:prSet presAssocID="{69A1196B-E7D9-4618-8EF2-BECE1C02EDAE}" presName="childTextArrow" presStyleLbl="fgAccFollowNode1" presStyleIdx="7" presStyleCnt="8">
        <dgm:presLayoutVars>
          <dgm:bulletEnabled val="1"/>
        </dgm:presLayoutVars>
      </dgm:prSet>
      <dgm:spPr/>
    </dgm:pt>
  </dgm:ptLst>
  <dgm:cxnLst>
    <dgm:cxn modelId="{10C5FB04-4923-41DD-8187-B03B49FFB149}" type="presOf" srcId="{18B10139-8714-4644-BEAF-B6A7E8E30238}" destId="{9B3BA027-7A3B-442F-9C33-34FC285817B3}" srcOrd="1" destOrd="0" presId="urn:microsoft.com/office/officeart/2005/8/layout/process4"/>
    <dgm:cxn modelId="{EBECB50C-1AA6-46FD-9AEB-0684B6452E82}" type="presOf" srcId="{69A1196B-E7D9-4618-8EF2-BECE1C02EDAE}" destId="{FA47BA1C-28B5-4320-9EF1-FDCC14066263}" srcOrd="0" destOrd="0" presId="urn:microsoft.com/office/officeart/2005/8/layout/process4"/>
    <dgm:cxn modelId="{B2F2E20E-BDDE-4579-B414-9297CEA2AEEE}" type="presOf" srcId="{AD05A095-DC8D-417E-8F8E-2DBDA12244DC}" destId="{9DED09E8-3AC5-4861-A911-0320F5680F28}" srcOrd="0" destOrd="0" presId="urn:microsoft.com/office/officeart/2005/8/layout/process4"/>
    <dgm:cxn modelId="{927E6912-8B43-4C31-9DDD-5A0A726FE9B4}" type="presOf" srcId="{73EC2DD5-6ADA-421C-8C9A-0C973E68D5CB}" destId="{3F9F3129-8BA8-4194-8D81-AF2365B25C05}" srcOrd="0" destOrd="0" presId="urn:microsoft.com/office/officeart/2005/8/layout/process4"/>
    <dgm:cxn modelId="{76B94D1F-A62D-4C36-8B90-5734DEFAD9E0}" srcId="{AD05A095-DC8D-417E-8F8E-2DBDA12244DC}" destId="{73EC2DD5-6ADA-421C-8C9A-0C973E68D5CB}" srcOrd="1" destOrd="0" parTransId="{1C90800A-6556-4657-AB82-356611A31328}" sibTransId="{9016CC64-E4C3-42BE-AC07-3E92939EAAED}"/>
    <dgm:cxn modelId="{F9C4A62D-03A7-4BCE-8471-9804F467AF05}" type="presOf" srcId="{D6EDACD7-61FA-46C4-B090-989AFF6E1144}" destId="{D1C35B93-7ABD-44AB-B141-2E389478F2A6}" srcOrd="0" destOrd="0" presId="urn:microsoft.com/office/officeart/2005/8/layout/process4"/>
    <dgm:cxn modelId="{B21A0A36-72A5-4280-921C-CE9A71E81397}" type="presOf" srcId="{18B10139-8714-4644-BEAF-B6A7E8E30238}" destId="{8A7F724F-2A5E-4975-884E-1D6AE0F48A94}" srcOrd="0" destOrd="0" presId="urn:microsoft.com/office/officeart/2005/8/layout/process4"/>
    <dgm:cxn modelId="{A0534A41-B9CC-41F3-93A9-7337E970B85B}" type="presOf" srcId="{A19F1983-B9C4-47E5-A9F7-56BB5EE091EB}" destId="{7B0A841E-5FCB-4475-AF38-D0011AC6DAC3}" srcOrd="0" destOrd="0" presId="urn:microsoft.com/office/officeart/2005/8/layout/process4"/>
    <dgm:cxn modelId="{B0F2A94C-3B11-4535-B46A-905B0FD5D47C}" type="presOf" srcId="{5E754CDD-59E6-4B96-8F30-3DB4A6A5CC90}" destId="{80F6FAB7-9911-42A6-BE67-513E574A1CC1}" srcOrd="0" destOrd="0" presId="urn:microsoft.com/office/officeart/2005/8/layout/process4"/>
    <dgm:cxn modelId="{65E30F59-11A1-4966-888B-1896E24A22CA}" type="presOf" srcId="{0ABC0EF1-1EE5-4886-97FE-46BE9421C2F1}" destId="{68B7B39E-3318-4288-8E84-AE6A70BF8BA1}" srcOrd="0" destOrd="0" presId="urn:microsoft.com/office/officeart/2005/8/layout/process4"/>
    <dgm:cxn modelId="{D0634264-E698-409D-B5E2-561E21206FC3}" srcId="{D6EDACD7-61FA-46C4-B090-989AFF6E1144}" destId="{8FC85645-5C57-4B6F-866C-5A4DF120D69C}" srcOrd="0" destOrd="0" parTransId="{76A7B7CD-7435-461B-B3E3-ACFC122C9011}" sibTransId="{B9A875A7-B0DE-4425-8A6B-D7D3E3E65312}"/>
    <dgm:cxn modelId="{7E078769-FBA6-4BF5-B533-AF15EFE11B1A}" type="presOf" srcId="{7E66E967-0DEE-45F8-803D-64A7FF791328}" destId="{C2871C3B-D1AE-4F3B-BD5F-222CE8676C0A}" srcOrd="0" destOrd="0" presId="urn:microsoft.com/office/officeart/2005/8/layout/process4"/>
    <dgm:cxn modelId="{D69C346A-036C-4AB1-A224-7A48BB0272FC}" type="presOf" srcId="{D6EDACD7-61FA-46C4-B090-989AFF6E1144}" destId="{8C96E2D7-FB5F-429B-9A16-16F8DD76E5CB}" srcOrd="1" destOrd="0" presId="urn:microsoft.com/office/officeart/2005/8/layout/process4"/>
    <dgm:cxn modelId="{33F1826D-3BCF-455E-B67C-856D0995372B}" type="presOf" srcId="{8FC85645-5C57-4B6F-866C-5A4DF120D69C}" destId="{DEE7AADA-3175-4E44-99D2-46272EE7C7B4}" srcOrd="0" destOrd="0" presId="urn:microsoft.com/office/officeart/2005/8/layout/process4"/>
    <dgm:cxn modelId="{B5AD7C7B-D8DB-43A7-A1A2-B9818D566523}" srcId="{668ACA59-430D-4A05-A958-5717BF28D5A9}" destId="{18B10139-8714-4644-BEAF-B6A7E8E30238}" srcOrd="2" destOrd="0" parTransId="{89BB1AF4-FADF-4F7B-AC85-A33161A3136C}" sibTransId="{FC8FE753-4B59-4B07-B16E-78B9C176B0CB}"/>
    <dgm:cxn modelId="{FA6C4786-564A-4F38-9AED-945506C2A94F}" srcId="{AD05A095-DC8D-417E-8F8E-2DBDA12244DC}" destId="{278DF90D-77CD-4EEA-830E-96BB015E9C84}" srcOrd="0" destOrd="0" parTransId="{97A5E887-0495-446A-97EA-93DCA2A73CF2}" sibTransId="{AE37B281-5DCB-483D-B550-FA8D1735808F}"/>
    <dgm:cxn modelId="{963AD388-9ED5-4202-AA57-D2BA4A84D068}" srcId="{668ACA59-430D-4A05-A958-5717BF28D5A9}" destId="{A19F1983-B9C4-47E5-A9F7-56BB5EE091EB}" srcOrd="0" destOrd="0" parTransId="{53420B33-9EC5-46D2-9086-5D5166580D31}" sibTransId="{2F6B3D26-552A-4F8E-A07F-585C8EFD8E5F}"/>
    <dgm:cxn modelId="{35464D93-1018-444F-B898-55CF4E6BA00A}" srcId="{668ACA59-430D-4A05-A958-5717BF28D5A9}" destId="{D6EDACD7-61FA-46C4-B090-989AFF6E1144}" srcOrd="3" destOrd="0" parTransId="{D67D9A8A-FF81-4820-ABAC-9084A72669AA}" sibTransId="{A86D7418-2AEB-4CD9-B61B-534EF651D3FF}"/>
    <dgm:cxn modelId="{0757EEA8-3C39-482E-B84B-99B0BDCAA435}" type="presOf" srcId="{278DF90D-77CD-4EEA-830E-96BB015E9C84}" destId="{CC6D4B57-31EC-42CC-9D5A-3939DF6902F2}" srcOrd="0" destOrd="0" presId="urn:microsoft.com/office/officeart/2005/8/layout/process4"/>
    <dgm:cxn modelId="{8EFC82C4-4F14-4C68-88A6-C2A18AB3913D}" type="presOf" srcId="{AD05A095-DC8D-417E-8F8E-2DBDA12244DC}" destId="{861334AB-A399-4BB3-818C-FC186C518AA6}" srcOrd="1" destOrd="0" presId="urn:microsoft.com/office/officeart/2005/8/layout/process4"/>
    <dgm:cxn modelId="{DBFC2BC7-ADF4-4391-8C0D-D1A0837DE240}" srcId="{A19F1983-B9C4-47E5-A9F7-56BB5EE091EB}" destId="{5E754CDD-59E6-4B96-8F30-3DB4A6A5CC90}" srcOrd="0" destOrd="0" parTransId="{12393CE5-BF78-4BAC-AFCD-B7DBAC57BC81}" sibTransId="{CA065221-EBF4-44E7-A130-508E146B47F8}"/>
    <dgm:cxn modelId="{EA4972DA-D341-40D6-A067-9289D92EBF28}" type="presOf" srcId="{668ACA59-430D-4A05-A958-5717BF28D5A9}" destId="{9AF67838-03C5-4218-AB19-02FF44FB6AB7}" srcOrd="0" destOrd="0" presId="urn:microsoft.com/office/officeart/2005/8/layout/process4"/>
    <dgm:cxn modelId="{DA9F90E2-3FE1-45EB-8439-C33FAB466024}" srcId="{668ACA59-430D-4A05-A958-5717BF28D5A9}" destId="{AD05A095-DC8D-417E-8F8E-2DBDA12244DC}" srcOrd="1" destOrd="0" parTransId="{436299C8-3BC8-48B3-8EF9-514803C69346}" sibTransId="{A970A37B-C7A1-4D35-94DD-1C0DC71A8DB6}"/>
    <dgm:cxn modelId="{5B1ADEE4-3482-42C3-8F7B-3F4923C2643E}" srcId="{18B10139-8714-4644-BEAF-B6A7E8E30238}" destId="{0ABC0EF1-1EE5-4886-97FE-46BE9421C2F1}" srcOrd="1" destOrd="0" parTransId="{EBE5DE5A-7D61-4E6A-A19F-098AFF2E9C18}" sibTransId="{5893D616-4B75-4C90-AE03-FFB1FF965CBB}"/>
    <dgm:cxn modelId="{5C9A5FF1-E8F8-4AF6-A458-D99E8DD38D17}" srcId="{A19F1983-B9C4-47E5-A9F7-56BB5EE091EB}" destId="{69A1196B-E7D9-4618-8EF2-BECE1C02EDAE}" srcOrd="2" destOrd="0" parTransId="{2961B6BA-8F6E-4A50-93DD-4D69F676B52A}" sibTransId="{82BFB4E9-67E5-41A6-82EF-B76CC47A870F}"/>
    <dgm:cxn modelId="{BD1C61F6-5FF0-4396-AEC3-947CFBD1E004}" srcId="{18B10139-8714-4644-BEAF-B6A7E8E30238}" destId="{7E66E967-0DEE-45F8-803D-64A7FF791328}" srcOrd="0" destOrd="0" parTransId="{B24D4E04-7F0F-4251-A2E7-08972BF9FC47}" sibTransId="{EF4BFBF5-0A62-465C-A388-5899A1507655}"/>
    <dgm:cxn modelId="{B28BB4F9-198F-4EE5-8EDC-843B30AB0AC6}" srcId="{A19F1983-B9C4-47E5-A9F7-56BB5EE091EB}" destId="{6FFE5FA6-5C50-4A7D-B978-F37E49489203}" srcOrd="1" destOrd="0" parTransId="{62087FDA-EE1A-438F-92FA-053FA5B50021}" sibTransId="{256D13A7-126F-4416-92BF-5F548D5090DA}"/>
    <dgm:cxn modelId="{D93F02FE-9203-41E8-B15A-71A3D3418032}" type="presOf" srcId="{6FFE5FA6-5C50-4A7D-B978-F37E49489203}" destId="{A0D10612-8426-4AEF-96E6-665AF4E4287A}" srcOrd="0" destOrd="0" presId="urn:microsoft.com/office/officeart/2005/8/layout/process4"/>
    <dgm:cxn modelId="{5043ACFE-0FFF-4769-98F5-568E4D96624E}" type="presOf" srcId="{A19F1983-B9C4-47E5-A9F7-56BB5EE091EB}" destId="{2F5B1164-D7FB-4CC8-AC45-65C16BC74E66}" srcOrd="1" destOrd="0" presId="urn:microsoft.com/office/officeart/2005/8/layout/process4"/>
    <dgm:cxn modelId="{FE5A6B66-7386-43E6-AD29-68594235D3B7}" type="presParOf" srcId="{9AF67838-03C5-4218-AB19-02FF44FB6AB7}" destId="{3B8FD957-06B2-494E-9BEC-9445844477B7}" srcOrd="0" destOrd="0" presId="urn:microsoft.com/office/officeart/2005/8/layout/process4"/>
    <dgm:cxn modelId="{10779882-6635-4C32-BEDF-FFDBCB10990A}" type="presParOf" srcId="{3B8FD957-06B2-494E-9BEC-9445844477B7}" destId="{D1C35B93-7ABD-44AB-B141-2E389478F2A6}" srcOrd="0" destOrd="0" presId="urn:microsoft.com/office/officeart/2005/8/layout/process4"/>
    <dgm:cxn modelId="{9C0DA336-022E-4933-B25C-6816ABD999AF}" type="presParOf" srcId="{3B8FD957-06B2-494E-9BEC-9445844477B7}" destId="{8C96E2D7-FB5F-429B-9A16-16F8DD76E5CB}" srcOrd="1" destOrd="0" presId="urn:microsoft.com/office/officeart/2005/8/layout/process4"/>
    <dgm:cxn modelId="{61B4E29D-B709-4EA2-B8BA-3659C93EC374}" type="presParOf" srcId="{3B8FD957-06B2-494E-9BEC-9445844477B7}" destId="{81DECE88-738F-4645-8AE6-D4B200FEDB77}" srcOrd="2" destOrd="0" presId="urn:microsoft.com/office/officeart/2005/8/layout/process4"/>
    <dgm:cxn modelId="{5C7099F5-C430-4025-9BFC-8B682706B82F}" type="presParOf" srcId="{81DECE88-738F-4645-8AE6-D4B200FEDB77}" destId="{DEE7AADA-3175-4E44-99D2-46272EE7C7B4}" srcOrd="0" destOrd="0" presId="urn:microsoft.com/office/officeart/2005/8/layout/process4"/>
    <dgm:cxn modelId="{53C6BCCD-BF64-47A3-93D1-426829A834A9}" type="presParOf" srcId="{9AF67838-03C5-4218-AB19-02FF44FB6AB7}" destId="{23CC24AA-61CB-4806-852C-3334D010BD38}" srcOrd="1" destOrd="0" presId="urn:microsoft.com/office/officeart/2005/8/layout/process4"/>
    <dgm:cxn modelId="{8F118F9D-9985-4B11-9B63-3267C686B548}" type="presParOf" srcId="{9AF67838-03C5-4218-AB19-02FF44FB6AB7}" destId="{BCBED553-BF8C-4B96-82EC-13014857CAE5}" srcOrd="2" destOrd="0" presId="urn:microsoft.com/office/officeart/2005/8/layout/process4"/>
    <dgm:cxn modelId="{4C8DD564-608C-4B8C-8BC2-98E9988D7F36}" type="presParOf" srcId="{BCBED553-BF8C-4B96-82EC-13014857CAE5}" destId="{8A7F724F-2A5E-4975-884E-1D6AE0F48A94}" srcOrd="0" destOrd="0" presId="urn:microsoft.com/office/officeart/2005/8/layout/process4"/>
    <dgm:cxn modelId="{89365263-E603-4BFD-A14E-C9C31B3DEE1A}" type="presParOf" srcId="{BCBED553-BF8C-4B96-82EC-13014857CAE5}" destId="{9B3BA027-7A3B-442F-9C33-34FC285817B3}" srcOrd="1" destOrd="0" presId="urn:microsoft.com/office/officeart/2005/8/layout/process4"/>
    <dgm:cxn modelId="{3B257DAE-0301-47B3-B87E-9F350C18CA19}" type="presParOf" srcId="{BCBED553-BF8C-4B96-82EC-13014857CAE5}" destId="{F73CE9BD-33D7-47AA-840C-FF047FCBC691}" srcOrd="2" destOrd="0" presId="urn:microsoft.com/office/officeart/2005/8/layout/process4"/>
    <dgm:cxn modelId="{D26BEC91-BBE7-42C1-A7B7-3E89139401ED}" type="presParOf" srcId="{F73CE9BD-33D7-47AA-840C-FF047FCBC691}" destId="{C2871C3B-D1AE-4F3B-BD5F-222CE8676C0A}" srcOrd="0" destOrd="0" presId="urn:microsoft.com/office/officeart/2005/8/layout/process4"/>
    <dgm:cxn modelId="{4D42F2A5-C39D-468C-A580-EA13BCB5BFC4}" type="presParOf" srcId="{F73CE9BD-33D7-47AA-840C-FF047FCBC691}" destId="{68B7B39E-3318-4288-8E84-AE6A70BF8BA1}" srcOrd="1" destOrd="0" presId="urn:microsoft.com/office/officeart/2005/8/layout/process4"/>
    <dgm:cxn modelId="{7C2415D6-1F3C-4C15-B589-D043FCD6F436}" type="presParOf" srcId="{9AF67838-03C5-4218-AB19-02FF44FB6AB7}" destId="{E03BE078-9502-42FB-A39C-5F801E562985}" srcOrd="3" destOrd="0" presId="urn:microsoft.com/office/officeart/2005/8/layout/process4"/>
    <dgm:cxn modelId="{3C1D0FB4-3505-4222-8BD3-D177ECEADD71}" type="presParOf" srcId="{9AF67838-03C5-4218-AB19-02FF44FB6AB7}" destId="{E5096D37-C670-4FB3-82E8-342FC215C7D9}" srcOrd="4" destOrd="0" presId="urn:microsoft.com/office/officeart/2005/8/layout/process4"/>
    <dgm:cxn modelId="{B231A8F0-606F-4FF8-8F32-D4D5C2B78180}" type="presParOf" srcId="{E5096D37-C670-4FB3-82E8-342FC215C7D9}" destId="{9DED09E8-3AC5-4861-A911-0320F5680F28}" srcOrd="0" destOrd="0" presId="urn:microsoft.com/office/officeart/2005/8/layout/process4"/>
    <dgm:cxn modelId="{A50372F1-E020-4B0E-B779-D526DCAAFF82}" type="presParOf" srcId="{E5096D37-C670-4FB3-82E8-342FC215C7D9}" destId="{861334AB-A399-4BB3-818C-FC186C518AA6}" srcOrd="1" destOrd="0" presId="urn:microsoft.com/office/officeart/2005/8/layout/process4"/>
    <dgm:cxn modelId="{404561B1-C0D1-4E97-9287-B697538C72B7}" type="presParOf" srcId="{E5096D37-C670-4FB3-82E8-342FC215C7D9}" destId="{2A5ACBC4-39B8-4B21-AA19-9B9D90898925}" srcOrd="2" destOrd="0" presId="urn:microsoft.com/office/officeart/2005/8/layout/process4"/>
    <dgm:cxn modelId="{2A0BEFBF-1694-4EAD-B926-2AF891BE9CE8}" type="presParOf" srcId="{2A5ACBC4-39B8-4B21-AA19-9B9D90898925}" destId="{CC6D4B57-31EC-42CC-9D5A-3939DF6902F2}" srcOrd="0" destOrd="0" presId="urn:microsoft.com/office/officeart/2005/8/layout/process4"/>
    <dgm:cxn modelId="{9E4C8DA9-392B-407A-8A70-AEDB96D88891}" type="presParOf" srcId="{2A5ACBC4-39B8-4B21-AA19-9B9D90898925}" destId="{3F9F3129-8BA8-4194-8D81-AF2365B25C05}" srcOrd="1" destOrd="0" presId="urn:microsoft.com/office/officeart/2005/8/layout/process4"/>
    <dgm:cxn modelId="{62ACFDD6-4533-40F2-8B5F-115BEEE3CF4C}" type="presParOf" srcId="{9AF67838-03C5-4218-AB19-02FF44FB6AB7}" destId="{E8594A4E-C43D-4E95-B870-A306AEF953AC}" srcOrd="5" destOrd="0" presId="urn:microsoft.com/office/officeart/2005/8/layout/process4"/>
    <dgm:cxn modelId="{D3905D25-9BED-4B3A-A4D9-235B0C3EECA5}" type="presParOf" srcId="{9AF67838-03C5-4218-AB19-02FF44FB6AB7}" destId="{7645B553-FFBF-46D5-B1D4-6AAAB3D7DA15}" srcOrd="6" destOrd="0" presId="urn:microsoft.com/office/officeart/2005/8/layout/process4"/>
    <dgm:cxn modelId="{B92C1ADE-1042-4B48-A566-AB3E17F36274}" type="presParOf" srcId="{7645B553-FFBF-46D5-B1D4-6AAAB3D7DA15}" destId="{7B0A841E-5FCB-4475-AF38-D0011AC6DAC3}" srcOrd="0" destOrd="0" presId="urn:microsoft.com/office/officeart/2005/8/layout/process4"/>
    <dgm:cxn modelId="{788FCD7C-4C43-4458-9A7E-EC72CB75851A}" type="presParOf" srcId="{7645B553-FFBF-46D5-B1D4-6AAAB3D7DA15}" destId="{2F5B1164-D7FB-4CC8-AC45-65C16BC74E66}" srcOrd="1" destOrd="0" presId="urn:microsoft.com/office/officeart/2005/8/layout/process4"/>
    <dgm:cxn modelId="{8CF98100-9F57-47D0-972F-5BB6B36E7C59}" type="presParOf" srcId="{7645B553-FFBF-46D5-B1D4-6AAAB3D7DA15}" destId="{796FFB0E-106C-409F-9D2C-84B427964387}" srcOrd="2" destOrd="0" presId="urn:microsoft.com/office/officeart/2005/8/layout/process4"/>
    <dgm:cxn modelId="{8C73A18C-B18C-4BDF-9B03-E46F26BC222F}" type="presParOf" srcId="{796FFB0E-106C-409F-9D2C-84B427964387}" destId="{80F6FAB7-9911-42A6-BE67-513E574A1CC1}" srcOrd="0" destOrd="0" presId="urn:microsoft.com/office/officeart/2005/8/layout/process4"/>
    <dgm:cxn modelId="{2F558675-905C-4F23-8FD7-5644E8083802}" type="presParOf" srcId="{796FFB0E-106C-409F-9D2C-84B427964387}" destId="{A0D10612-8426-4AEF-96E6-665AF4E4287A}" srcOrd="1" destOrd="0" presId="urn:microsoft.com/office/officeart/2005/8/layout/process4"/>
    <dgm:cxn modelId="{EDBFE0E9-D473-497D-A3B8-484060A53B30}" type="presParOf" srcId="{796FFB0E-106C-409F-9D2C-84B427964387}" destId="{FA47BA1C-28B5-4320-9EF1-FDCC14066263}"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8ACA59-430D-4A05-A958-5717BF28D5A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19F1983-B9C4-47E5-A9F7-56BB5EE091EB}">
      <dgm:prSet phldrT="[Text]" custT="1"/>
      <dgm:spPr/>
      <dgm:t>
        <a:bodyPr/>
        <a:lstStyle/>
        <a:p>
          <a:pPr>
            <a:lnSpc>
              <a:spcPct val="100000"/>
            </a:lnSpc>
            <a:spcAft>
              <a:spcPts val="0"/>
            </a:spcAft>
          </a:pPr>
          <a:r>
            <a:rPr lang="en-US" sz="2000" b="1" dirty="0"/>
            <a:t>Comprehension</a:t>
          </a:r>
          <a:endParaRPr lang="en-US" sz="1800" b="1" dirty="0"/>
        </a:p>
        <a:p>
          <a:pPr>
            <a:lnSpc>
              <a:spcPct val="100000"/>
            </a:lnSpc>
            <a:spcAft>
              <a:spcPts val="0"/>
            </a:spcAft>
          </a:pPr>
          <a:endParaRPr lang="en-US" sz="1800" dirty="0"/>
        </a:p>
      </dgm:t>
    </dgm:pt>
    <dgm:pt modelId="{53420B33-9EC5-46D2-9086-5D5166580D31}" type="parTrans" cxnId="{963AD388-9ED5-4202-AA57-D2BA4A84D068}">
      <dgm:prSet/>
      <dgm:spPr/>
      <dgm:t>
        <a:bodyPr/>
        <a:lstStyle/>
        <a:p>
          <a:endParaRPr lang="en-US"/>
        </a:p>
      </dgm:t>
    </dgm:pt>
    <dgm:pt modelId="{2F6B3D26-552A-4F8E-A07F-585C8EFD8E5F}" type="sibTrans" cxnId="{963AD388-9ED5-4202-AA57-D2BA4A84D068}">
      <dgm:prSet/>
      <dgm:spPr/>
      <dgm:t>
        <a:bodyPr/>
        <a:lstStyle/>
        <a:p>
          <a:endParaRPr lang="en-US"/>
        </a:p>
      </dgm:t>
    </dgm:pt>
    <dgm:pt modelId="{5E754CDD-59E6-4B96-8F30-3DB4A6A5CC90}">
      <dgm:prSet phldrT="[Text]" custT="1"/>
      <dgm:spPr/>
      <dgm:t>
        <a:bodyPr/>
        <a:lstStyle/>
        <a:p>
          <a:pPr>
            <a:lnSpc>
              <a:spcPct val="100000"/>
            </a:lnSpc>
            <a:spcAft>
              <a:spcPts val="0"/>
            </a:spcAft>
          </a:pPr>
          <a:r>
            <a:rPr lang="en-US" sz="1600" dirty="0"/>
            <a:t>Clear instructions</a:t>
          </a:r>
        </a:p>
      </dgm:t>
    </dgm:pt>
    <dgm:pt modelId="{12393CE5-BF78-4BAC-AFCD-B7DBAC57BC81}" type="parTrans" cxnId="{DBFC2BC7-ADF4-4391-8C0D-D1A0837DE240}">
      <dgm:prSet/>
      <dgm:spPr/>
      <dgm:t>
        <a:bodyPr/>
        <a:lstStyle/>
        <a:p>
          <a:endParaRPr lang="en-US"/>
        </a:p>
      </dgm:t>
    </dgm:pt>
    <dgm:pt modelId="{CA065221-EBF4-44E7-A130-508E146B47F8}" type="sibTrans" cxnId="{DBFC2BC7-ADF4-4391-8C0D-D1A0837DE240}">
      <dgm:prSet/>
      <dgm:spPr/>
      <dgm:t>
        <a:bodyPr/>
        <a:lstStyle/>
        <a:p>
          <a:endParaRPr lang="en-US"/>
        </a:p>
      </dgm:t>
    </dgm:pt>
    <dgm:pt modelId="{6FFE5FA6-5C50-4A7D-B978-F37E49489203}">
      <dgm:prSet phldrT="[Text]" custT="1"/>
      <dgm:spPr/>
      <dgm:t>
        <a:bodyPr/>
        <a:lstStyle/>
        <a:p>
          <a:pPr>
            <a:lnSpc>
              <a:spcPct val="100000"/>
            </a:lnSpc>
            <a:spcAft>
              <a:spcPts val="0"/>
            </a:spcAft>
          </a:pPr>
          <a:r>
            <a:rPr lang="en-US" sz="1600" dirty="0"/>
            <a:t>Simple words</a:t>
          </a:r>
        </a:p>
      </dgm:t>
    </dgm:pt>
    <dgm:pt modelId="{62087FDA-EE1A-438F-92FA-053FA5B50021}" type="parTrans" cxnId="{B28BB4F9-198F-4EE5-8EDC-843B30AB0AC6}">
      <dgm:prSet/>
      <dgm:spPr/>
      <dgm:t>
        <a:bodyPr/>
        <a:lstStyle/>
        <a:p>
          <a:endParaRPr lang="en-US"/>
        </a:p>
      </dgm:t>
    </dgm:pt>
    <dgm:pt modelId="{256D13A7-126F-4416-92BF-5F548D5090DA}" type="sibTrans" cxnId="{B28BB4F9-198F-4EE5-8EDC-843B30AB0AC6}">
      <dgm:prSet/>
      <dgm:spPr/>
      <dgm:t>
        <a:bodyPr/>
        <a:lstStyle/>
        <a:p>
          <a:endParaRPr lang="en-US"/>
        </a:p>
      </dgm:t>
    </dgm:pt>
    <dgm:pt modelId="{69A1196B-E7D9-4618-8EF2-BECE1C02EDAE}">
      <dgm:prSet phldrT="[Text]" custT="1"/>
      <dgm:spPr/>
      <dgm:t>
        <a:bodyPr/>
        <a:lstStyle/>
        <a:p>
          <a:pPr>
            <a:lnSpc>
              <a:spcPct val="100000"/>
            </a:lnSpc>
            <a:spcAft>
              <a:spcPts val="0"/>
            </a:spcAft>
          </a:pPr>
          <a:r>
            <a:rPr lang="en-US" sz="1600" dirty="0"/>
            <a:t>Easy short sentences</a:t>
          </a:r>
        </a:p>
      </dgm:t>
    </dgm:pt>
    <dgm:pt modelId="{2961B6BA-8F6E-4A50-93DD-4D69F676B52A}" type="parTrans" cxnId="{5C9A5FF1-E8F8-4AF6-A458-D99E8DD38D17}">
      <dgm:prSet/>
      <dgm:spPr/>
      <dgm:t>
        <a:bodyPr/>
        <a:lstStyle/>
        <a:p>
          <a:endParaRPr lang="en-US"/>
        </a:p>
      </dgm:t>
    </dgm:pt>
    <dgm:pt modelId="{82BFB4E9-67E5-41A6-82EF-B76CC47A870F}" type="sibTrans" cxnId="{5C9A5FF1-E8F8-4AF6-A458-D99E8DD38D17}">
      <dgm:prSet/>
      <dgm:spPr/>
      <dgm:t>
        <a:bodyPr/>
        <a:lstStyle/>
        <a:p>
          <a:endParaRPr lang="en-US"/>
        </a:p>
      </dgm:t>
    </dgm:pt>
    <dgm:pt modelId="{AD05A095-DC8D-417E-8F8E-2DBDA12244DC}">
      <dgm:prSet phldrT="[Text]" custT="1"/>
      <dgm:spPr/>
      <dgm:t>
        <a:bodyPr/>
        <a:lstStyle/>
        <a:p>
          <a:pPr>
            <a:lnSpc>
              <a:spcPct val="100000"/>
            </a:lnSpc>
            <a:spcAft>
              <a:spcPts val="0"/>
            </a:spcAft>
          </a:pPr>
          <a:r>
            <a:rPr lang="en-US" sz="2000" b="1" dirty="0"/>
            <a:t>Retrieval</a:t>
          </a:r>
          <a:endParaRPr lang="en-US" sz="1800" b="1" dirty="0"/>
        </a:p>
        <a:p>
          <a:pPr>
            <a:lnSpc>
              <a:spcPct val="100000"/>
            </a:lnSpc>
            <a:spcAft>
              <a:spcPts val="0"/>
            </a:spcAft>
          </a:pPr>
          <a:endParaRPr lang="en-US" sz="1800" b="1" dirty="0"/>
        </a:p>
      </dgm:t>
    </dgm:pt>
    <dgm:pt modelId="{436299C8-3BC8-48B3-8EF9-514803C69346}" type="parTrans" cxnId="{DA9F90E2-3FE1-45EB-8439-C33FAB466024}">
      <dgm:prSet/>
      <dgm:spPr/>
      <dgm:t>
        <a:bodyPr/>
        <a:lstStyle/>
        <a:p>
          <a:endParaRPr lang="en-US"/>
        </a:p>
      </dgm:t>
    </dgm:pt>
    <dgm:pt modelId="{A970A37B-C7A1-4D35-94DD-1C0DC71A8DB6}" type="sibTrans" cxnId="{DA9F90E2-3FE1-45EB-8439-C33FAB466024}">
      <dgm:prSet/>
      <dgm:spPr/>
      <dgm:t>
        <a:bodyPr/>
        <a:lstStyle/>
        <a:p>
          <a:endParaRPr lang="en-US"/>
        </a:p>
      </dgm:t>
    </dgm:pt>
    <dgm:pt modelId="{278DF90D-77CD-4EEA-830E-96BB015E9C84}">
      <dgm:prSet phldrT="[Text]" custT="1"/>
      <dgm:spPr/>
      <dgm:t>
        <a:bodyPr/>
        <a:lstStyle/>
        <a:p>
          <a:pPr>
            <a:lnSpc>
              <a:spcPct val="100000"/>
            </a:lnSpc>
            <a:spcAft>
              <a:spcPts val="0"/>
            </a:spcAft>
          </a:pPr>
          <a:r>
            <a:rPr lang="en-US" sz="1600" dirty="0"/>
            <a:t>Define recent period</a:t>
          </a:r>
        </a:p>
      </dgm:t>
    </dgm:pt>
    <dgm:pt modelId="{97A5E887-0495-446A-97EA-93DCA2A73CF2}" type="parTrans" cxnId="{FA6C4786-564A-4F38-9AED-945506C2A94F}">
      <dgm:prSet/>
      <dgm:spPr/>
      <dgm:t>
        <a:bodyPr/>
        <a:lstStyle/>
        <a:p>
          <a:endParaRPr lang="en-US"/>
        </a:p>
      </dgm:t>
    </dgm:pt>
    <dgm:pt modelId="{AE37B281-5DCB-483D-B550-FA8D1735808F}" type="sibTrans" cxnId="{FA6C4786-564A-4F38-9AED-945506C2A94F}">
      <dgm:prSet/>
      <dgm:spPr/>
      <dgm:t>
        <a:bodyPr/>
        <a:lstStyle/>
        <a:p>
          <a:endParaRPr lang="en-US"/>
        </a:p>
      </dgm:t>
    </dgm:pt>
    <dgm:pt modelId="{73EC2DD5-6ADA-421C-8C9A-0C973E68D5CB}">
      <dgm:prSet phldrT="[Text]" custT="1"/>
      <dgm:spPr/>
      <dgm:t>
        <a:bodyPr/>
        <a:lstStyle/>
        <a:p>
          <a:pPr>
            <a:lnSpc>
              <a:spcPct val="100000"/>
            </a:lnSpc>
            <a:spcAft>
              <a:spcPts val="0"/>
            </a:spcAft>
          </a:pPr>
          <a:r>
            <a:rPr lang="en-US" sz="1600" dirty="0"/>
            <a:t>Ask concrete info</a:t>
          </a:r>
        </a:p>
      </dgm:t>
    </dgm:pt>
    <dgm:pt modelId="{1C90800A-6556-4657-AB82-356611A31328}" type="parTrans" cxnId="{76B94D1F-A62D-4C36-8B90-5734DEFAD9E0}">
      <dgm:prSet/>
      <dgm:spPr/>
      <dgm:t>
        <a:bodyPr/>
        <a:lstStyle/>
        <a:p>
          <a:endParaRPr lang="en-US"/>
        </a:p>
      </dgm:t>
    </dgm:pt>
    <dgm:pt modelId="{9016CC64-E4C3-42BE-AC07-3E92939EAAED}" type="sibTrans" cxnId="{76B94D1F-A62D-4C36-8B90-5734DEFAD9E0}">
      <dgm:prSet/>
      <dgm:spPr/>
      <dgm:t>
        <a:bodyPr/>
        <a:lstStyle/>
        <a:p>
          <a:endParaRPr lang="en-US"/>
        </a:p>
      </dgm:t>
    </dgm:pt>
    <dgm:pt modelId="{18B10139-8714-4644-BEAF-B6A7E8E30238}">
      <dgm:prSet phldrT="[Text]" custT="1"/>
      <dgm:spPr/>
      <dgm:t>
        <a:bodyPr/>
        <a:lstStyle/>
        <a:p>
          <a:pPr>
            <a:lnSpc>
              <a:spcPct val="100000"/>
            </a:lnSpc>
            <a:spcAft>
              <a:spcPts val="0"/>
            </a:spcAft>
          </a:pPr>
          <a:r>
            <a:rPr lang="en-US" sz="2000" b="1" dirty="0"/>
            <a:t>Judgment</a:t>
          </a:r>
          <a:endParaRPr lang="en-US" sz="1800" b="1" dirty="0"/>
        </a:p>
        <a:p>
          <a:pPr>
            <a:lnSpc>
              <a:spcPct val="100000"/>
            </a:lnSpc>
            <a:spcAft>
              <a:spcPts val="0"/>
            </a:spcAft>
          </a:pPr>
          <a:endParaRPr lang="en-US" sz="1800" b="1" dirty="0"/>
        </a:p>
      </dgm:t>
    </dgm:pt>
    <dgm:pt modelId="{89BB1AF4-FADF-4F7B-AC85-A33161A3136C}" type="parTrans" cxnId="{B5AD7C7B-D8DB-43A7-A1A2-B9818D566523}">
      <dgm:prSet/>
      <dgm:spPr/>
      <dgm:t>
        <a:bodyPr/>
        <a:lstStyle/>
        <a:p>
          <a:endParaRPr lang="en-US"/>
        </a:p>
      </dgm:t>
    </dgm:pt>
    <dgm:pt modelId="{FC8FE753-4B59-4B07-B16E-78B9C176B0CB}" type="sibTrans" cxnId="{B5AD7C7B-D8DB-43A7-A1A2-B9818D566523}">
      <dgm:prSet/>
      <dgm:spPr/>
      <dgm:t>
        <a:bodyPr/>
        <a:lstStyle/>
        <a:p>
          <a:endParaRPr lang="en-US"/>
        </a:p>
      </dgm:t>
    </dgm:pt>
    <dgm:pt modelId="{7E66E967-0DEE-45F8-803D-64A7FF791328}">
      <dgm:prSet phldrT="[Text]" custT="1"/>
      <dgm:spPr/>
      <dgm:t>
        <a:bodyPr/>
        <a:lstStyle/>
        <a:p>
          <a:pPr>
            <a:lnSpc>
              <a:spcPct val="100000"/>
            </a:lnSpc>
            <a:spcAft>
              <a:spcPts val="0"/>
            </a:spcAft>
          </a:pPr>
          <a:r>
            <a:rPr lang="en-US" sz="1600" dirty="0"/>
            <a:t>Don’t ask for complex calculations</a:t>
          </a:r>
        </a:p>
      </dgm:t>
    </dgm:pt>
    <dgm:pt modelId="{B24D4E04-7F0F-4251-A2E7-08972BF9FC47}" type="parTrans" cxnId="{BD1C61F6-5FF0-4396-AEC3-947CFBD1E004}">
      <dgm:prSet/>
      <dgm:spPr/>
      <dgm:t>
        <a:bodyPr/>
        <a:lstStyle/>
        <a:p>
          <a:endParaRPr lang="en-US"/>
        </a:p>
      </dgm:t>
    </dgm:pt>
    <dgm:pt modelId="{EF4BFBF5-0A62-465C-A388-5899A1507655}" type="sibTrans" cxnId="{BD1C61F6-5FF0-4396-AEC3-947CFBD1E004}">
      <dgm:prSet/>
      <dgm:spPr/>
      <dgm:t>
        <a:bodyPr/>
        <a:lstStyle/>
        <a:p>
          <a:endParaRPr lang="en-US"/>
        </a:p>
      </dgm:t>
    </dgm:pt>
    <dgm:pt modelId="{0ABC0EF1-1EE5-4886-97FE-46BE9421C2F1}">
      <dgm:prSet phldrT="[Text]" custT="1"/>
      <dgm:spPr/>
      <dgm:t>
        <a:bodyPr/>
        <a:lstStyle/>
        <a:p>
          <a:pPr>
            <a:lnSpc>
              <a:spcPct val="100000"/>
            </a:lnSpc>
            <a:spcAft>
              <a:spcPts val="0"/>
            </a:spcAft>
          </a:pPr>
          <a:r>
            <a:rPr lang="en-US" sz="1600" dirty="0"/>
            <a:t>Normalize </a:t>
          </a:r>
          <a:r>
            <a:rPr lang="en-US" sz="1600" dirty="0" err="1"/>
            <a:t>behaviour</a:t>
          </a:r>
          <a:endParaRPr lang="en-US" sz="1600" dirty="0"/>
        </a:p>
      </dgm:t>
    </dgm:pt>
    <dgm:pt modelId="{EBE5DE5A-7D61-4E6A-A19F-098AFF2E9C18}" type="parTrans" cxnId="{5B1ADEE4-3482-42C3-8F7B-3F4923C2643E}">
      <dgm:prSet/>
      <dgm:spPr/>
      <dgm:t>
        <a:bodyPr/>
        <a:lstStyle/>
        <a:p>
          <a:endParaRPr lang="en-US"/>
        </a:p>
      </dgm:t>
    </dgm:pt>
    <dgm:pt modelId="{5893D616-4B75-4C90-AE03-FFB1FF965CBB}" type="sibTrans" cxnId="{5B1ADEE4-3482-42C3-8F7B-3F4923C2643E}">
      <dgm:prSet/>
      <dgm:spPr/>
      <dgm:t>
        <a:bodyPr/>
        <a:lstStyle/>
        <a:p>
          <a:endParaRPr lang="en-US"/>
        </a:p>
      </dgm:t>
    </dgm:pt>
    <dgm:pt modelId="{D6EDACD7-61FA-46C4-B090-989AFF6E1144}">
      <dgm:prSet phldrT="[Text]" custT="1"/>
      <dgm:spPr/>
      <dgm:t>
        <a:bodyPr/>
        <a:lstStyle/>
        <a:p>
          <a:pPr>
            <a:lnSpc>
              <a:spcPct val="100000"/>
            </a:lnSpc>
            <a:spcAft>
              <a:spcPts val="0"/>
            </a:spcAft>
          </a:pPr>
          <a:r>
            <a:rPr lang="en-US" sz="2000" b="1" dirty="0"/>
            <a:t>Response</a:t>
          </a:r>
          <a:endParaRPr lang="en-US" sz="1800" b="1" dirty="0"/>
        </a:p>
        <a:p>
          <a:pPr>
            <a:lnSpc>
              <a:spcPct val="100000"/>
            </a:lnSpc>
            <a:spcAft>
              <a:spcPts val="0"/>
            </a:spcAft>
          </a:pPr>
          <a:endParaRPr lang="en-US" sz="1800" dirty="0"/>
        </a:p>
      </dgm:t>
    </dgm:pt>
    <dgm:pt modelId="{D67D9A8A-FF81-4820-ABAC-9084A72669AA}" type="parTrans" cxnId="{35464D93-1018-444F-B898-55CF4E6BA00A}">
      <dgm:prSet/>
      <dgm:spPr/>
      <dgm:t>
        <a:bodyPr/>
        <a:lstStyle/>
        <a:p>
          <a:endParaRPr lang="en-US"/>
        </a:p>
      </dgm:t>
    </dgm:pt>
    <dgm:pt modelId="{A86D7418-2AEB-4CD9-B61B-534EF651D3FF}" type="sibTrans" cxnId="{35464D93-1018-444F-B898-55CF4E6BA00A}">
      <dgm:prSet/>
      <dgm:spPr/>
      <dgm:t>
        <a:bodyPr/>
        <a:lstStyle/>
        <a:p>
          <a:endParaRPr lang="en-US"/>
        </a:p>
      </dgm:t>
    </dgm:pt>
    <dgm:pt modelId="{8FC85645-5C57-4B6F-866C-5A4DF120D69C}">
      <dgm:prSet phldrT="[Text]" custT="1"/>
      <dgm:spPr/>
      <dgm:t>
        <a:bodyPr/>
        <a:lstStyle/>
        <a:p>
          <a:pPr>
            <a:lnSpc>
              <a:spcPct val="100000"/>
            </a:lnSpc>
            <a:spcAft>
              <a:spcPts val="0"/>
            </a:spcAft>
          </a:pPr>
          <a:r>
            <a:rPr lang="en-US" sz="1600" dirty="0"/>
            <a:t>Clear non-overlapping response categories</a:t>
          </a:r>
        </a:p>
      </dgm:t>
    </dgm:pt>
    <dgm:pt modelId="{76A7B7CD-7435-461B-B3E3-ACFC122C9011}" type="parTrans" cxnId="{D0634264-E698-409D-B5E2-561E21206FC3}">
      <dgm:prSet/>
      <dgm:spPr/>
      <dgm:t>
        <a:bodyPr/>
        <a:lstStyle/>
        <a:p>
          <a:endParaRPr lang="en-US"/>
        </a:p>
      </dgm:t>
    </dgm:pt>
    <dgm:pt modelId="{B9A875A7-B0DE-4425-8A6B-D7D3E3E65312}" type="sibTrans" cxnId="{D0634264-E698-409D-B5E2-561E21206FC3}">
      <dgm:prSet/>
      <dgm:spPr/>
      <dgm:t>
        <a:bodyPr/>
        <a:lstStyle/>
        <a:p>
          <a:endParaRPr lang="en-US"/>
        </a:p>
      </dgm:t>
    </dgm:pt>
    <dgm:pt modelId="{6EF65A73-FDC7-4243-9E40-0ED733BA267F}">
      <dgm:prSet phldrT="[Text]" custT="1"/>
      <dgm:spPr/>
      <dgm:t>
        <a:bodyPr/>
        <a:lstStyle/>
        <a:p>
          <a:pPr>
            <a:lnSpc>
              <a:spcPct val="100000"/>
            </a:lnSpc>
            <a:spcAft>
              <a:spcPts val="0"/>
            </a:spcAft>
          </a:pPr>
          <a:r>
            <a:rPr lang="en-US" sz="1600" dirty="0"/>
            <a:t>Avoid double negations</a:t>
          </a:r>
        </a:p>
      </dgm:t>
    </dgm:pt>
    <dgm:pt modelId="{2EC6ACAA-4675-4E43-8E2B-7BFD8C184AA6}" type="parTrans" cxnId="{BD1F7A8D-C593-474B-9727-0D361B550C56}">
      <dgm:prSet/>
      <dgm:spPr/>
      <dgm:t>
        <a:bodyPr/>
        <a:lstStyle/>
        <a:p>
          <a:endParaRPr lang="en-GB"/>
        </a:p>
      </dgm:t>
    </dgm:pt>
    <dgm:pt modelId="{C2272C68-EDE6-9542-A810-148996865895}" type="sibTrans" cxnId="{BD1F7A8D-C593-474B-9727-0D361B550C56}">
      <dgm:prSet/>
      <dgm:spPr/>
      <dgm:t>
        <a:bodyPr/>
        <a:lstStyle/>
        <a:p>
          <a:endParaRPr lang="en-GB"/>
        </a:p>
      </dgm:t>
    </dgm:pt>
    <dgm:pt modelId="{0781F531-A053-5B49-8660-6002C46A51A6}">
      <dgm:prSet phldrT="[Text]" custT="1"/>
      <dgm:spPr/>
      <dgm:t>
        <a:bodyPr/>
        <a:lstStyle/>
        <a:p>
          <a:pPr>
            <a:lnSpc>
              <a:spcPct val="100000"/>
            </a:lnSpc>
            <a:spcAft>
              <a:spcPts val="0"/>
            </a:spcAft>
          </a:pPr>
          <a:r>
            <a:rPr lang="en-US" sz="1600" dirty="0"/>
            <a:t>response categories fit the questions wording</a:t>
          </a:r>
        </a:p>
      </dgm:t>
    </dgm:pt>
    <dgm:pt modelId="{B4729548-C9BD-E24C-BDED-5156EF6F027E}" type="parTrans" cxnId="{FC056F5C-CE77-3343-9828-9F8EE2A07A66}">
      <dgm:prSet/>
      <dgm:spPr/>
      <dgm:t>
        <a:bodyPr/>
        <a:lstStyle/>
        <a:p>
          <a:endParaRPr lang="en-GB"/>
        </a:p>
      </dgm:t>
    </dgm:pt>
    <dgm:pt modelId="{8F56D3B0-70FB-E644-BB19-9F68D3FAD9E3}" type="sibTrans" cxnId="{FC056F5C-CE77-3343-9828-9F8EE2A07A66}">
      <dgm:prSet/>
      <dgm:spPr/>
      <dgm:t>
        <a:bodyPr/>
        <a:lstStyle/>
        <a:p>
          <a:endParaRPr lang="en-GB"/>
        </a:p>
      </dgm:t>
    </dgm:pt>
    <dgm:pt modelId="{9AF67838-03C5-4218-AB19-02FF44FB6AB7}" type="pres">
      <dgm:prSet presAssocID="{668ACA59-430D-4A05-A958-5717BF28D5A9}" presName="Name0" presStyleCnt="0">
        <dgm:presLayoutVars>
          <dgm:dir/>
          <dgm:animLvl val="lvl"/>
          <dgm:resizeHandles val="exact"/>
        </dgm:presLayoutVars>
      </dgm:prSet>
      <dgm:spPr/>
    </dgm:pt>
    <dgm:pt modelId="{3B8FD957-06B2-494E-9BEC-9445844477B7}" type="pres">
      <dgm:prSet presAssocID="{D6EDACD7-61FA-46C4-B090-989AFF6E1144}" presName="boxAndChildren" presStyleCnt="0"/>
      <dgm:spPr/>
    </dgm:pt>
    <dgm:pt modelId="{D1C35B93-7ABD-44AB-B141-2E389478F2A6}" type="pres">
      <dgm:prSet presAssocID="{D6EDACD7-61FA-46C4-B090-989AFF6E1144}" presName="parentTextBox" presStyleLbl="node1" presStyleIdx="0" presStyleCnt="4"/>
      <dgm:spPr/>
    </dgm:pt>
    <dgm:pt modelId="{8C96E2D7-FB5F-429B-9A16-16F8DD76E5CB}" type="pres">
      <dgm:prSet presAssocID="{D6EDACD7-61FA-46C4-B090-989AFF6E1144}" presName="entireBox" presStyleLbl="node1" presStyleIdx="0" presStyleCnt="4"/>
      <dgm:spPr/>
    </dgm:pt>
    <dgm:pt modelId="{81DECE88-738F-4645-8AE6-D4B200FEDB77}" type="pres">
      <dgm:prSet presAssocID="{D6EDACD7-61FA-46C4-B090-989AFF6E1144}" presName="descendantBox" presStyleCnt="0"/>
      <dgm:spPr/>
    </dgm:pt>
    <dgm:pt modelId="{DEE7AADA-3175-4E44-99D2-46272EE7C7B4}" type="pres">
      <dgm:prSet presAssocID="{8FC85645-5C57-4B6F-866C-5A4DF120D69C}" presName="childTextBox" presStyleLbl="fgAccFollowNode1" presStyleIdx="0" presStyleCnt="10">
        <dgm:presLayoutVars>
          <dgm:bulletEnabled val="1"/>
        </dgm:presLayoutVars>
      </dgm:prSet>
      <dgm:spPr/>
    </dgm:pt>
    <dgm:pt modelId="{EABD38A4-4913-6348-B216-F3C2DD2358B3}" type="pres">
      <dgm:prSet presAssocID="{0781F531-A053-5B49-8660-6002C46A51A6}" presName="childTextBox" presStyleLbl="fgAccFollowNode1" presStyleIdx="1" presStyleCnt="10">
        <dgm:presLayoutVars>
          <dgm:bulletEnabled val="1"/>
        </dgm:presLayoutVars>
      </dgm:prSet>
      <dgm:spPr/>
    </dgm:pt>
    <dgm:pt modelId="{23CC24AA-61CB-4806-852C-3334D010BD38}" type="pres">
      <dgm:prSet presAssocID="{FC8FE753-4B59-4B07-B16E-78B9C176B0CB}" presName="sp" presStyleCnt="0"/>
      <dgm:spPr/>
    </dgm:pt>
    <dgm:pt modelId="{BCBED553-BF8C-4B96-82EC-13014857CAE5}" type="pres">
      <dgm:prSet presAssocID="{18B10139-8714-4644-BEAF-B6A7E8E30238}" presName="arrowAndChildren" presStyleCnt="0"/>
      <dgm:spPr/>
    </dgm:pt>
    <dgm:pt modelId="{8A7F724F-2A5E-4975-884E-1D6AE0F48A94}" type="pres">
      <dgm:prSet presAssocID="{18B10139-8714-4644-BEAF-B6A7E8E30238}" presName="parentTextArrow" presStyleLbl="node1" presStyleIdx="0" presStyleCnt="4"/>
      <dgm:spPr/>
    </dgm:pt>
    <dgm:pt modelId="{9B3BA027-7A3B-442F-9C33-34FC285817B3}" type="pres">
      <dgm:prSet presAssocID="{18B10139-8714-4644-BEAF-B6A7E8E30238}" presName="arrow" presStyleLbl="node1" presStyleIdx="1" presStyleCnt="4"/>
      <dgm:spPr/>
    </dgm:pt>
    <dgm:pt modelId="{F73CE9BD-33D7-47AA-840C-FF047FCBC691}" type="pres">
      <dgm:prSet presAssocID="{18B10139-8714-4644-BEAF-B6A7E8E30238}" presName="descendantArrow" presStyleCnt="0"/>
      <dgm:spPr/>
    </dgm:pt>
    <dgm:pt modelId="{C2871C3B-D1AE-4F3B-BD5F-222CE8676C0A}" type="pres">
      <dgm:prSet presAssocID="{7E66E967-0DEE-45F8-803D-64A7FF791328}" presName="childTextArrow" presStyleLbl="fgAccFollowNode1" presStyleIdx="2" presStyleCnt="10">
        <dgm:presLayoutVars>
          <dgm:bulletEnabled val="1"/>
        </dgm:presLayoutVars>
      </dgm:prSet>
      <dgm:spPr/>
    </dgm:pt>
    <dgm:pt modelId="{68B7B39E-3318-4288-8E84-AE6A70BF8BA1}" type="pres">
      <dgm:prSet presAssocID="{0ABC0EF1-1EE5-4886-97FE-46BE9421C2F1}" presName="childTextArrow" presStyleLbl="fgAccFollowNode1" presStyleIdx="3" presStyleCnt="10">
        <dgm:presLayoutVars>
          <dgm:bulletEnabled val="1"/>
        </dgm:presLayoutVars>
      </dgm:prSet>
      <dgm:spPr/>
    </dgm:pt>
    <dgm:pt modelId="{E03BE078-9502-42FB-A39C-5F801E562985}" type="pres">
      <dgm:prSet presAssocID="{A970A37B-C7A1-4D35-94DD-1C0DC71A8DB6}" presName="sp" presStyleCnt="0"/>
      <dgm:spPr/>
    </dgm:pt>
    <dgm:pt modelId="{E5096D37-C670-4FB3-82E8-342FC215C7D9}" type="pres">
      <dgm:prSet presAssocID="{AD05A095-DC8D-417E-8F8E-2DBDA12244DC}" presName="arrowAndChildren" presStyleCnt="0"/>
      <dgm:spPr/>
    </dgm:pt>
    <dgm:pt modelId="{9DED09E8-3AC5-4861-A911-0320F5680F28}" type="pres">
      <dgm:prSet presAssocID="{AD05A095-DC8D-417E-8F8E-2DBDA12244DC}" presName="parentTextArrow" presStyleLbl="node1" presStyleIdx="1" presStyleCnt="4"/>
      <dgm:spPr/>
    </dgm:pt>
    <dgm:pt modelId="{861334AB-A399-4BB3-818C-FC186C518AA6}" type="pres">
      <dgm:prSet presAssocID="{AD05A095-DC8D-417E-8F8E-2DBDA12244DC}" presName="arrow" presStyleLbl="node1" presStyleIdx="2" presStyleCnt="4"/>
      <dgm:spPr/>
    </dgm:pt>
    <dgm:pt modelId="{2A5ACBC4-39B8-4B21-AA19-9B9D90898925}" type="pres">
      <dgm:prSet presAssocID="{AD05A095-DC8D-417E-8F8E-2DBDA12244DC}" presName="descendantArrow" presStyleCnt="0"/>
      <dgm:spPr/>
    </dgm:pt>
    <dgm:pt modelId="{CC6D4B57-31EC-42CC-9D5A-3939DF6902F2}" type="pres">
      <dgm:prSet presAssocID="{278DF90D-77CD-4EEA-830E-96BB015E9C84}" presName="childTextArrow" presStyleLbl="fgAccFollowNode1" presStyleIdx="4" presStyleCnt="10">
        <dgm:presLayoutVars>
          <dgm:bulletEnabled val="1"/>
        </dgm:presLayoutVars>
      </dgm:prSet>
      <dgm:spPr/>
    </dgm:pt>
    <dgm:pt modelId="{3F9F3129-8BA8-4194-8D81-AF2365B25C05}" type="pres">
      <dgm:prSet presAssocID="{73EC2DD5-6ADA-421C-8C9A-0C973E68D5CB}" presName="childTextArrow" presStyleLbl="fgAccFollowNode1" presStyleIdx="5" presStyleCnt="10">
        <dgm:presLayoutVars>
          <dgm:bulletEnabled val="1"/>
        </dgm:presLayoutVars>
      </dgm:prSet>
      <dgm:spPr/>
    </dgm:pt>
    <dgm:pt modelId="{E8594A4E-C43D-4E95-B870-A306AEF953AC}" type="pres">
      <dgm:prSet presAssocID="{2F6B3D26-552A-4F8E-A07F-585C8EFD8E5F}" presName="sp" presStyleCnt="0"/>
      <dgm:spPr/>
    </dgm:pt>
    <dgm:pt modelId="{7645B553-FFBF-46D5-B1D4-6AAAB3D7DA15}" type="pres">
      <dgm:prSet presAssocID="{A19F1983-B9C4-47E5-A9F7-56BB5EE091EB}" presName="arrowAndChildren" presStyleCnt="0"/>
      <dgm:spPr/>
    </dgm:pt>
    <dgm:pt modelId="{7B0A841E-5FCB-4475-AF38-D0011AC6DAC3}" type="pres">
      <dgm:prSet presAssocID="{A19F1983-B9C4-47E5-A9F7-56BB5EE091EB}" presName="parentTextArrow" presStyleLbl="node1" presStyleIdx="2" presStyleCnt="4"/>
      <dgm:spPr/>
    </dgm:pt>
    <dgm:pt modelId="{2F5B1164-D7FB-4CC8-AC45-65C16BC74E66}" type="pres">
      <dgm:prSet presAssocID="{A19F1983-B9C4-47E5-A9F7-56BB5EE091EB}" presName="arrow" presStyleLbl="node1" presStyleIdx="3" presStyleCnt="4" custLinFactNeighborY="-4211"/>
      <dgm:spPr/>
    </dgm:pt>
    <dgm:pt modelId="{796FFB0E-106C-409F-9D2C-84B427964387}" type="pres">
      <dgm:prSet presAssocID="{A19F1983-B9C4-47E5-A9F7-56BB5EE091EB}" presName="descendantArrow" presStyleCnt="0"/>
      <dgm:spPr/>
    </dgm:pt>
    <dgm:pt modelId="{80F6FAB7-9911-42A6-BE67-513E574A1CC1}" type="pres">
      <dgm:prSet presAssocID="{5E754CDD-59E6-4B96-8F30-3DB4A6A5CC90}" presName="childTextArrow" presStyleLbl="fgAccFollowNode1" presStyleIdx="6" presStyleCnt="10">
        <dgm:presLayoutVars>
          <dgm:bulletEnabled val="1"/>
        </dgm:presLayoutVars>
      </dgm:prSet>
      <dgm:spPr/>
    </dgm:pt>
    <dgm:pt modelId="{A0D10612-8426-4AEF-96E6-665AF4E4287A}" type="pres">
      <dgm:prSet presAssocID="{6FFE5FA6-5C50-4A7D-B978-F37E49489203}" presName="childTextArrow" presStyleLbl="fgAccFollowNode1" presStyleIdx="7" presStyleCnt="10">
        <dgm:presLayoutVars>
          <dgm:bulletEnabled val="1"/>
        </dgm:presLayoutVars>
      </dgm:prSet>
      <dgm:spPr/>
    </dgm:pt>
    <dgm:pt modelId="{FA47BA1C-28B5-4320-9EF1-FDCC14066263}" type="pres">
      <dgm:prSet presAssocID="{69A1196B-E7D9-4618-8EF2-BECE1C02EDAE}" presName="childTextArrow" presStyleLbl="fgAccFollowNode1" presStyleIdx="8" presStyleCnt="10">
        <dgm:presLayoutVars>
          <dgm:bulletEnabled val="1"/>
        </dgm:presLayoutVars>
      </dgm:prSet>
      <dgm:spPr/>
    </dgm:pt>
    <dgm:pt modelId="{ED3EF245-4760-A349-BE22-4240B8E62C4B}" type="pres">
      <dgm:prSet presAssocID="{6EF65A73-FDC7-4243-9E40-0ED733BA267F}" presName="childTextArrow" presStyleLbl="fgAccFollowNode1" presStyleIdx="9" presStyleCnt="10">
        <dgm:presLayoutVars>
          <dgm:bulletEnabled val="1"/>
        </dgm:presLayoutVars>
      </dgm:prSet>
      <dgm:spPr/>
    </dgm:pt>
  </dgm:ptLst>
  <dgm:cxnLst>
    <dgm:cxn modelId="{10C5FB04-4923-41DD-8187-B03B49FFB149}" type="presOf" srcId="{18B10139-8714-4644-BEAF-B6A7E8E30238}" destId="{9B3BA027-7A3B-442F-9C33-34FC285817B3}" srcOrd="1" destOrd="0" presId="urn:microsoft.com/office/officeart/2005/8/layout/process4"/>
    <dgm:cxn modelId="{EBECB50C-1AA6-46FD-9AEB-0684B6452E82}" type="presOf" srcId="{69A1196B-E7D9-4618-8EF2-BECE1C02EDAE}" destId="{FA47BA1C-28B5-4320-9EF1-FDCC14066263}" srcOrd="0" destOrd="0" presId="urn:microsoft.com/office/officeart/2005/8/layout/process4"/>
    <dgm:cxn modelId="{B2F2E20E-BDDE-4579-B414-9297CEA2AEEE}" type="presOf" srcId="{AD05A095-DC8D-417E-8F8E-2DBDA12244DC}" destId="{9DED09E8-3AC5-4861-A911-0320F5680F28}" srcOrd="0" destOrd="0" presId="urn:microsoft.com/office/officeart/2005/8/layout/process4"/>
    <dgm:cxn modelId="{927E6912-8B43-4C31-9DDD-5A0A726FE9B4}" type="presOf" srcId="{73EC2DD5-6ADA-421C-8C9A-0C973E68D5CB}" destId="{3F9F3129-8BA8-4194-8D81-AF2365B25C05}" srcOrd="0" destOrd="0" presId="urn:microsoft.com/office/officeart/2005/8/layout/process4"/>
    <dgm:cxn modelId="{76B94D1F-A62D-4C36-8B90-5734DEFAD9E0}" srcId="{AD05A095-DC8D-417E-8F8E-2DBDA12244DC}" destId="{73EC2DD5-6ADA-421C-8C9A-0C973E68D5CB}" srcOrd="1" destOrd="0" parTransId="{1C90800A-6556-4657-AB82-356611A31328}" sibTransId="{9016CC64-E4C3-42BE-AC07-3E92939EAAED}"/>
    <dgm:cxn modelId="{F9C4A62D-03A7-4BCE-8471-9804F467AF05}" type="presOf" srcId="{D6EDACD7-61FA-46C4-B090-989AFF6E1144}" destId="{D1C35B93-7ABD-44AB-B141-2E389478F2A6}" srcOrd="0" destOrd="0" presId="urn:microsoft.com/office/officeart/2005/8/layout/process4"/>
    <dgm:cxn modelId="{B21A0A36-72A5-4280-921C-CE9A71E81397}" type="presOf" srcId="{18B10139-8714-4644-BEAF-B6A7E8E30238}" destId="{8A7F724F-2A5E-4975-884E-1D6AE0F48A94}" srcOrd="0" destOrd="0" presId="urn:microsoft.com/office/officeart/2005/8/layout/process4"/>
    <dgm:cxn modelId="{A0534A41-B9CC-41F3-93A9-7337E970B85B}" type="presOf" srcId="{A19F1983-B9C4-47E5-A9F7-56BB5EE091EB}" destId="{7B0A841E-5FCB-4475-AF38-D0011AC6DAC3}" srcOrd="0" destOrd="0" presId="urn:microsoft.com/office/officeart/2005/8/layout/process4"/>
    <dgm:cxn modelId="{B0F2A94C-3B11-4535-B46A-905B0FD5D47C}" type="presOf" srcId="{5E754CDD-59E6-4B96-8F30-3DB4A6A5CC90}" destId="{80F6FAB7-9911-42A6-BE67-513E574A1CC1}" srcOrd="0" destOrd="0" presId="urn:microsoft.com/office/officeart/2005/8/layout/process4"/>
    <dgm:cxn modelId="{65E30F59-11A1-4966-888B-1896E24A22CA}" type="presOf" srcId="{0ABC0EF1-1EE5-4886-97FE-46BE9421C2F1}" destId="{68B7B39E-3318-4288-8E84-AE6A70BF8BA1}" srcOrd="0" destOrd="0" presId="urn:microsoft.com/office/officeart/2005/8/layout/process4"/>
    <dgm:cxn modelId="{FC056F5C-CE77-3343-9828-9F8EE2A07A66}" srcId="{D6EDACD7-61FA-46C4-B090-989AFF6E1144}" destId="{0781F531-A053-5B49-8660-6002C46A51A6}" srcOrd="1" destOrd="0" parTransId="{B4729548-C9BD-E24C-BDED-5156EF6F027E}" sibTransId="{8F56D3B0-70FB-E644-BB19-9F68D3FAD9E3}"/>
    <dgm:cxn modelId="{E7E0795E-B14A-3F4C-86C6-0D0B9BCE486C}" type="presOf" srcId="{6EF65A73-FDC7-4243-9E40-0ED733BA267F}" destId="{ED3EF245-4760-A349-BE22-4240B8E62C4B}" srcOrd="0" destOrd="0" presId="urn:microsoft.com/office/officeart/2005/8/layout/process4"/>
    <dgm:cxn modelId="{D0634264-E698-409D-B5E2-561E21206FC3}" srcId="{D6EDACD7-61FA-46C4-B090-989AFF6E1144}" destId="{8FC85645-5C57-4B6F-866C-5A4DF120D69C}" srcOrd="0" destOrd="0" parTransId="{76A7B7CD-7435-461B-B3E3-ACFC122C9011}" sibTransId="{B9A875A7-B0DE-4425-8A6B-D7D3E3E65312}"/>
    <dgm:cxn modelId="{7E078769-FBA6-4BF5-B533-AF15EFE11B1A}" type="presOf" srcId="{7E66E967-0DEE-45F8-803D-64A7FF791328}" destId="{C2871C3B-D1AE-4F3B-BD5F-222CE8676C0A}" srcOrd="0" destOrd="0" presId="urn:microsoft.com/office/officeart/2005/8/layout/process4"/>
    <dgm:cxn modelId="{D69C346A-036C-4AB1-A224-7A48BB0272FC}" type="presOf" srcId="{D6EDACD7-61FA-46C4-B090-989AFF6E1144}" destId="{8C96E2D7-FB5F-429B-9A16-16F8DD76E5CB}" srcOrd="1" destOrd="0" presId="urn:microsoft.com/office/officeart/2005/8/layout/process4"/>
    <dgm:cxn modelId="{33F1826D-3BCF-455E-B67C-856D0995372B}" type="presOf" srcId="{8FC85645-5C57-4B6F-866C-5A4DF120D69C}" destId="{DEE7AADA-3175-4E44-99D2-46272EE7C7B4}" srcOrd="0" destOrd="0" presId="urn:microsoft.com/office/officeart/2005/8/layout/process4"/>
    <dgm:cxn modelId="{B5AD7C7B-D8DB-43A7-A1A2-B9818D566523}" srcId="{668ACA59-430D-4A05-A958-5717BF28D5A9}" destId="{18B10139-8714-4644-BEAF-B6A7E8E30238}" srcOrd="2" destOrd="0" parTransId="{89BB1AF4-FADF-4F7B-AC85-A33161A3136C}" sibTransId="{FC8FE753-4B59-4B07-B16E-78B9C176B0CB}"/>
    <dgm:cxn modelId="{FA6C4786-564A-4F38-9AED-945506C2A94F}" srcId="{AD05A095-DC8D-417E-8F8E-2DBDA12244DC}" destId="{278DF90D-77CD-4EEA-830E-96BB015E9C84}" srcOrd="0" destOrd="0" parTransId="{97A5E887-0495-446A-97EA-93DCA2A73CF2}" sibTransId="{AE37B281-5DCB-483D-B550-FA8D1735808F}"/>
    <dgm:cxn modelId="{963AD388-9ED5-4202-AA57-D2BA4A84D068}" srcId="{668ACA59-430D-4A05-A958-5717BF28D5A9}" destId="{A19F1983-B9C4-47E5-A9F7-56BB5EE091EB}" srcOrd="0" destOrd="0" parTransId="{53420B33-9EC5-46D2-9086-5D5166580D31}" sibTransId="{2F6B3D26-552A-4F8E-A07F-585C8EFD8E5F}"/>
    <dgm:cxn modelId="{BD1F7A8D-C593-474B-9727-0D361B550C56}" srcId="{A19F1983-B9C4-47E5-A9F7-56BB5EE091EB}" destId="{6EF65A73-FDC7-4243-9E40-0ED733BA267F}" srcOrd="3" destOrd="0" parTransId="{2EC6ACAA-4675-4E43-8E2B-7BFD8C184AA6}" sibTransId="{C2272C68-EDE6-9542-A810-148996865895}"/>
    <dgm:cxn modelId="{35464D93-1018-444F-B898-55CF4E6BA00A}" srcId="{668ACA59-430D-4A05-A958-5717BF28D5A9}" destId="{D6EDACD7-61FA-46C4-B090-989AFF6E1144}" srcOrd="3" destOrd="0" parTransId="{D67D9A8A-FF81-4820-ABAC-9084A72669AA}" sibTransId="{A86D7418-2AEB-4CD9-B61B-534EF651D3FF}"/>
    <dgm:cxn modelId="{0757EEA8-3C39-482E-B84B-99B0BDCAA435}" type="presOf" srcId="{278DF90D-77CD-4EEA-830E-96BB015E9C84}" destId="{CC6D4B57-31EC-42CC-9D5A-3939DF6902F2}" srcOrd="0" destOrd="0" presId="urn:microsoft.com/office/officeart/2005/8/layout/process4"/>
    <dgm:cxn modelId="{FE6FF9AE-33C8-4245-9D7B-9AFC905288D3}" type="presOf" srcId="{0781F531-A053-5B49-8660-6002C46A51A6}" destId="{EABD38A4-4913-6348-B216-F3C2DD2358B3}" srcOrd="0" destOrd="0" presId="urn:microsoft.com/office/officeart/2005/8/layout/process4"/>
    <dgm:cxn modelId="{8EFC82C4-4F14-4C68-88A6-C2A18AB3913D}" type="presOf" srcId="{AD05A095-DC8D-417E-8F8E-2DBDA12244DC}" destId="{861334AB-A399-4BB3-818C-FC186C518AA6}" srcOrd="1" destOrd="0" presId="urn:microsoft.com/office/officeart/2005/8/layout/process4"/>
    <dgm:cxn modelId="{DBFC2BC7-ADF4-4391-8C0D-D1A0837DE240}" srcId="{A19F1983-B9C4-47E5-A9F7-56BB5EE091EB}" destId="{5E754CDD-59E6-4B96-8F30-3DB4A6A5CC90}" srcOrd="0" destOrd="0" parTransId="{12393CE5-BF78-4BAC-AFCD-B7DBAC57BC81}" sibTransId="{CA065221-EBF4-44E7-A130-508E146B47F8}"/>
    <dgm:cxn modelId="{EA4972DA-D341-40D6-A067-9289D92EBF28}" type="presOf" srcId="{668ACA59-430D-4A05-A958-5717BF28D5A9}" destId="{9AF67838-03C5-4218-AB19-02FF44FB6AB7}" srcOrd="0" destOrd="0" presId="urn:microsoft.com/office/officeart/2005/8/layout/process4"/>
    <dgm:cxn modelId="{DA9F90E2-3FE1-45EB-8439-C33FAB466024}" srcId="{668ACA59-430D-4A05-A958-5717BF28D5A9}" destId="{AD05A095-DC8D-417E-8F8E-2DBDA12244DC}" srcOrd="1" destOrd="0" parTransId="{436299C8-3BC8-48B3-8EF9-514803C69346}" sibTransId="{A970A37B-C7A1-4D35-94DD-1C0DC71A8DB6}"/>
    <dgm:cxn modelId="{5B1ADEE4-3482-42C3-8F7B-3F4923C2643E}" srcId="{18B10139-8714-4644-BEAF-B6A7E8E30238}" destId="{0ABC0EF1-1EE5-4886-97FE-46BE9421C2F1}" srcOrd="1" destOrd="0" parTransId="{EBE5DE5A-7D61-4E6A-A19F-098AFF2E9C18}" sibTransId="{5893D616-4B75-4C90-AE03-FFB1FF965CBB}"/>
    <dgm:cxn modelId="{5C9A5FF1-E8F8-4AF6-A458-D99E8DD38D17}" srcId="{A19F1983-B9C4-47E5-A9F7-56BB5EE091EB}" destId="{69A1196B-E7D9-4618-8EF2-BECE1C02EDAE}" srcOrd="2" destOrd="0" parTransId="{2961B6BA-8F6E-4A50-93DD-4D69F676B52A}" sibTransId="{82BFB4E9-67E5-41A6-82EF-B76CC47A870F}"/>
    <dgm:cxn modelId="{BD1C61F6-5FF0-4396-AEC3-947CFBD1E004}" srcId="{18B10139-8714-4644-BEAF-B6A7E8E30238}" destId="{7E66E967-0DEE-45F8-803D-64A7FF791328}" srcOrd="0" destOrd="0" parTransId="{B24D4E04-7F0F-4251-A2E7-08972BF9FC47}" sibTransId="{EF4BFBF5-0A62-465C-A388-5899A1507655}"/>
    <dgm:cxn modelId="{B28BB4F9-198F-4EE5-8EDC-843B30AB0AC6}" srcId="{A19F1983-B9C4-47E5-A9F7-56BB5EE091EB}" destId="{6FFE5FA6-5C50-4A7D-B978-F37E49489203}" srcOrd="1" destOrd="0" parTransId="{62087FDA-EE1A-438F-92FA-053FA5B50021}" sibTransId="{256D13A7-126F-4416-92BF-5F548D5090DA}"/>
    <dgm:cxn modelId="{D93F02FE-9203-41E8-B15A-71A3D3418032}" type="presOf" srcId="{6FFE5FA6-5C50-4A7D-B978-F37E49489203}" destId="{A0D10612-8426-4AEF-96E6-665AF4E4287A}" srcOrd="0" destOrd="0" presId="urn:microsoft.com/office/officeart/2005/8/layout/process4"/>
    <dgm:cxn modelId="{5043ACFE-0FFF-4769-98F5-568E4D96624E}" type="presOf" srcId="{A19F1983-B9C4-47E5-A9F7-56BB5EE091EB}" destId="{2F5B1164-D7FB-4CC8-AC45-65C16BC74E66}" srcOrd="1" destOrd="0" presId="urn:microsoft.com/office/officeart/2005/8/layout/process4"/>
    <dgm:cxn modelId="{FE5A6B66-7386-43E6-AD29-68594235D3B7}" type="presParOf" srcId="{9AF67838-03C5-4218-AB19-02FF44FB6AB7}" destId="{3B8FD957-06B2-494E-9BEC-9445844477B7}" srcOrd="0" destOrd="0" presId="urn:microsoft.com/office/officeart/2005/8/layout/process4"/>
    <dgm:cxn modelId="{10779882-6635-4C32-BEDF-FFDBCB10990A}" type="presParOf" srcId="{3B8FD957-06B2-494E-9BEC-9445844477B7}" destId="{D1C35B93-7ABD-44AB-B141-2E389478F2A6}" srcOrd="0" destOrd="0" presId="urn:microsoft.com/office/officeart/2005/8/layout/process4"/>
    <dgm:cxn modelId="{9C0DA336-022E-4933-B25C-6816ABD999AF}" type="presParOf" srcId="{3B8FD957-06B2-494E-9BEC-9445844477B7}" destId="{8C96E2D7-FB5F-429B-9A16-16F8DD76E5CB}" srcOrd="1" destOrd="0" presId="urn:microsoft.com/office/officeart/2005/8/layout/process4"/>
    <dgm:cxn modelId="{61B4E29D-B709-4EA2-B8BA-3659C93EC374}" type="presParOf" srcId="{3B8FD957-06B2-494E-9BEC-9445844477B7}" destId="{81DECE88-738F-4645-8AE6-D4B200FEDB77}" srcOrd="2" destOrd="0" presId="urn:microsoft.com/office/officeart/2005/8/layout/process4"/>
    <dgm:cxn modelId="{5C7099F5-C430-4025-9BFC-8B682706B82F}" type="presParOf" srcId="{81DECE88-738F-4645-8AE6-D4B200FEDB77}" destId="{DEE7AADA-3175-4E44-99D2-46272EE7C7B4}" srcOrd="0" destOrd="0" presId="urn:microsoft.com/office/officeart/2005/8/layout/process4"/>
    <dgm:cxn modelId="{632C0E4E-5646-0C49-98DE-CD093FFD8091}" type="presParOf" srcId="{81DECE88-738F-4645-8AE6-D4B200FEDB77}" destId="{EABD38A4-4913-6348-B216-F3C2DD2358B3}" srcOrd="1" destOrd="0" presId="urn:microsoft.com/office/officeart/2005/8/layout/process4"/>
    <dgm:cxn modelId="{53C6BCCD-BF64-47A3-93D1-426829A834A9}" type="presParOf" srcId="{9AF67838-03C5-4218-AB19-02FF44FB6AB7}" destId="{23CC24AA-61CB-4806-852C-3334D010BD38}" srcOrd="1" destOrd="0" presId="urn:microsoft.com/office/officeart/2005/8/layout/process4"/>
    <dgm:cxn modelId="{8F118F9D-9985-4B11-9B63-3267C686B548}" type="presParOf" srcId="{9AF67838-03C5-4218-AB19-02FF44FB6AB7}" destId="{BCBED553-BF8C-4B96-82EC-13014857CAE5}" srcOrd="2" destOrd="0" presId="urn:microsoft.com/office/officeart/2005/8/layout/process4"/>
    <dgm:cxn modelId="{4C8DD564-608C-4B8C-8BC2-98E9988D7F36}" type="presParOf" srcId="{BCBED553-BF8C-4B96-82EC-13014857CAE5}" destId="{8A7F724F-2A5E-4975-884E-1D6AE0F48A94}" srcOrd="0" destOrd="0" presId="urn:microsoft.com/office/officeart/2005/8/layout/process4"/>
    <dgm:cxn modelId="{89365263-E603-4BFD-A14E-C9C31B3DEE1A}" type="presParOf" srcId="{BCBED553-BF8C-4B96-82EC-13014857CAE5}" destId="{9B3BA027-7A3B-442F-9C33-34FC285817B3}" srcOrd="1" destOrd="0" presId="urn:microsoft.com/office/officeart/2005/8/layout/process4"/>
    <dgm:cxn modelId="{3B257DAE-0301-47B3-B87E-9F350C18CA19}" type="presParOf" srcId="{BCBED553-BF8C-4B96-82EC-13014857CAE5}" destId="{F73CE9BD-33D7-47AA-840C-FF047FCBC691}" srcOrd="2" destOrd="0" presId="urn:microsoft.com/office/officeart/2005/8/layout/process4"/>
    <dgm:cxn modelId="{D26BEC91-BBE7-42C1-A7B7-3E89139401ED}" type="presParOf" srcId="{F73CE9BD-33D7-47AA-840C-FF047FCBC691}" destId="{C2871C3B-D1AE-4F3B-BD5F-222CE8676C0A}" srcOrd="0" destOrd="0" presId="urn:microsoft.com/office/officeart/2005/8/layout/process4"/>
    <dgm:cxn modelId="{4D42F2A5-C39D-468C-A580-EA13BCB5BFC4}" type="presParOf" srcId="{F73CE9BD-33D7-47AA-840C-FF047FCBC691}" destId="{68B7B39E-3318-4288-8E84-AE6A70BF8BA1}" srcOrd="1" destOrd="0" presId="urn:microsoft.com/office/officeart/2005/8/layout/process4"/>
    <dgm:cxn modelId="{7C2415D6-1F3C-4C15-B589-D043FCD6F436}" type="presParOf" srcId="{9AF67838-03C5-4218-AB19-02FF44FB6AB7}" destId="{E03BE078-9502-42FB-A39C-5F801E562985}" srcOrd="3" destOrd="0" presId="urn:microsoft.com/office/officeart/2005/8/layout/process4"/>
    <dgm:cxn modelId="{3C1D0FB4-3505-4222-8BD3-D177ECEADD71}" type="presParOf" srcId="{9AF67838-03C5-4218-AB19-02FF44FB6AB7}" destId="{E5096D37-C670-4FB3-82E8-342FC215C7D9}" srcOrd="4" destOrd="0" presId="urn:microsoft.com/office/officeart/2005/8/layout/process4"/>
    <dgm:cxn modelId="{B231A8F0-606F-4FF8-8F32-D4D5C2B78180}" type="presParOf" srcId="{E5096D37-C670-4FB3-82E8-342FC215C7D9}" destId="{9DED09E8-3AC5-4861-A911-0320F5680F28}" srcOrd="0" destOrd="0" presId="urn:microsoft.com/office/officeart/2005/8/layout/process4"/>
    <dgm:cxn modelId="{A50372F1-E020-4B0E-B779-D526DCAAFF82}" type="presParOf" srcId="{E5096D37-C670-4FB3-82E8-342FC215C7D9}" destId="{861334AB-A399-4BB3-818C-FC186C518AA6}" srcOrd="1" destOrd="0" presId="urn:microsoft.com/office/officeart/2005/8/layout/process4"/>
    <dgm:cxn modelId="{404561B1-C0D1-4E97-9287-B697538C72B7}" type="presParOf" srcId="{E5096D37-C670-4FB3-82E8-342FC215C7D9}" destId="{2A5ACBC4-39B8-4B21-AA19-9B9D90898925}" srcOrd="2" destOrd="0" presId="urn:microsoft.com/office/officeart/2005/8/layout/process4"/>
    <dgm:cxn modelId="{2A0BEFBF-1694-4EAD-B926-2AF891BE9CE8}" type="presParOf" srcId="{2A5ACBC4-39B8-4B21-AA19-9B9D90898925}" destId="{CC6D4B57-31EC-42CC-9D5A-3939DF6902F2}" srcOrd="0" destOrd="0" presId="urn:microsoft.com/office/officeart/2005/8/layout/process4"/>
    <dgm:cxn modelId="{9E4C8DA9-392B-407A-8A70-AEDB96D88891}" type="presParOf" srcId="{2A5ACBC4-39B8-4B21-AA19-9B9D90898925}" destId="{3F9F3129-8BA8-4194-8D81-AF2365B25C05}" srcOrd="1" destOrd="0" presId="urn:microsoft.com/office/officeart/2005/8/layout/process4"/>
    <dgm:cxn modelId="{62ACFDD6-4533-40F2-8B5F-115BEEE3CF4C}" type="presParOf" srcId="{9AF67838-03C5-4218-AB19-02FF44FB6AB7}" destId="{E8594A4E-C43D-4E95-B870-A306AEF953AC}" srcOrd="5" destOrd="0" presId="urn:microsoft.com/office/officeart/2005/8/layout/process4"/>
    <dgm:cxn modelId="{D3905D25-9BED-4B3A-A4D9-235B0C3EECA5}" type="presParOf" srcId="{9AF67838-03C5-4218-AB19-02FF44FB6AB7}" destId="{7645B553-FFBF-46D5-B1D4-6AAAB3D7DA15}" srcOrd="6" destOrd="0" presId="urn:microsoft.com/office/officeart/2005/8/layout/process4"/>
    <dgm:cxn modelId="{B92C1ADE-1042-4B48-A566-AB3E17F36274}" type="presParOf" srcId="{7645B553-FFBF-46D5-B1D4-6AAAB3D7DA15}" destId="{7B0A841E-5FCB-4475-AF38-D0011AC6DAC3}" srcOrd="0" destOrd="0" presId="urn:microsoft.com/office/officeart/2005/8/layout/process4"/>
    <dgm:cxn modelId="{788FCD7C-4C43-4458-9A7E-EC72CB75851A}" type="presParOf" srcId="{7645B553-FFBF-46D5-B1D4-6AAAB3D7DA15}" destId="{2F5B1164-D7FB-4CC8-AC45-65C16BC74E66}" srcOrd="1" destOrd="0" presId="urn:microsoft.com/office/officeart/2005/8/layout/process4"/>
    <dgm:cxn modelId="{8CF98100-9F57-47D0-972F-5BB6B36E7C59}" type="presParOf" srcId="{7645B553-FFBF-46D5-B1D4-6AAAB3D7DA15}" destId="{796FFB0E-106C-409F-9D2C-84B427964387}" srcOrd="2" destOrd="0" presId="urn:microsoft.com/office/officeart/2005/8/layout/process4"/>
    <dgm:cxn modelId="{8C73A18C-B18C-4BDF-9B03-E46F26BC222F}" type="presParOf" srcId="{796FFB0E-106C-409F-9D2C-84B427964387}" destId="{80F6FAB7-9911-42A6-BE67-513E574A1CC1}" srcOrd="0" destOrd="0" presId="urn:microsoft.com/office/officeart/2005/8/layout/process4"/>
    <dgm:cxn modelId="{2F558675-905C-4F23-8FD7-5644E8083802}" type="presParOf" srcId="{796FFB0E-106C-409F-9D2C-84B427964387}" destId="{A0D10612-8426-4AEF-96E6-665AF4E4287A}" srcOrd="1" destOrd="0" presId="urn:microsoft.com/office/officeart/2005/8/layout/process4"/>
    <dgm:cxn modelId="{EDBFE0E9-D473-497D-A3B8-484060A53B30}" type="presParOf" srcId="{796FFB0E-106C-409F-9D2C-84B427964387}" destId="{FA47BA1C-28B5-4320-9EF1-FDCC14066263}" srcOrd="2" destOrd="0" presId="urn:microsoft.com/office/officeart/2005/8/layout/process4"/>
    <dgm:cxn modelId="{D51F9926-CA33-3645-8EAD-0A0EB2E05043}" type="presParOf" srcId="{796FFB0E-106C-409F-9D2C-84B427964387}" destId="{ED3EF245-4760-A349-BE22-4240B8E62C4B}"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ECEFF-8994-5C4B-9E2C-CC249C0A8F7F}">
      <dsp:nvSpPr>
        <dsp:cNvPr id="0" name=""/>
        <dsp:cNvSpPr/>
      </dsp:nvSpPr>
      <dsp:spPr>
        <a:xfrm rot="5400000">
          <a:off x="7078520" y="-3030377"/>
          <a:ext cx="765966"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kern="1200"/>
            <a:t>actual use or ratio used/prescribed</a:t>
          </a:r>
        </a:p>
        <a:p>
          <a:pPr marL="171450" lvl="1" indent="-171450" algn="l" defTabSz="800100">
            <a:lnSpc>
              <a:spcPct val="90000"/>
            </a:lnSpc>
            <a:spcBef>
              <a:spcPct val="0"/>
            </a:spcBef>
            <a:spcAft>
              <a:spcPct val="15000"/>
            </a:spcAft>
            <a:buChar char="•"/>
          </a:pPr>
          <a:r>
            <a:rPr lang="fr-FR" sz="1800" kern="1200" dirty="0" err="1"/>
            <a:t>determinants</a:t>
          </a:r>
          <a:endParaRPr lang="fr-FR" sz="1800" kern="1200" dirty="0"/>
        </a:p>
      </dsp:txBody>
      <dsp:txXfrm rot="-5400000">
        <a:off x="3950208" y="135326"/>
        <a:ext cx="6985201" cy="691184"/>
      </dsp:txXfrm>
    </dsp:sp>
    <dsp:sp modelId="{FDE5D30A-61B4-5B4F-9290-9A87AC097DAC}">
      <dsp:nvSpPr>
        <dsp:cNvPr id="0" name=""/>
        <dsp:cNvSpPr/>
      </dsp:nvSpPr>
      <dsp:spPr>
        <a:xfrm>
          <a:off x="0" y="2189"/>
          <a:ext cx="3950208" cy="9574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err="1"/>
            <a:t>What</a:t>
          </a:r>
          <a:r>
            <a:rPr lang="fr-FR" sz="4000" kern="1200" dirty="0"/>
            <a:t>? </a:t>
          </a:r>
        </a:p>
      </dsp:txBody>
      <dsp:txXfrm>
        <a:off x="46739" y="48928"/>
        <a:ext cx="3856730" cy="863979"/>
      </dsp:txXfrm>
    </dsp:sp>
    <dsp:sp modelId="{9A4CDC1F-0C26-0542-BC45-2D7FC58B2D12}">
      <dsp:nvSpPr>
        <dsp:cNvPr id="0" name=""/>
        <dsp:cNvSpPr/>
      </dsp:nvSpPr>
      <dsp:spPr>
        <a:xfrm rot="5400000">
          <a:off x="7078520" y="-2025046"/>
          <a:ext cx="765966"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kern="1200"/>
            <a:t>patient </a:t>
          </a:r>
        </a:p>
        <a:p>
          <a:pPr marL="171450" lvl="1" indent="-171450" algn="l" defTabSz="800100">
            <a:lnSpc>
              <a:spcPct val="90000"/>
            </a:lnSpc>
            <a:spcBef>
              <a:spcPct val="0"/>
            </a:spcBef>
            <a:spcAft>
              <a:spcPct val="15000"/>
            </a:spcAft>
            <a:buChar char="•"/>
          </a:pPr>
          <a:r>
            <a:rPr lang="fr-FR" sz="1800" kern="1200"/>
            <a:t>caregiver/parent </a:t>
          </a:r>
        </a:p>
        <a:p>
          <a:pPr marL="171450" lvl="1" indent="-171450" algn="l" defTabSz="800100">
            <a:lnSpc>
              <a:spcPct val="90000"/>
            </a:lnSpc>
            <a:spcBef>
              <a:spcPct val="0"/>
            </a:spcBef>
            <a:spcAft>
              <a:spcPct val="15000"/>
            </a:spcAft>
            <a:buChar char="•"/>
          </a:pPr>
          <a:r>
            <a:rPr lang="fr-FR" sz="1800" kern="1200"/>
            <a:t>HCP</a:t>
          </a:r>
        </a:p>
      </dsp:txBody>
      <dsp:txXfrm rot="-5400000">
        <a:off x="3950208" y="1140657"/>
        <a:ext cx="6985201" cy="691184"/>
      </dsp:txXfrm>
    </dsp:sp>
    <dsp:sp modelId="{B3428BBB-F3EF-5B4C-9643-311BCF2F1D2B}">
      <dsp:nvSpPr>
        <dsp:cNvPr id="0" name=""/>
        <dsp:cNvSpPr/>
      </dsp:nvSpPr>
      <dsp:spPr>
        <a:xfrm>
          <a:off x="0" y="1007520"/>
          <a:ext cx="3950208" cy="9574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a:t>Who? </a:t>
          </a:r>
        </a:p>
      </dsp:txBody>
      <dsp:txXfrm>
        <a:off x="46739" y="1054259"/>
        <a:ext cx="3856730" cy="863979"/>
      </dsp:txXfrm>
    </dsp:sp>
    <dsp:sp modelId="{E6730CE7-D592-174E-B42E-67A0B1A89AB8}">
      <dsp:nvSpPr>
        <dsp:cNvPr id="0" name=""/>
        <dsp:cNvSpPr/>
      </dsp:nvSpPr>
      <dsp:spPr>
        <a:xfrm rot="5400000">
          <a:off x="7078520" y="-1019715"/>
          <a:ext cx="765966"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kern="1200" dirty="0"/>
            <a:t>questionnaire (e-format/</a:t>
          </a:r>
          <a:r>
            <a:rPr lang="fr-FR" sz="1800" kern="1200" dirty="0" err="1"/>
            <a:t>paper</a:t>
          </a:r>
          <a:r>
            <a:rPr lang="fr-FR" sz="1800" kern="1200" dirty="0"/>
            <a:t>/F2F)</a:t>
          </a:r>
        </a:p>
        <a:p>
          <a:pPr marL="171450" lvl="1" indent="-171450" algn="l" defTabSz="800100">
            <a:lnSpc>
              <a:spcPct val="90000"/>
            </a:lnSpc>
            <a:spcBef>
              <a:spcPct val="0"/>
            </a:spcBef>
            <a:spcAft>
              <a:spcPct val="15000"/>
            </a:spcAft>
            <a:buChar char="•"/>
          </a:pPr>
          <a:r>
            <a:rPr lang="fr-FR" sz="1800" kern="1200" dirty="0"/>
            <a:t>interview (phone/F2F)</a:t>
          </a:r>
        </a:p>
      </dsp:txBody>
      <dsp:txXfrm rot="-5400000">
        <a:off x="3950208" y="2145988"/>
        <a:ext cx="6985201" cy="691184"/>
      </dsp:txXfrm>
    </dsp:sp>
    <dsp:sp modelId="{30B7C8B3-FEDA-564E-889D-C69203D6220E}">
      <dsp:nvSpPr>
        <dsp:cNvPr id="0" name=""/>
        <dsp:cNvSpPr/>
      </dsp:nvSpPr>
      <dsp:spPr>
        <a:xfrm>
          <a:off x="0" y="2012851"/>
          <a:ext cx="3950208" cy="9574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a:t>How?</a:t>
          </a:r>
        </a:p>
      </dsp:txBody>
      <dsp:txXfrm>
        <a:off x="46739" y="2059590"/>
        <a:ext cx="3856730" cy="863979"/>
      </dsp:txXfrm>
    </dsp:sp>
    <dsp:sp modelId="{6D58E444-9C1A-6F4F-BD6C-98837EDB3481}">
      <dsp:nvSpPr>
        <dsp:cNvPr id="0" name=""/>
        <dsp:cNvSpPr/>
      </dsp:nvSpPr>
      <dsp:spPr>
        <a:xfrm rot="5400000">
          <a:off x="7078520" y="-14384"/>
          <a:ext cx="765966"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kern="1200" dirty="0"/>
            <a:t>online</a:t>
          </a:r>
        </a:p>
        <a:p>
          <a:pPr marL="171450" lvl="1" indent="-171450" algn="l" defTabSz="800100">
            <a:lnSpc>
              <a:spcPct val="90000"/>
            </a:lnSpc>
            <a:spcBef>
              <a:spcPct val="0"/>
            </a:spcBef>
            <a:spcAft>
              <a:spcPct val="15000"/>
            </a:spcAft>
            <a:buChar char="•"/>
          </a:pPr>
          <a:r>
            <a:rPr lang="fr-FR" sz="1800" kern="1200" dirty="0"/>
            <a:t>care settings</a:t>
          </a:r>
        </a:p>
      </dsp:txBody>
      <dsp:txXfrm rot="-5400000">
        <a:off x="3950208" y="3151320"/>
        <a:ext cx="6985201" cy="691184"/>
      </dsp:txXfrm>
    </dsp:sp>
    <dsp:sp modelId="{0C5CDA17-D839-0B45-A8DC-4151BF8FAEFB}">
      <dsp:nvSpPr>
        <dsp:cNvPr id="0" name=""/>
        <dsp:cNvSpPr/>
      </dsp:nvSpPr>
      <dsp:spPr>
        <a:xfrm>
          <a:off x="0" y="3018182"/>
          <a:ext cx="3950208" cy="9574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err="1"/>
            <a:t>Where</a:t>
          </a:r>
          <a:r>
            <a:rPr lang="fr-FR" sz="4000" kern="1200" dirty="0"/>
            <a:t>?</a:t>
          </a:r>
        </a:p>
      </dsp:txBody>
      <dsp:txXfrm>
        <a:off x="46739" y="3064921"/>
        <a:ext cx="3856730" cy="863979"/>
      </dsp:txXfrm>
    </dsp:sp>
    <dsp:sp modelId="{2DE827CB-C60F-524E-BEC3-1EA0AD72CD1E}">
      <dsp:nvSpPr>
        <dsp:cNvPr id="0" name=""/>
        <dsp:cNvSpPr/>
      </dsp:nvSpPr>
      <dsp:spPr>
        <a:xfrm rot="5400000">
          <a:off x="7078520" y="990946"/>
          <a:ext cx="765966" cy="70225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kern="1200" dirty="0" err="1"/>
            <a:t>researcher</a:t>
          </a:r>
          <a:r>
            <a:rPr lang="fr-FR" sz="1800" kern="1200" dirty="0"/>
            <a:t>-</a:t>
          </a:r>
        </a:p>
        <a:p>
          <a:pPr marL="171450" lvl="1" indent="-171450" algn="l" defTabSz="800100">
            <a:lnSpc>
              <a:spcPct val="90000"/>
            </a:lnSpc>
            <a:spcBef>
              <a:spcPct val="0"/>
            </a:spcBef>
            <a:spcAft>
              <a:spcPct val="15000"/>
            </a:spcAft>
            <a:buChar char="•"/>
          </a:pPr>
          <a:r>
            <a:rPr lang="fr-FR" sz="1800" kern="1200" dirty="0" err="1"/>
            <a:t>clinician</a:t>
          </a:r>
          <a:r>
            <a:rPr lang="fr-FR" sz="1800" kern="1200" dirty="0"/>
            <a:t>-</a:t>
          </a:r>
        </a:p>
        <a:p>
          <a:pPr marL="171450" lvl="1" indent="-171450" algn="l" defTabSz="800100">
            <a:lnSpc>
              <a:spcPct val="90000"/>
            </a:lnSpc>
            <a:spcBef>
              <a:spcPct val="0"/>
            </a:spcBef>
            <a:spcAft>
              <a:spcPct val="15000"/>
            </a:spcAft>
            <a:buChar char="•"/>
          </a:pPr>
          <a:r>
            <a:rPr lang="fr-FR" sz="1800" kern="1200" dirty="0"/>
            <a:t>self-</a:t>
          </a:r>
          <a:r>
            <a:rPr lang="fr-FR" sz="1800" kern="1200" dirty="0" err="1"/>
            <a:t>administered</a:t>
          </a:r>
          <a:endParaRPr lang="fr-FR" sz="1800" kern="1200" dirty="0"/>
        </a:p>
      </dsp:txBody>
      <dsp:txXfrm rot="-5400000">
        <a:off x="3950208" y="4156650"/>
        <a:ext cx="6985201" cy="691184"/>
      </dsp:txXfrm>
    </dsp:sp>
    <dsp:sp modelId="{61A0A298-74E9-C742-985E-1904FD093F0F}">
      <dsp:nvSpPr>
        <dsp:cNvPr id="0" name=""/>
        <dsp:cNvSpPr/>
      </dsp:nvSpPr>
      <dsp:spPr>
        <a:xfrm>
          <a:off x="0" y="4023513"/>
          <a:ext cx="3950208" cy="9574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fr-FR" sz="4000" kern="1200" dirty="0"/>
            <a:t>To </a:t>
          </a:r>
          <a:r>
            <a:rPr lang="fr-FR" sz="4000" kern="1200" dirty="0" err="1"/>
            <a:t>whom</a:t>
          </a:r>
          <a:r>
            <a:rPr lang="fr-FR" sz="4000" kern="1200" dirty="0"/>
            <a:t>?</a:t>
          </a:r>
        </a:p>
      </dsp:txBody>
      <dsp:txXfrm>
        <a:off x="46739" y="4070252"/>
        <a:ext cx="3856730" cy="863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35B93-7ABD-44AB-B141-2E389478F2A6}">
      <dsp:nvSpPr>
        <dsp:cNvPr id="0" name=""/>
        <dsp:cNvSpPr/>
      </dsp:nvSpPr>
      <dsp:spPr>
        <a:xfrm>
          <a:off x="0" y="4088228"/>
          <a:ext cx="7080448" cy="8944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Response</a:t>
          </a:r>
          <a:endParaRPr lang="en-US" sz="1800" b="1" kern="1200" dirty="0"/>
        </a:p>
        <a:p>
          <a:pPr marL="0" lvl="0" indent="0" algn="ctr" defTabSz="889000">
            <a:lnSpc>
              <a:spcPct val="100000"/>
            </a:lnSpc>
            <a:spcBef>
              <a:spcPct val="0"/>
            </a:spcBef>
            <a:spcAft>
              <a:spcPts val="0"/>
            </a:spcAft>
            <a:buNone/>
          </a:pPr>
          <a:endParaRPr lang="en-US" sz="1800" kern="1200" dirty="0"/>
        </a:p>
      </dsp:txBody>
      <dsp:txXfrm>
        <a:off x="0" y="4088228"/>
        <a:ext cx="7080448" cy="894404"/>
      </dsp:txXfrm>
    </dsp:sp>
    <dsp:sp modelId="{8A7F724F-2A5E-4975-884E-1D6AE0F48A94}">
      <dsp:nvSpPr>
        <dsp:cNvPr id="0" name=""/>
        <dsp:cNvSpPr/>
      </dsp:nvSpPr>
      <dsp:spPr>
        <a:xfrm rot="10800000">
          <a:off x="0" y="2726050"/>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Judgment</a:t>
          </a:r>
          <a:endParaRPr lang="en-US" sz="1800" b="1" kern="1200" dirty="0"/>
        </a:p>
        <a:p>
          <a:pPr marL="0" lvl="0" indent="0" algn="ctr" defTabSz="889000">
            <a:lnSpc>
              <a:spcPct val="100000"/>
            </a:lnSpc>
            <a:spcBef>
              <a:spcPct val="0"/>
            </a:spcBef>
            <a:spcAft>
              <a:spcPts val="0"/>
            </a:spcAft>
            <a:buNone/>
          </a:pPr>
          <a:endParaRPr lang="en-US" sz="1800" b="1" kern="1200" dirty="0"/>
        </a:p>
      </dsp:txBody>
      <dsp:txXfrm rot="10800000">
        <a:off x="0" y="2726050"/>
        <a:ext cx="7080448" cy="893820"/>
      </dsp:txXfrm>
    </dsp:sp>
    <dsp:sp modelId="{9DED09E8-3AC5-4861-A911-0320F5680F28}">
      <dsp:nvSpPr>
        <dsp:cNvPr id="0" name=""/>
        <dsp:cNvSpPr/>
      </dsp:nvSpPr>
      <dsp:spPr>
        <a:xfrm rot="10800000">
          <a:off x="0" y="1363872"/>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Retrieval</a:t>
          </a:r>
          <a:endParaRPr lang="en-US" sz="1800" b="1" kern="1200" dirty="0"/>
        </a:p>
        <a:p>
          <a:pPr marL="0" lvl="0" indent="0" algn="ctr" defTabSz="889000">
            <a:lnSpc>
              <a:spcPct val="100000"/>
            </a:lnSpc>
            <a:spcBef>
              <a:spcPct val="0"/>
            </a:spcBef>
            <a:spcAft>
              <a:spcPts val="0"/>
            </a:spcAft>
            <a:buNone/>
          </a:pPr>
          <a:endParaRPr lang="en-US" sz="1800" b="1" kern="1200" dirty="0"/>
        </a:p>
      </dsp:txBody>
      <dsp:txXfrm rot="10800000">
        <a:off x="0" y="1363872"/>
        <a:ext cx="7080448" cy="893820"/>
      </dsp:txXfrm>
    </dsp:sp>
    <dsp:sp modelId="{7B0A841E-5FCB-4475-AF38-D0011AC6DAC3}">
      <dsp:nvSpPr>
        <dsp:cNvPr id="0" name=""/>
        <dsp:cNvSpPr/>
      </dsp:nvSpPr>
      <dsp:spPr>
        <a:xfrm rot="10800000">
          <a:off x="0" y="1694"/>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Comprehension</a:t>
          </a:r>
          <a:endParaRPr lang="en-US" sz="1800" b="1" kern="1200" dirty="0"/>
        </a:p>
        <a:p>
          <a:pPr marL="0" lvl="0" indent="0" algn="ctr" defTabSz="889000">
            <a:lnSpc>
              <a:spcPct val="100000"/>
            </a:lnSpc>
            <a:spcBef>
              <a:spcPct val="0"/>
            </a:spcBef>
            <a:spcAft>
              <a:spcPts val="0"/>
            </a:spcAft>
            <a:buNone/>
          </a:pPr>
          <a:endParaRPr lang="en-US" sz="1800" kern="1200" dirty="0"/>
        </a:p>
      </dsp:txBody>
      <dsp:txXfrm rot="10800000">
        <a:off x="0" y="1694"/>
        <a:ext cx="7080448" cy="893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6E2D7-FB5F-429B-9A16-16F8DD76E5CB}">
      <dsp:nvSpPr>
        <dsp:cNvPr id="0" name=""/>
        <dsp:cNvSpPr/>
      </dsp:nvSpPr>
      <dsp:spPr>
        <a:xfrm>
          <a:off x="0" y="4088228"/>
          <a:ext cx="7080448" cy="8944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Response</a:t>
          </a:r>
          <a:endParaRPr lang="en-US" sz="1800" b="1" kern="1200" dirty="0"/>
        </a:p>
        <a:p>
          <a:pPr marL="0" lvl="0" indent="0" algn="ctr" defTabSz="889000">
            <a:lnSpc>
              <a:spcPct val="100000"/>
            </a:lnSpc>
            <a:spcBef>
              <a:spcPct val="0"/>
            </a:spcBef>
            <a:spcAft>
              <a:spcPts val="0"/>
            </a:spcAft>
            <a:buNone/>
          </a:pPr>
          <a:endParaRPr lang="en-US" sz="1800" kern="1200" dirty="0"/>
        </a:p>
      </dsp:txBody>
      <dsp:txXfrm>
        <a:off x="0" y="4088228"/>
        <a:ext cx="7080448" cy="482978"/>
      </dsp:txXfrm>
    </dsp:sp>
    <dsp:sp modelId="{DEE7AADA-3175-4E44-99D2-46272EE7C7B4}">
      <dsp:nvSpPr>
        <dsp:cNvPr id="0" name=""/>
        <dsp:cNvSpPr/>
      </dsp:nvSpPr>
      <dsp:spPr>
        <a:xfrm>
          <a:off x="0" y="4553319"/>
          <a:ext cx="7080448" cy="41142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Map judgment on response categories (interviewer or patient)</a:t>
          </a:r>
        </a:p>
      </dsp:txBody>
      <dsp:txXfrm>
        <a:off x="0" y="4553319"/>
        <a:ext cx="7080448" cy="411426"/>
      </dsp:txXfrm>
    </dsp:sp>
    <dsp:sp modelId="{9B3BA027-7A3B-442F-9C33-34FC285817B3}">
      <dsp:nvSpPr>
        <dsp:cNvPr id="0" name=""/>
        <dsp:cNvSpPr/>
      </dsp:nvSpPr>
      <dsp:spPr>
        <a:xfrm rot="10800000">
          <a:off x="0" y="2726050"/>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Judgment</a:t>
          </a:r>
          <a:endParaRPr lang="en-US" sz="1800" b="1" kern="1200" dirty="0"/>
        </a:p>
        <a:p>
          <a:pPr marL="0" lvl="0" indent="0" algn="ctr" defTabSz="889000">
            <a:lnSpc>
              <a:spcPct val="100000"/>
            </a:lnSpc>
            <a:spcBef>
              <a:spcPct val="0"/>
            </a:spcBef>
            <a:spcAft>
              <a:spcPts val="0"/>
            </a:spcAft>
            <a:buNone/>
          </a:pPr>
          <a:endParaRPr lang="en-US" sz="1800" b="1" kern="1200" dirty="0"/>
        </a:p>
      </dsp:txBody>
      <dsp:txXfrm rot="-10800000">
        <a:off x="0" y="2726050"/>
        <a:ext cx="7080448" cy="482833"/>
      </dsp:txXfrm>
    </dsp:sp>
    <dsp:sp modelId="{C2871C3B-D1AE-4F3B-BD5F-222CE8676C0A}">
      <dsp:nvSpPr>
        <dsp:cNvPr id="0" name=""/>
        <dsp:cNvSpPr/>
      </dsp:nvSpPr>
      <dsp:spPr>
        <a:xfrm>
          <a:off x="0" y="3208884"/>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Help integrate material retrieved</a:t>
          </a:r>
        </a:p>
      </dsp:txBody>
      <dsp:txXfrm>
        <a:off x="0" y="3208884"/>
        <a:ext cx="3540224" cy="411302"/>
      </dsp:txXfrm>
    </dsp:sp>
    <dsp:sp modelId="{68B7B39E-3318-4288-8E84-AE6A70BF8BA1}">
      <dsp:nvSpPr>
        <dsp:cNvPr id="0" name=""/>
        <dsp:cNvSpPr/>
      </dsp:nvSpPr>
      <dsp:spPr>
        <a:xfrm>
          <a:off x="3540224" y="3208884"/>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Suggest approximation strategies</a:t>
          </a:r>
        </a:p>
      </dsp:txBody>
      <dsp:txXfrm>
        <a:off x="3540224" y="3208884"/>
        <a:ext cx="3540224" cy="411302"/>
      </dsp:txXfrm>
    </dsp:sp>
    <dsp:sp modelId="{861334AB-A399-4BB3-818C-FC186C518AA6}">
      <dsp:nvSpPr>
        <dsp:cNvPr id="0" name=""/>
        <dsp:cNvSpPr/>
      </dsp:nvSpPr>
      <dsp:spPr>
        <a:xfrm rot="10800000">
          <a:off x="0" y="1363872"/>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Retrieval</a:t>
          </a:r>
          <a:endParaRPr lang="en-US" sz="1800" b="1" kern="1200" dirty="0"/>
        </a:p>
        <a:p>
          <a:pPr marL="0" lvl="0" indent="0" algn="ctr" defTabSz="889000">
            <a:lnSpc>
              <a:spcPct val="100000"/>
            </a:lnSpc>
            <a:spcBef>
              <a:spcPct val="0"/>
            </a:spcBef>
            <a:spcAft>
              <a:spcPts val="0"/>
            </a:spcAft>
            <a:buNone/>
          </a:pPr>
          <a:endParaRPr lang="en-US" sz="1800" b="1" kern="1200" dirty="0"/>
        </a:p>
      </dsp:txBody>
      <dsp:txXfrm rot="-10800000">
        <a:off x="0" y="1363872"/>
        <a:ext cx="7080448" cy="482833"/>
      </dsp:txXfrm>
    </dsp:sp>
    <dsp:sp modelId="{CC6D4B57-31EC-42CC-9D5A-3939DF6902F2}">
      <dsp:nvSpPr>
        <dsp:cNvPr id="0" name=""/>
        <dsp:cNvSpPr/>
      </dsp:nvSpPr>
      <dsp:spPr>
        <a:xfrm>
          <a:off x="0" y="1846706"/>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Memory aids</a:t>
          </a:r>
        </a:p>
      </dsp:txBody>
      <dsp:txXfrm>
        <a:off x="0" y="1846706"/>
        <a:ext cx="3540224" cy="411302"/>
      </dsp:txXfrm>
    </dsp:sp>
    <dsp:sp modelId="{3F9F3129-8BA8-4194-8D81-AF2365B25C05}">
      <dsp:nvSpPr>
        <dsp:cNvPr id="0" name=""/>
        <dsp:cNvSpPr/>
      </dsp:nvSpPr>
      <dsp:spPr>
        <a:xfrm>
          <a:off x="3540224" y="1846706"/>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Probe for missing info</a:t>
          </a:r>
        </a:p>
      </dsp:txBody>
      <dsp:txXfrm>
        <a:off x="3540224" y="1846706"/>
        <a:ext cx="3540224" cy="411302"/>
      </dsp:txXfrm>
    </dsp:sp>
    <dsp:sp modelId="{2F5B1164-D7FB-4CC8-AC45-65C16BC74E66}">
      <dsp:nvSpPr>
        <dsp:cNvPr id="0" name=""/>
        <dsp:cNvSpPr/>
      </dsp:nvSpPr>
      <dsp:spPr>
        <a:xfrm rot="10800000">
          <a:off x="0" y="0"/>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Comprehension</a:t>
          </a:r>
          <a:endParaRPr lang="en-US" sz="1800" b="1" kern="1200" dirty="0"/>
        </a:p>
        <a:p>
          <a:pPr marL="0" lvl="0" indent="0" algn="ctr" defTabSz="889000">
            <a:lnSpc>
              <a:spcPct val="100000"/>
            </a:lnSpc>
            <a:spcBef>
              <a:spcPct val="0"/>
            </a:spcBef>
            <a:spcAft>
              <a:spcPts val="0"/>
            </a:spcAft>
            <a:buNone/>
          </a:pPr>
          <a:endParaRPr lang="en-US" sz="1800" kern="1200" dirty="0"/>
        </a:p>
      </dsp:txBody>
      <dsp:txXfrm rot="-10800000">
        <a:off x="0" y="0"/>
        <a:ext cx="7080448" cy="482833"/>
      </dsp:txXfrm>
    </dsp:sp>
    <dsp:sp modelId="{80F6FAB7-9911-42A6-BE67-513E574A1CC1}">
      <dsp:nvSpPr>
        <dsp:cNvPr id="0" name=""/>
        <dsp:cNvSpPr/>
      </dsp:nvSpPr>
      <dsp:spPr>
        <a:xfrm>
          <a:off x="3457" y="484528"/>
          <a:ext cx="235784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Get/keep attention</a:t>
          </a:r>
        </a:p>
      </dsp:txBody>
      <dsp:txXfrm>
        <a:off x="3457" y="484528"/>
        <a:ext cx="2357844" cy="411302"/>
      </dsp:txXfrm>
    </dsp:sp>
    <dsp:sp modelId="{A0D10612-8426-4AEF-96E6-665AF4E4287A}">
      <dsp:nvSpPr>
        <dsp:cNvPr id="0" name=""/>
        <dsp:cNvSpPr/>
      </dsp:nvSpPr>
      <dsp:spPr>
        <a:xfrm>
          <a:off x="2361301" y="484528"/>
          <a:ext cx="235784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Speak clearly and slowly</a:t>
          </a:r>
        </a:p>
      </dsp:txBody>
      <dsp:txXfrm>
        <a:off x="2361301" y="484528"/>
        <a:ext cx="2357844" cy="411302"/>
      </dsp:txXfrm>
    </dsp:sp>
    <dsp:sp modelId="{FA47BA1C-28B5-4320-9EF1-FDCC14066263}">
      <dsp:nvSpPr>
        <dsp:cNvPr id="0" name=""/>
        <dsp:cNvSpPr/>
      </dsp:nvSpPr>
      <dsp:spPr>
        <a:xfrm>
          <a:off x="4719146" y="484528"/>
          <a:ext cx="235784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Check understanding</a:t>
          </a:r>
        </a:p>
      </dsp:txBody>
      <dsp:txXfrm>
        <a:off x="4719146" y="484528"/>
        <a:ext cx="2357844" cy="411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6E2D7-FB5F-429B-9A16-16F8DD76E5CB}">
      <dsp:nvSpPr>
        <dsp:cNvPr id="0" name=""/>
        <dsp:cNvSpPr/>
      </dsp:nvSpPr>
      <dsp:spPr>
        <a:xfrm>
          <a:off x="0" y="4088228"/>
          <a:ext cx="7080448" cy="8944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Response</a:t>
          </a:r>
          <a:endParaRPr lang="en-US" sz="1800" b="1" kern="1200" dirty="0"/>
        </a:p>
        <a:p>
          <a:pPr marL="0" lvl="0" indent="0" algn="ctr" defTabSz="889000">
            <a:lnSpc>
              <a:spcPct val="100000"/>
            </a:lnSpc>
            <a:spcBef>
              <a:spcPct val="0"/>
            </a:spcBef>
            <a:spcAft>
              <a:spcPts val="0"/>
            </a:spcAft>
            <a:buNone/>
          </a:pPr>
          <a:endParaRPr lang="en-US" sz="1800" kern="1200" dirty="0"/>
        </a:p>
      </dsp:txBody>
      <dsp:txXfrm>
        <a:off x="0" y="4088228"/>
        <a:ext cx="7080448" cy="482978"/>
      </dsp:txXfrm>
    </dsp:sp>
    <dsp:sp modelId="{DEE7AADA-3175-4E44-99D2-46272EE7C7B4}">
      <dsp:nvSpPr>
        <dsp:cNvPr id="0" name=""/>
        <dsp:cNvSpPr/>
      </dsp:nvSpPr>
      <dsp:spPr>
        <a:xfrm>
          <a:off x="0" y="4553319"/>
          <a:ext cx="3540224" cy="41142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Clear non-overlapping response categories</a:t>
          </a:r>
        </a:p>
      </dsp:txBody>
      <dsp:txXfrm>
        <a:off x="0" y="4553319"/>
        <a:ext cx="3540224" cy="411426"/>
      </dsp:txXfrm>
    </dsp:sp>
    <dsp:sp modelId="{EABD38A4-4913-6348-B216-F3C2DD2358B3}">
      <dsp:nvSpPr>
        <dsp:cNvPr id="0" name=""/>
        <dsp:cNvSpPr/>
      </dsp:nvSpPr>
      <dsp:spPr>
        <a:xfrm>
          <a:off x="3540224" y="4553319"/>
          <a:ext cx="3540224" cy="41142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response categories fit the questions wording</a:t>
          </a:r>
        </a:p>
      </dsp:txBody>
      <dsp:txXfrm>
        <a:off x="3540224" y="4553319"/>
        <a:ext cx="3540224" cy="411426"/>
      </dsp:txXfrm>
    </dsp:sp>
    <dsp:sp modelId="{9B3BA027-7A3B-442F-9C33-34FC285817B3}">
      <dsp:nvSpPr>
        <dsp:cNvPr id="0" name=""/>
        <dsp:cNvSpPr/>
      </dsp:nvSpPr>
      <dsp:spPr>
        <a:xfrm rot="10800000">
          <a:off x="0" y="2726050"/>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Judgment</a:t>
          </a:r>
          <a:endParaRPr lang="en-US" sz="1800" b="1" kern="1200" dirty="0"/>
        </a:p>
        <a:p>
          <a:pPr marL="0" lvl="0" indent="0" algn="ctr" defTabSz="889000">
            <a:lnSpc>
              <a:spcPct val="100000"/>
            </a:lnSpc>
            <a:spcBef>
              <a:spcPct val="0"/>
            </a:spcBef>
            <a:spcAft>
              <a:spcPts val="0"/>
            </a:spcAft>
            <a:buNone/>
          </a:pPr>
          <a:endParaRPr lang="en-US" sz="1800" b="1" kern="1200" dirty="0"/>
        </a:p>
      </dsp:txBody>
      <dsp:txXfrm rot="-10800000">
        <a:off x="0" y="2726050"/>
        <a:ext cx="7080448" cy="482833"/>
      </dsp:txXfrm>
    </dsp:sp>
    <dsp:sp modelId="{C2871C3B-D1AE-4F3B-BD5F-222CE8676C0A}">
      <dsp:nvSpPr>
        <dsp:cNvPr id="0" name=""/>
        <dsp:cNvSpPr/>
      </dsp:nvSpPr>
      <dsp:spPr>
        <a:xfrm>
          <a:off x="0" y="3208884"/>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Don’t ask for complex calculations</a:t>
          </a:r>
        </a:p>
      </dsp:txBody>
      <dsp:txXfrm>
        <a:off x="0" y="3208884"/>
        <a:ext cx="3540224" cy="411302"/>
      </dsp:txXfrm>
    </dsp:sp>
    <dsp:sp modelId="{68B7B39E-3318-4288-8E84-AE6A70BF8BA1}">
      <dsp:nvSpPr>
        <dsp:cNvPr id="0" name=""/>
        <dsp:cNvSpPr/>
      </dsp:nvSpPr>
      <dsp:spPr>
        <a:xfrm>
          <a:off x="3540224" y="3208884"/>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Normalize </a:t>
          </a:r>
          <a:r>
            <a:rPr lang="en-US" sz="1600" kern="1200" dirty="0" err="1"/>
            <a:t>behaviour</a:t>
          </a:r>
          <a:endParaRPr lang="en-US" sz="1600" kern="1200" dirty="0"/>
        </a:p>
      </dsp:txBody>
      <dsp:txXfrm>
        <a:off x="3540224" y="3208884"/>
        <a:ext cx="3540224" cy="411302"/>
      </dsp:txXfrm>
    </dsp:sp>
    <dsp:sp modelId="{861334AB-A399-4BB3-818C-FC186C518AA6}">
      <dsp:nvSpPr>
        <dsp:cNvPr id="0" name=""/>
        <dsp:cNvSpPr/>
      </dsp:nvSpPr>
      <dsp:spPr>
        <a:xfrm rot="10800000">
          <a:off x="0" y="1363872"/>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Retrieval</a:t>
          </a:r>
          <a:endParaRPr lang="en-US" sz="1800" b="1" kern="1200" dirty="0"/>
        </a:p>
        <a:p>
          <a:pPr marL="0" lvl="0" indent="0" algn="ctr" defTabSz="889000">
            <a:lnSpc>
              <a:spcPct val="100000"/>
            </a:lnSpc>
            <a:spcBef>
              <a:spcPct val="0"/>
            </a:spcBef>
            <a:spcAft>
              <a:spcPts val="0"/>
            </a:spcAft>
            <a:buNone/>
          </a:pPr>
          <a:endParaRPr lang="en-US" sz="1800" b="1" kern="1200" dirty="0"/>
        </a:p>
      </dsp:txBody>
      <dsp:txXfrm rot="-10800000">
        <a:off x="0" y="1363872"/>
        <a:ext cx="7080448" cy="482833"/>
      </dsp:txXfrm>
    </dsp:sp>
    <dsp:sp modelId="{CC6D4B57-31EC-42CC-9D5A-3939DF6902F2}">
      <dsp:nvSpPr>
        <dsp:cNvPr id="0" name=""/>
        <dsp:cNvSpPr/>
      </dsp:nvSpPr>
      <dsp:spPr>
        <a:xfrm>
          <a:off x="0" y="1846706"/>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Define recent period</a:t>
          </a:r>
        </a:p>
      </dsp:txBody>
      <dsp:txXfrm>
        <a:off x="0" y="1846706"/>
        <a:ext cx="3540224" cy="411302"/>
      </dsp:txXfrm>
    </dsp:sp>
    <dsp:sp modelId="{3F9F3129-8BA8-4194-8D81-AF2365B25C05}">
      <dsp:nvSpPr>
        <dsp:cNvPr id="0" name=""/>
        <dsp:cNvSpPr/>
      </dsp:nvSpPr>
      <dsp:spPr>
        <a:xfrm>
          <a:off x="3540224" y="1846706"/>
          <a:ext cx="3540224"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Ask concrete info</a:t>
          </a:r>
        </a:p>
      </dsp:txBody>
      <dsp:txXfrm>
        <a:off x="3540224" y="1846706"/>
        <a:ext cx="3540224" cy="411302"/>
      </dsp:txXfrm>
    </dsp:sp>
    <dsp:sp modelId="{2F5B1164-D7FB-4CC8-AC45-65C16BC74E66}">
      <dsp:nvSpPr>
        <dsp:cNvPr id="0" name=""/>
        <dsp:cNvSpPr/>
      </dsp:nvSpPr>
      <dsp:spPr>
        <a:xfrm rot="10800000">
          <a:off x="0" y="0"/>
          <a:ext cx="7080448" cy="1375594"/>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ts val="0"/>
            </a:spcAft>
            <a:buNone/>
          </a:pPr>
          <a:r>
            <a:rPr lang="en-US" sz="2000" b="1" kern="1200" dirty="0"/>
            <a:t>Comprehension</a:t>
          </a:r>
          <a:endParaRPr lang="en-US" sz="1800" b="1" kern="1200" dirty="0"/>
        </a:p>
        <a:p>
          <a:pPr marL="0" lvl="0" indent="0" algn="ctr" defTabSz="889000">
            <a:lnSpc>
              <a:spcPct val="100000"/>
            </a:lnSpc>
            <a:spcBef>
              <a:spcPct val="0"/>
            </a:spcBef>
            <a:spcAft>
              <a:spcPts val="0"/>
            </a:spcAft>
            <a:buNone/>
          </a:pPr>
          <a:endParaRPr lang="en-US" sz="1800" kern="1200" dirty="0"/>
        </a:p>
      </dsp:txBody>
      <dsp:txXfrm rot="-10800000">
        <a:off x="0" y="0"/>
        <a:ext cx="7080448" cy="482833"/>
      </dsp:txXfrm>
    </dsp:sp>
    <dsp:sp modelId="{80F6FAB7-9911-42A6-BE67-513E574A1CC1}">
      <dsp:nvSpPr>
        <dsp:cNvPr id="0" name=""/>
        <dsp:cNvSpPr/>
      </dsp:nvSpPr>
      <dsp:spPr>
        <a:xfrm>
          <a:off x="0" y="484528"/>
          <a:ext cx="1770112"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Clear instructions</a:t>
          </a:r>
        </a:p>
      </dsp:txBody>
      <dsp:txXfrm>
        <a:off x="0" y="484528"/>
        <a:ext cx="1770112" cy="411302"/>
      </dsp:txXfrm>
    </dsp:sp>
    <dsp:sp modelId="{A0D10612-8426-4AEF-96E6-665AF4E4287A}">
      <dsp:nvSpPr>
        <dsp:cNvPr id="0" name=""/>
        <dsp:cNvSpPr/>
      </dsp:nvSpPr>
      <dsp:spPr>
        <a:xfrm>
          <a:off x="1770111" y="484528"/>
          <a:ext cx="1770112"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Simple words</a:t>
          </a:r>
        </a:p>
      </dsp:txBody>
      <dsp:txXfrm>
        <a:off x="1770111" y="484528"/>
        <a:ext cx="1770112" cy="411302"/>
      </dsp:txXfrm>
    </dsp:sp>
    <dsp:sp modelId="{FA47BA1C-28B5-4320-9EF1-FDCC14066263}">
      <dsp:nvSpPr>
        <dsp:cNvPr id="0" name=""/>
        <dsp:cNvSpPr/>
      </dsp:nvSpPr>
      <dsp:spPr>
        <a:xfrm>
          <a:off x="3540224" y="484528"/>
          <a:ext cx="1770112"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Easy short sentences</a:t>
          </a:r>
        </a:p>
      </dsp:txBody>
      <dsp:txXfrm>
        <a:off x="3540224" y="484528"/>
        <a:ext cx="1770112" cy="411302"/>
      </dsp:txXfrm>
    </dsp:sp>
    <dsp:sp modelId="{ED3EF245-4760-A349-BE22-4240B8E62C4B}">
      <dsp:nvSpPr>
        <dsp:cNvPr id="0" name=""/>
        <dsp:cNvSpPr/>
      </dsp:nvSpPr>
      <dsp:spPr>
        <a:xfrm>
          <a:off x="5310336" y="484528"/>
          <a:ext cx="1770112" cy="411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100000"/>
            </a:lnSpc>
            <a:spcBef>
              <a:spcPct val="0"/>
            </a:spcBef>
            <a:spcAft>
              <a:spcPts val="0"/>
            </a:spcAft>
            <a:buNone/>
          </a:pPr>
          <a:r>
            <a:rPr lang="en-US" sz="1600" kern="1200" dirty="0"/>
            <a:t>Avoid double negations</a:t>
          </a:r>
        </a:p>
      </dsp:txBody>
      <dsp:txXfrm>
        <a:off x="5310336" y="484528"/>
        <a:ext cx="1770112" cy="4113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255BB-3BD4-4D1A-8031-606097272DC2}" type="datetimeFigureOut">
              <a:rPr lang="en-GB" smtClean="0"/>
              <a:t>27/10/2019</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955DB-4D4F-4158-8E13-5EC7EC8AFE6D}" type="slidenum">
              <a:rPr lang="en-GB" smtClean="0"/>
              <a:t>‹#›</a:t>
            </a:fld>
            <a:endParaRPr lang="en-GB"/>
          </a:p>
        </p:txBody>
      </p:sp>
    </p:spTree>
    <p:extLst>
      <p:ext uri="{BB962C8B-B14F-4D97-AF65-F5344CB8AC3E}">
        <p14:creationId xmlns:p14="http://schemas.microsoft.com/office/powerpoint/2010/main" val="75883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2FC955DB-4D4F-4158-8E13-5EC7EC8AFE6D}" type="slidenum">
              <a:rPr lang="en-GB" smtClean="0"/>
              <a:t>1</a:t>
            </a:fld>
            <a:endParaRPr lang="en-GB"/>
          </a:p>
        </p:txBody>
      </p:sp>
    </p:spTree>
    <p:extLst>
      <p:ext uri="{BB962C8B-B14F-4D97-AF65-F5344CB8AC3E}">
        <p14:creationId xmlns:p14="http://schemas.microsoft.com/office/powerpoint/2010/main" val="2860367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time </a:t>
            </a:r>
            <a:r>
              <a:rPr lang="fr-FR" dirty="0" err="1"/>
              <a:t>is</a:t>
            </a:r>
            <a:r>
              <a:rPr lang="fr-FR" dirty="0"/>
              <a:t> </a:t>
            </a:r>
            <a:r>
              <a:rPr lang="fr-FR" dirty="0" err="1"/>
              <a:t>missing</a:t>
            </a:r>
            <a:r>
              <a:rPr lang="fr-FR" dirty="0"/>
              <a:t>, not </a:t>
            </a:r>
            <a:r>
              <a:rPr lang="fr-FR" dirty="0" err="1"/>
              <a:t>reported</a:t>
            </a:r>
            <a:r>
              <a:rPr lang="fr-FR" dirty="0"/>
              <a:t> in </a:t>
            </a:r>
            <a:r>
              <a:rPr lang="fr-FR" dirty="0" err="1"/>
              <a:t>many</a:t>
            </a:r>
            <a:r>
              <a:rPr lang="fr-FR" dirty="0"/>
              <a:t> </a:t>
            </a:r>
            <a:r>
              <a:rPr lang="fr-FR" dirty="0" err="1"/>
              <a:t>papers</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19</a:t>
            </a:fld>
            <a:endParaRPr lang="en-GB"/>
          </a:p>
        </p:txBody>
      </p:sp>
    </p:spTree>
    <p:extLst>
      <p:ext uri="{BB962C8B-B14F-4D97-AF65-F5344CB8AC3E}">
        <p14:creationId xmlns:p14="http://schemas.microsoft.com/office/powerpoint/2010/main" val="2968626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time </a:t>
            </a:r>
            <a:r>
              <a:rPr lang="fr-FR" dirty="0" err="1"/>
              <a:t>is</a:t>
            </a:r>
            <a:r>
              <a:rPr lang="fr-FR" dirty="0"/>
              <a:t> </a:t>
            </a:r>
            <a:r>
              <a:rPr lang="fr-FR" dirty="0" err="1"/>
              <a:t>missing</a:t>
            </a:r>
            <a:r>
              <a:rPr lang="fr-FR" dirty="0"/>
              <a:t>, not </a:t>
            </a:r>
            <a:r>
              <a:rPr lang="fr-FR" dirty="0" err="1"/>
              <a:t>reported</a:t>
            </a:r>
            <a:r>
              <a:rPr lang="fr-FR" dirty="0"/>
              <a:t> in </a:t>
            </a:r>
            <a:r>
              <a:rPr lang="fr-FR" dirty="0" err="1"/>
              <a:t>many</a:t>
            </a:r>
            <a:r>
              <a:rPr lang="fr-FR" dirty="0"/>
              <a:t> </a:t>
            </a:r>
            <a:r>
              <a:rPr lang="fr-FR" dirty="0" err="1"/>
              <a:t>papers</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20</a:t>
            </a:fld>
            <a:endParaRPr lang="en-GB"/>
          </a:p>
        </p:txBody>
      </p:sp>
    </p:spTree>
    <p:extLst>
      <p:ext uri="{BB962C8B-B14F-4D97-AF65-F5344CB8AC3E}">
        <p14:creationId xmlns:p14="http://schemas.microsoft.com/office/powerpoint/2010/main" val="8700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time </a:t>
            </a:r>
            <a:r>
              <a:rPr lang="fr-FR" dirty="0" err="1"/>
              <a:t>is</a:t>
            </a:r>
            <a:r>
              <a:rPr lang="fr-FR" dirty="0"/>
              <a:t> </a:t>
            </a:r>
            <a:r>
              <a:rPr lang="fr-FR" dirty="0" err="1"/>
              <a:t>missing</a:t>
            </a:r>
            <a:r>
              <a:rPr lang="fr-FR" dirty="0"/>
              <a:t>, not </a:t>
            </a:r>
            <a:r>
              <a:rPr lang="fr-FR" dirty="0" err="1"/>
              <a:t>reported</a:t>
            </a:r>
            <a:r>
              <a:rPr lang="fr-FR" dirty="0"/>
              <a:t> in </a:t>
            </a:r>
            <a:r>
              <a:rPr lang="fr-FR" dirty="0" err="1"/>
              <a:t>many</a:t>
            </a:r>
            <a:r>
              <a:rPr lang="fr-FR" dirty="0"/>
              <a:t> </a:t>
            </a:r>
            <a:r>
              <a:rPr lang="fr-FR" dirty="0" err="1"/>
              <a:t>papers</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21</a:t>
            </a:fld>
            <a:endParaRPr lang="en-GB"/>
          </a:p>
        </p:txBody>
      </p:sp>
    </p:spTree>
    <p:extLst>
      <p:ext uri="{BB962C8B-B14F-4D97-AF65-F5344CB8AC3E}">
        <p14:creationId xmlns:p14="http://schemas.microsoft.com/office/powerpoint/2010/main" val="89949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24</a:t>
            </a:fld>
            <a:endParaRPr lang="en-GB"/>
          </a:p>
        </p:txBody>
      </p:sp>
    </p:spTree>
    <p:extLst>
      <p:ext uri="{BB962C8B-B14F-4D97-AF65-F5344CB8AC3E}">
        <p14:creationId xmlns:p14="http://schemas.microsoft.com/office/powerpoint/2010/main" val="3537259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Heidi Crane Seattle – </a:t>
            </a:r>
            <a:r>
              <a:rPr lang="fr-FR" dirty="0" err="1"/>
              <a:t>UoW</a:t>
            </a:r>
            <a:r>
              <a:rPr lang="fr-FR" dirty="0"/>
              <a:t> </a:t>
            </a:r>
            <a:r>
              <a:rPr lang="fr-FR" dirty="0">
                <a:sym typeface="Wingdings" pitchFamily="2" charset="2"/>
              </a:rPr>
              <a:t> digital </a:t>
            </a:r>
            <a:r>
              <a:rPr lang="fr-FR" dirty="0" err="1">
                <a:sym typeface="Wingdings" pitchFamily="2" charset="2"/>
              </a:rPr>
              <a:t>tools</a:t>
            </a:r>
            <a:r>
              <a:rPr lang="fr-FR" dirty="0">
                <a:sym typeface="Wingdings" pitchFamily="2" charset="2"/>
              </a:rPr>
              <a:t> for </a:t>
            </a:r>
            <a:r>
              <a:rPr lang="fr-FR" dirty="0" err="1">
                <a:sym typeface="Wingdings" pitchFamily="2" charset="2"/>
              </a:rPr>
              <a:t>adherence</a:t>
            </a:r>
            <a:r>
              <a:rPr lang="fr-FR" dirty="0">
                <a:sym typeface="Wingdings" pitchFamily="2" charset="2"/>
              </a:rPr>
              <a:t> </a:t>
            </a:r>
            <a:r>
              <a:rPr lang="fr-FR" dirty="0" err="1">
                <a:sym typeface="Wingdings" pitchFamily="2" charset="2"/>
              </a:rPr>
              <a:t>measurement</a:t>
            </a:r>
            <a:endParaRPr lang="fr-FR" dirty="0">
              <a:sym typeface="Wingdings" pitchFamily="2" charset="2"/>
            </a:endParaRPr>
          </a:p>
          <a:p>
            <a:r>
              <a:rPr lang="fr-FR">
                <a:sym typeface="Wingdings" pitchFamily="2" charset="2"/>
              </a:rPr>
              <a:t>Richard Lester </a:t>
            </a:r>
            <a:r>
              <a:rPr lang="fr-FR" dirty="0">
                <a:sym typeface="Wingdings" pitchFamily="2" charset="2"/>
              </a:rPr>
              <a:t>– British Columbia  </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29</a:t>
            </a:fld>
            <a:endParaRPr lang="en-GB"/>
          </a:p>
        </p:txBody>
      </p:sp>
    </p:spTree>
    <p:extLst>
      <p:ext uri="{BB962C8B-B14F-4D97-AF65-F5344CB8AC3E}">
        <p14:creationId xmlns:p14="http://schemas.microsoft.com/office/powerpoint/2010/main" val="3294241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2FC955DB-4D4F-4158-8E13-5EC7EC8AFE6D}" type="slidenum">
              <a:rPr lang="en-GB" smtClean="0"/>
              <a:t>30</a:t>
            </a:fld>
            <a:endParaRPr lang="en-GB"/>
          </a:p>
        </p:txBody>
      </p:sp>
    </p:spTree>
    <p:extLst>
      <p:ext uri="{BB962C8B-B14F-4D97-AF65-F5344CB8AC3E}">
        <p14:creationId xmlns:p14="http://schemas.microsoft.com/office/powerpoint/2010/main" val="989419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Measurement</a:t>
            </a:r>
            <a:r>
              <a:rPr lang="fr-FR" dirty="0"/>
              <a:t> </a:t>
            </a:r>
            <a:r>
              <a:rPr lang="fr-FR" dirty="0" err="1"/>
              <a:t>properties</a:t>
            </a:r>
            <a:r>
              <a:rPr lang="fr-FR" dirty="0"/>
              <a:t> and how </a:t>
            </a:r>
            <a:r>
              <a:rPr lang="fr-FR" dirty="0" err="1"/>
              <a:t>they</a:t>
            </a:r>
            <a:r>
              <a:rPr lang="fr-FR" dirty="0"/>
              <a:t> influence </a:t>
            </a:r>
            <a:r>
              <a:rPr lang="fr-FR" dirty="0" err="1"/>
              <a:t>adherence</a:t>
            </a:r>
            <a:r>
              <a:rPr lang="fr-FR" dirty="0"/>
              <a:t> scores – </a:t>
            </a:r>
            <a:r>
              <a:rPr lang="fr-FR" dirty="0" err="1"/>
              <a:t>describe</a:t>
            </a:r>
            <a:r>
              <a:rPr lang="fr-FR" dirty="0"/>
              <a:t> in a few slides</a:t>
            </a:r>
          </a:p>
        </p:txBody>
      </p:sp>
      <p:sp>
        <p:nvSpPr>
          <p:cNvPr id="4" name="Slide Number Placeholder 3"/>
          <p:cNvSpPr>
            <a:spLocks noGrp="1"/>
          </p:cNvSpPr>
          <p:nvPr>
            <p:ph type="sldNum" sz="quarter" idx="5"/>
          </p:nvPr>
        </p:nvSpPr>
        <p:spPr/>
        <p:txBody>
          <a:bodyPr/>
          <a:lstStyle/>
          <a:p>
            <a:fld id="{2FC955DB-4D4F-4158-8E13-5EC7EC8AFE6D}" type="slidenum">
              <a:rPr lang="en-GB" smtClean="0"/>
              <a:t>31</a:t>
            </a:fld>
            <a:endParaRPr lang="en-GB"/>
          </a:p>
        </p:txBody>
      </p:sp>
    </p:spTree>
    <p:extLst>
      <p:ext uri="{BB962C8B-B14F-4D97-AF65-F5344CB8AC3E}">
        <p14:creationId xmlns:p14="http://schemas.microsoft.com/office/powerpoint/2010/main" val="104282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Measurement</a:t>
            </a:r>
            <a:r>
              <a:rPr lang="fr-FR" dirty="0"/>
              <a:t> </a:t>
            </a:r>
            <a:r>
              <a:rPr lang="fr-FR" dirty="0" err="1"/>
              <a:t>properties</a:t>
            </a:r>
            <a:r>
              <a:rPr lang="fr-FR" dirty="0"/>
              <a:t> and how </a:t>
            </a:r>
            <a:r>
              <a:rPr lang="fr-FR" dirty="0" err="1"/>
              <a:t>they</a:t>
            </a:r>
            <a:r>
              <a:rPr lang="fr-FR" dirty="0"/>
              <a:t> influence </a:t>
            </a:r>
            <a:r>
              <a:rPr lang="fr-FR" dirty="0" err="1"/>
              <a:t>adherence</a:t>
            </a:r>
            <a:r>
              <a:rPr lang="fr-FR" dirty="0"/>
              <a:t> scores – </a:t>
            </a:r>
            <a:r>
              <a:rPr lang="fr-FR" dirty="0" err="1"/>
              <a:t>describe</a:t>
            </a:r>
            <a:r>
              <a:rPr lang="fr-FR" dirty="0"/>
              <a:t> in a few slides</a:t>
            </a:r>
          </a:p>
        </p:txBody>
      </p:sp>
      <p:sp>
        <p:nvSpPr>
          <p:cNvPr id="4" name="Slide Number Placeholder 3"/>
          <p:cNvSpPr>
            <a:spLocks noGrp="1"/>
          </p:cNvSpPr>
          <p:nvPr>
            <p:ph type="sldNum" sz="quarter" idx="5"/>
          </p:nvPr>
        </p:nvSpPr>
        <p:spPr/>
        <p:txBody>
          <a:bodyPr/>
          <a:lstStyle/>
          <a:p>
            <a:fld id="{2FC955DB-4D4F-4158-8E13-5EC7EC8AFE6D}" type="slidenum">
              <a:rPr lang="en-GB" smtClean="0"/>
              <a:t>35</a:t>
            </a:fld>
            <a:endParaRPr lang="en-GB"/>
          </a:p>
        </p:txBody>
      </p:sp>
    </p:spTree>
    <p:extLst>
      <p:ext uri="{BB962C8B-B14F-4D97-AF65-F5344CB8AC3E}">
        <p14:creationId xmlns:p14="http://schemas.microsoft.com/office/powerpoint/2010/main" val="267406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5</a:t>
            </a:fld>
            <a:endParaRPr lang="en-GB"/>
          </a:p>
        </p:txBody>
      </p:sp>
    </p:spTree>
    <p:extLst>
      <p:ext uri="{BB962C8B-B14F-4D97-AF65-F5344CB8AC3E}">
        <p14:creationId xmlns:p14="http://schemas.microsoft.com/office/powerpoint/2010/main" val="174812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Measurement</a:t>
            </a:r>
            <a:r>
              <a:rPr lang="fr-FR" dirty="0"/>
              <a:t> </a:t>
            </a:r>
            <a:r>
              <a:rPr lang="fr-FR" dirty="0" err="1"/>
              <a:t>properties</a:t>
            </a:r>
            <a:r>
              <a:rPr lang="fr-FR" dirty="0"/>
              <a:t> and how </a:t>
            </a:r>
            <a:r>
              <a:rPr lang="fr-FR" dirty="0" err="1"/>
              <a:t>they</a:t>
            </a:r>
            <a:r>
              <a:rPr lang="fr-FR" dirty="0"/>
              <a:t> influence </a:t>
            </a:r>
            <a:r>
              <a:rPr lang="fr-FR" dirty="0" err="1"/>
              <a:t>adherence</a:t>
            </a:r>
            <a:r>
              <a:rPr lang="fr-FR" dirty="0"/>
              <a:t> scores – large </a:t>
            </a:r>
            <a:r>
              <a:rPr lang="fr-FR" dirty="0" err="1"/>
              <a:t>literature</a:t>
            </a:r>
            <a:r>
              <a:rPr lang="fr-FR" dirty="0"/>
              <a:t> in </a:t>
            </a:r>
            <a:r>
              <a:rPr lang="fr-FR" dirty="0" err="1"/>
              <a:t>health</a:t>
            </a:r>
            <a:r>
              <a:rPr lang="fr-FR" dirty="0"/>
              <a:t> sciences, </a:t>
            </a:r>
            <a:r>
              <a:rPr lang="fr-FR" dirty="0" err="1"/>
              <a:t>recent</a:t>
            </a:r>
            <a:r>
              <a:rPr lang="fr-FR" dirty="0"/>
              <a:t> international consensus on </a:t>
            </a:r>
            <a:r>
              <a:rPr lang="fr-FR" dirty="0" err="1"/>
              <a:t>measurement</a:t>
            </a:r>
            <a:r>
              <a:rPr lang="fr-FR" dirty="0"/>
              <a:t> </a:t>
            </a:r>
            <a:r>
              <a:rPr lang="fr-FR" dirty="0" err="1"/>
              <a:t>properties</a:t>
            </a:r>
            <a:r>
              <a:rPr lang="fr-FR" dirty="0"/>
              <a:t> </a:t>
            </a:r>
            <a:r>
              <a:rPr lang="fr-FR" dirty="0" err="1"/>
              <a:t>focuses</a:t>
            </a:r>
            <a:r>
              <a:rPr lang="fr-FR" dirty="0"/>
              <a:t> on </a:t>
            </a:r>
            <a:r>
              <a:rPr lang="fr-FR" dirty="0" err="1"/>
              <a:t>these</a:t>
            </a:r>
            <a:r>
              <a:rPr lang="fr-FR" dirty="0"/>
              <a:t> 3 </a:t>
            </a:r>
            <a:r>
              <a:rPr lang="fr-FR" dirty="0" err="1"/>
              <a:t>domains</a:t>
            </a:r>
            <a:r>
              <a:rPr lang="fr-FR" dirty="0"/>
              <a:t>, plus </a:t>
            </a:r>
            <a:r>
              <a:rPr lang="fr-FR" dirty="0" err="1"/>
              <a:t>interpretability</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6</a:t>
            </a:fld>
            <a:endParaRPr lang="en-GB"/>
          </a:p>
        </p:txBody>
      </p:sp>
    </p:spTree>
    <p:extLst>
      <p:ext uri="{BB962C8B-B14F-4D97-AF65-F5344CB8AC3E}">
        <p14:creationId xmlns:p14="http://schemas.microsoft.com/office/powerpoint/2010/main" val="350124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 state </a:t>
            </a:r>
            <a:r>
              <a:rPr lang="fr-FR" dirty="0" err="1"/>
              <a:t>from</a:t>
            </a:r>
            <a:r>
              <a:rPr lang="fr-FR" dirty="0"/>
              <a:t> the </a:t>
            </a:r>
            <a:r>
              <a:rPr lang="fr-FR" dirty="0" err="1"/>
              <a:t>start</a:t>
            </a:r>
            <a:r>
              <a:rPr lang="fr-FR" dirty="0"/>
              <a:t> </a:t>
            </a:r>
            <a:r>
              <a:rPr lang="fr-FR" dirty="0" err="1"/>
              <a:t>that</a:t>
            </a:r>
            <a:r>
              <a:rPr lang="fr-FR" dirty="0"/>
              <a:t> </a:t>
            </a:r>
            <a:r>
              <a:rPr lang="fr-FR" dirty="0" err="1"/>
              <a:t>we’re</a:t>
            </a:r>
            <a:r>
              <a:rPr lang="fr-FR" dirty="0"/>
              <a:t> not </a:t>
            </a:r>
            <a:r>
              <a:rPr lang="fr-FR" dirty="0" err="1"/>
              <a:t>talking</a:t>
            </a:r>
            <a:r>
              <a:rPr lang="fr-FR" dirty="0"/>
              <a:t> about a single type of </a:t>
            </a:r>
            <a:r>
              <a:rPr lang="fr-FR" dirty="0" err="1"/>
              <a:t>measure</a:t>
            </a:r>
            <a:r>
              <a:rPr lang="fr-FR" dirty="0"/>
              <a:t>, but </a:t>
            </a:r>
            <a:r>
              <a:rPr lang="fr-FR" dirty="0" err="1"/>
              <a:t>quite</a:t>
            </a:r>
            <a:r>
              <a:rPr lang="fr-FR" dirty="0"/>
              <a:t> a </a:t>
            </a:r>
            <a:r>
              <a:rPr lang="fr-FR" dirty="0" err="1"/>
              <a:t>wide</a:t>
            </a:r>
            <a:r>
              <a:rPr lang="fr-FR" dirty="0"/>
              <a:t> range of options – </a:t>
            </a:r>
            <a:r>
              <a:rPr lang="fr-FR" dirty="0" err="1"/>
              <a:t>choices</a:t>
            </a:r>
            <a:r>
              <a:rPr lang="fr-FR" dirty="0"/>
              <a:t> </a:t>
            </a:r>
            <a:r>
              <a:rPr lang="fr-FR" dirty="0" err="1"/>
              <a:t>again</a:t>
            </a:r>
            <a:r>
              <a:rPr lang="fr-FR" dirty="0"/>
              <a:t> </a:t>
            </a:r>
            <a:r>
              <a:rPr lang="fr-FR" dirty="0" err="1"/>
              <a:t>make</a:t>
            </a:r>
            <a:r>
              <a:rPr lang="fr-FR" dirty="0"/>
              <a:t> a </a:t>
            </a:r>
            <a:r>
              <a:rPr lang="fr-FR" dirty="0" err="1"/>
              <a:t>difference</a:t>
            </a:r>
            <a:r>
              <a:rPr lang="fr-FR" dirty="0"/>
              <a:t> to data </a:t>
            </a:r>
            <a:r>
              <a:rPr lang="fr-FR" dirty="0" err="1"/>
              <a:t>quality</a:t>
            </a:r>
            <a:endParaRPr lang="fr-FR" dirty="0"/>
          </a:p>
          <a:p>
            <a:endParaRPr lang="fr-FR" dirty="0"/>
          </a:p>
          <a:p>
            <a:r>
              <a:rPr lang="fr-FR" dirty="0" err="1"/>
              <a:t>Already</a:t>
            </a:r>
            <a:r>
              <a:rPr lang="fr-FR" dirty="0"/>
              <a:t> </a:t>
            </a:r>
            <a:r>
              <a:rPr lang="fr-FR" dirty="0" err="1"/>
              <a:t>mentioned</a:t>
            </a:r>
            <a:r>
              <a:rPr lang="fr-FR" dirty="0"/>
              <a:t> by Marie – check </a:t>
            </a:r>
            <a:r>
              <a:rPr lang="fr-FR" dirty="0" err="1"/>
              <a:t>what</a:t>
            </a:r>
            <a:r>
              <a:rPr lang="fr-FR" dirty="0"/>
              <a:t> </a:t>
            </a:r>
            <a:r>
              <a:rPr lang="fr-FR" dirty="0" err="1"/>
              <a:t>overlap</a:t>
            </a:r>
            <a:r>
              <a:rPr lang="fr-FR" dirty="0"/>
              <a:t> and </a:t>
            </a:r>
            <a:r>
              <a:rPr lang="fr-FR" dirty="0" err="1"/>
              <a:t>what</a:t>
            </a:r>
            <a:r>
              <a:rPr lang="fr-FR" dirty="0"/>
              <a:t> to change</a:t>
            </a:r>
          </a:p>
        </p:txBody>
      </p:sp>
      <p:sp>
        <p:nvSpPr>
          <p:cNvPr id="4" name="Slide Number Placeholder 3"/>
          <p:cNvSpPr>
            <a:spLocks noGrp="1"/>
          </p:cNvSpPr>
          <p:nvPr>
            <p:ph type="sldNum" sz="quarter" idx="5"/>
          </p:nvPr>
        </p:nvSpPr>
        <p:spPr/>
        <p:txBody>
          <a:bodyPr/>
          <a:lstStyle/>
          <a:p>
            <a:fld id="{2FC955DB-4D4F-4158-8E13-5EC7EC8AFE6D}" type="slidenum">
              <a:rPr lang="en-GB" smtClean="0"/>
              <a:t>7</a:t>
            </a:fld>
            <a:endParaRPr lang="en-GB"/>
          </a:p>
        </p:txBody>
      </p:sp>
    </p:spTree>
    <p:extLst>
      <p:ext uri="{BB962C8B-B14F-4D97-AF65-F5344CB8AC3E}">
        <p14:creationId xmlns:p14="http://schemas.microsoft.com/office/powerpoint/2010/main" val="65011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Can </a:t>
            </a:r>
            <a:r>
              <a:rPr lang="fr-FR" dirty="0" err="1"/>
              <a:t>include</a:t>
            </a:r>
            <a:r>
              <a:rPr lang="fr-FR" dirty="0"/>
              <a:t> plot </a:t>
            </a:r>
            <a:r>
              <a:rPr lang="fr-FR" dirty="0" err="1"/>
              <a:t>with</a:t>
            </a:r>
            <a:r>
              <a:rPr lang="fr-FR" dirty="0"/>
              <a:t> variation of </a:t>
            </a:r>
            <a:r>
              <a:rPr lang="fr-FR" dirty="0" err="1"/>
              <a:t>adherence</a:t>
            </a:r>
            <a:r>
              <a:rPr lang="fr-FR" dirty="0"/>
              <a:t> </a:t>
            </a:r>
            <a:r>
              <a:rPr lang="fr-FR" dirty="0" err="1"/>
              <a:t>depending</a:t>
            </a:r>
            <a:r>
              <a:rPr lang="fr-FR" dirty="0"/>
              <a:t> on interviewer</a:t>
            </a:r>
          </a:p>
        </p:txBody>
      </p:sp>
      <p:sp>
        <p:nvSpPr>
          <p:cNvPr id="4" name="Slide Number Placeholder 3"/>
          <p:cNvSpPr>
            <a:spLocks noGrp="1"/>
          </p:cNvSpPr>
          <p:nvPr>
            <p:ph type="sldNum" sz="quarter" idx="5"/>
          </p:nvPr>
        </p:nvSpPr>
        <p:spPr/>
        <p:txBody>
          <a:bodyPr/>
          <a:lstStyle/>
          <a:p>
            <a:fld id="{2FC955DB-4D4F-4158-8E13-5EC7EC8AFE6D}" type="slidenum">
              <a:rPr lang="en-GB" smtClean="0"/>
              <a:t>11</a:t>
            </a:fld>
            <a:endParaRPr lang="en-GB"/>
          </a:p>
        </p:txBody>
      </p:sp>
    </p:spTree>
    <p:extLst>
      <p:ext uri="{BB962C8B-B14F-4D97-AF65-F5344CB8AC3E}">
        <p14:creationId xmlns:p14="http://schemas.microsoft.com/office/powerpoint/2010/main" val="248173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Discuss</a:t>
            </a:r>
            <a:r>
              <a:rPr lang="fr-FR" dirty="0"/>
              <a:t> </a:t>
            </a:r>
            <a:r>
              <a:rPr lang="fr-FR" dirty="0" err="1"/>
              <a:t>several</a:t>
            </a:r>
            <a:r>
              <a:rPr lang="fr-FR" dirty="0"/>
              <a:t> questionnaires + </a:t>
            </a:r>
            <a:r>
              <a:rPr lang="fr-FR" dirty="0" err="1"/>
              <a:t>pros&amp;cons</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12</a:t>
            </a:fld>
            <a:endParaRPr lang="en-GB"/>
          </a:p>
        </p:txBody>
      </p:sp>
    </p:spTree>
    <p:extLst>
      <p:ext uri="{BB962C8B-B14F-4D97-AF65-F5344CB8AC3E}">
        <p14:creationId xmlns:p14="http://schemas.microsoft.com/office/powerpoint/2010/main" val="114268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 check </a:t>
            </a:r>
            <a:r>
              <a:rPr lang="fr-FR" dirty="0" err="1"/>
              <a:t>with</a:t>
            </a:r>
            <a:r>
              <a:rPr lang="fr-FR" dirty="0"/>
              <a:t> Ira if OK to </a:t>
            </a:r>
            <a:r>
              <a:rPr lang="fr-FR" dirty="0" err="1"/>
              <a:t>present</a:t>
            </a:r>
            <a:r>
              <a:rPr lang="fr-FR" dirty="0"/>
              <a:t> </a:t>
            </a:r>
            <a:r>
              <a:rPr lang="fr-FR" dirty="0" err="1"/>
              <a:t>this</a:t>
            </a:r>
            <a:r>
              <a:rPr lang="fr-FR" dirty="0"/>
              <a:t> </a:t>
            </a:r>
            <a:r>
              <a:rPr lang="fr-FR" dirty="0" err="1"/>
              <a:t>here</a:t>
            </a:r>
            <a:r>
              <a:rPr lang="fr-FR" dirty="0"/>
              <a:t> or </a:t>
            </a:r>
            <a:r>
              <a:rPr lang="fr-FR" dirty="0" err="1"/>
              <a:t>better</a:t>
            </a:r>
            <a:r>
              <a:rPr lang="fr-FR" dirty="0"/>
              <a:t> in </a:t>
            </a:r>
            <a:r>
              <a:rPr lang="fr-FR" dirty="0" err="1"/>
              <a:t>qre</a:t>
            </a:r>
            <a:r>
              <a:rPr lang="fr-FR" dirty="0"/>
              <a:t> </a:t>
            </a:r>
            <a:r>
              <a:rPr lang="fr-FR" dirty="0" err="1"/>
              <a:t>development</a:t>
            </a:r>
            <a:r>
              <a:rPr lang="fr-FR" dirty="0"/>
              <a:t> </a:t>
            </a:r>
            <a:r>
              <a:rPr lang="fr-FR" dirty="0" err="1"/>
              <a:t>example</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14</a:t>
            </a:fld>
            <a:endParaRPr lang="en-GB"/>
          </a:p>
        </p:txBody>
      </p:sp>
    </p:spTree>
    <p:extLst>
      <p:ext uri="{BB962C8B-B14F-4D97-AF65-F5344CB8AC3E}">
        <p14:creationId xmlns:p14="http://schemas.microsoft.com/office/powerpoint/2010/main" val="3557008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time </a:t>
            </a:r>
            <a:r>
              <a:rPr lang="fr-FR" dirty="0" err="1"/>
              <a:t>is</a:t>
            </a:r>
            <a:r>
              <a:rPr lang="fr-FR" dirty="0"/>
              <a:t> </a:t>
            </a:r>
            <a:r>
              <a:rPr lang="fr-FR" dirty="0" err="1"/>
              <a:t>missing</a:t>
            </a:r>
            <a:r>
              <a:rPr lang="fr-FR" dirty="0"/>
              <a:t>, not </a:t>
            </a:r>
            <a:r>
              <a:rPr lang="fr-FR" dirty="0" err="1"/>
              <a:t>reported</a:t>
            </a:r>
            <a:r>
              <a:rPr lang="fr-FR" dirty="0"/>
              <a:t> in </a:t>
            </a:r>
            <a:r>
              <a:rPr lang="fr-FR" dirty="0" err="1"/>
              <a:t>many</a:t>
            </a:r>
            <a:r>
              <a:rPr lang="fr-FR" dirty="0"/>
              <a:t> </a:t>
            </a:r>
            <a:r>
              <a:rPr lang="fr-FR" dirty="0" err="1"/>
              <a:t>papers</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17</a:t>
            </a:fld>
            <a:endParaRPr lang="en-GB"/>
          </a:p>
        </p:txBody>
      </p:sp>
    </p:spTree>
    <p:extLst>
      <p:ext uri="{BB962C8B-B14F-4D97-AF65-F5344CB8AC3E}">
        <p14:creationId xmlns:p14="http://schemas.microsoft.com/office/powerpoint/2010/main" val="162237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time </a:t>
            </a:r>
            <a:r>
              <a:rPr lang="fr-FR" dirty="0" err="1"/>
              <a:t>is</a:t>
            </a:r>
            <a:r>
              <a:rPr lang="fr-FR" dirty="0"/>
              <a:t> </a:t>
            </a:r>
            <a:r>
              <a:rPr lang="fr-FR" dirty="0" err="1"/>
              <a:t>missing</a:t>
            </a:r>
            <a:r>
              <a:rPr lang="fr-FR" dirty="0"/>
              <a:t>, not </a:t>
            </a:r>
            <a:r>
              <a:rPr lang="fr-FR" dirty="0" err="1"/>
              <a:t>reported</a:t>
            </a:r>
            <a:r>
              <a:rPr lang="fr-FR" dirty="0"/>
              <a:t> in </a:t>
            </a:r>
            <a:r>
              <a:rPr lang="fr-FR" dirty="0" err="1"/>
              <a:t>many</a:t>
            </a:r>
            <a:r>
              <a:rPr lang="fr-FR" dirty="0"/>
              <a:t> </a:t>
            </a:r>
            <a:r>
              <a:rPr lang="fr-FR" dirty="0" err="1"/>
              <a:t>papers</a:t>
            </a:r>
            <a:endParaRPr lang="fr-FR" dirty="0"/>
          </a:p>
        </p:txBody>
      </p:sp>
      <p:sp>
        <p:nvSpPr>
          <p:cNvPr id="4" name="Slide Number Placeholder 3"/>
          <p:cNvSpPr>
            <a:spLocks noGrp="1"/>
          </p:cNvSpPr>
          <p:nvPr>
            <p:ph type="sldNum" sz="quarter" idx="5"/>
          </p:nvPr>
        </p:nvSpPr>
        <p:spPr/>
        <p:txBody>
          <a:bodyPr/>
          <a:lstStyle/>
          <a:p>
            <a:fld id="{2FC955DB-4D4F-4158-8E13-5EC7EC8AFE6D}" type="slidenum">
              <a:rPr lang="en-GB" smtClean="0"/>
              <a:t>18</a:t>
            </a:fld>
            <a:endParaRPr lang="en-GB"/>
          </a:p>
        </p:txBody>
      </p:sp>
    </p:spTree>
    <p:extLst>
      <p:ext uri="{BB962C8B-B14F-4D97-AF65-F5344CB8AC3E}">
        <p14:creationId xmlns:p14="http://schemas.microsoft.com/office/powerpoint/2010/main" val="416544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fr-FR"/>
              <a:t>Modifiez le style du titre</a:t>
            </a:r>
            <a:endParaRPr lang="en-US" dirty="0"/>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err="1"/>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763724C-E7A2-4A6D-A4BD-CDB6C1C03172}" type="datetimeFigureOut">
              <a:rPr lang="en-US" smtClean="0"/>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10/27/19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10/27/19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10/27/19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10/27/19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763724C-E7A2-4A6D-A4BD-CDB6C1C03172}" type="datetimeFigureOut">
              <a:rPr lang="en-US" smtClean="0"/>
              <a:t>10/27/19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763724C-E7A2-4A6D-A4BD-CDB6C1C03172}" type="datetimeFigureOut">
              <a:rPr lang="en-US" smtClean="0"/>
              <a:t>10/27/19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10/27/19</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onlinelibrary.wiley.com/doi/10.1111/bcp.1219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x-doi-org.docelec.univ-lyon1.fr/10.1097%2FMLR.0b013e318269e12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x-doi-org.docelec.univ-lyon1.fr/10.1007%2Fs13142-015-0315-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cosmin.n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andfonline.com/doi/full/10.1080/21642850.2018.147260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onlinelibrary.wiley.com/doi/10.1111/bcp.1219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smin.nl/"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04664"/>
            <a:ext cx="10363200" cy="1470025"/>
          </a:xfrm>
        </p:spPr>
        <p:txBody>
          <a:bodyPr/>
          <a:lstStyle/>
          <a:p>
            <a:r>
              <a:rPr lang="en-US" dirty="0"/>
              <a:t>Self-reported adherence data</a:t>
            </a:r>
          </a:p>
        </p:txBody>
      </p:sp>
      <p:sp>
        <p:nvSpPr>
          <p:cNvPr id="3" name="Subtitle 2"/>
          <p:cNvSpPr>
            <a:spLocks noGrp="1"/>
          </p:cNvSpPr>
          <p:nvPr>
            <p:ph type="subTitle" idx="1"/>
          </p:nvPr>
        </p:nvSpPr>
        <p:spPr>
          <a:xfrm>
            <a:off x="1828800" y="4653136"/>
            <a:ext cx="8534400" cy="1752600"/>
          </a:xfrm>
        </p:spPr>
        <p:txBody>
          <a:bodyPr>
            <a:normAutofit/>
          </a:bodyPr>
          <a:lstStyle/>
          <a:p>
            <a:r>
              <a:rPr lang="en-US" dirty="0">
                <a:latin typeface="+mj-lt"/>
              </a:rPr>
              <a:t>Alex Dima, Ira Wilson, Marie Schneider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590E891-8323-304B-928B-246A8D2FA92D}"/>
              </a:ext>
            </a:extLst>
          </p:cNvPr>
          <p:cNvSpPr/>
          <p:nvPr/>
        </p:nvSpPr>
        <p:spPr>
          <a:xfrm>
            <a:off x="551384" y="5085184"/>
            <a:ext cx="964907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 name="Title 1">
            <a:extLst>
              <a:ext uri="{FF2B5EF4-FFF2-40B4-BE49-F238E27FC236}">
                <a16:creationId xmlns:a16="http://schemas.microsoft.com/office/drawing/2014/main" id="{36179055-C8D2-9141-919D-5FCB5A780193}"/>
              </a:ext>
            </a:extLst>
          </p:cNvPr>
          <p:cNvSpPr>
            <a:spLocks noGrp="1"/>
          </p:cNvSpPr>
          <p:nvPr>
            <p:ph type="title"/>
          </p:nvPr>
        </p:nvSpPr>
        <p:spPr/>
        <p:txBody>
          <a:bodyPr/>
          <a:lstStyle/>
          <a:p>
            <a:r>
              <a:rPr lang="fr-FR" dirty="0"/>
              <a:t>How/</a:t>
            </a:r>
            <a:r>
              <a:rPr lang="fr-FR" dirty="0" err="1"/>
              <a:t>Where</a:t>
            </a:r>
            <a:r>
              <a:rPr lang="fr-FR" dirty="0"/>
              <a:t>/To </a:t>
            </a:r>
            <a:r>
              <a:rPr lang="fr-FR" dirty="0" err="1"/>
              <a:t>whom</a:t>
            </a:r>
            <a:r>
              <a:rPr lang="fr-FR" dirty="0"/>
              <a:t>?</a:t>
            </a:r>
          </a:p>
        </p:txBody>
      </p:sp>
      <p:sp>
        <p:nvSpPr>
          <p:cNvPr id="3" name="Content Placeholder 2">
            <a:extLst>
              <a:ext uri="{FF2B5EF4-FFF2-40B4-BE49-F238E27FC236}">
                <a16:creationId xmlns:a16="http://schemas.microsoft.com/office/drawing/2014/main" id="{B6755380-06D8-5E4C-931A-D21221FE0E4A}"/>
              </a:ext>
            </a:extLst>
          </p:cNvPr>
          <p:cNvSpPr>
            <a:spLocks noGrp="1"/>
          </p:cNvSpPr>
          <p:nvPr>
            <p:ph idx="1"/>
          </p:nvPr>
        </p:nvSpPr>
        <p:spPr/>
        <p:txBody>
          <a:bodyPr/>
          <a:lstStyle/>
          <a:p>
            <a:r>
              <a:rPr lang="fr-FR" dirty="0" err="1"/>
              <a:t>Context</a:t>
            </a:r>
            <a:r>
              <a:rPr lang="fr-FR" dirty="0"/>
              <a:t> </a:t>
            </a:r>
            <a:r>
              <a:rPr lang="fr-FR" dirty="0" err="1"/>
              <a:t>matters</a:t>
            </a:r>
            <a:r>
              <a:rPr lang="fr-FR" dirty="0"/>
              <a:t>:</a:t>
            </a:r>
          </a:p>
          <a:p>
            <a:endParaRPr lang="fr-FR" dirty="0"/>
          </a:p>
          <a:p>
            <a:endParaRPr lang="fr-FR" dirty="0"/>
          </a:p>
          <a:p>
            <a:endParaRPr lang="fr-FR" dirty="0"/>
          </a:p>
          <a:p>
            <a:endParaRPr lang="fr-FR" dirty="0"/>
          </a:p>
          <a:p>
            <a:endParaRPr lang="fr-FR" dirty="0"/>
          </a:p>
          <a:p>
            <a:pPr marL="0" indent="0">
              <a:buNone/>
            </a:pPr>
            <a:r>
              <a:rPr lang="fr-FR" dirty="0">
                <a:sym typeface="Wingdings" pitchFamily="2" charset="2"/>
              </a:rPr>
              <a:t> TIP no.3: </a:t>
            </a:r>
            <a:r>
              <a:rPr lang="fr-FR" dirty="0" err="1">
                <a:sym typeface="Wingdings" pitchFamily="2" charset="2"/>
              </a:rPr>
              <a:t>make</a:t>
            </a:r>
            <a:r>
              <a:rPr lang="fr-FR" dirty="0">
                <a:sym typeface="Wingdings" pitchFamily="2" charset="2"/>
              </a:rPr>
              <a:t> </a:t>
            </a:r>
            <a:r>
              <a:rPr lang="fr-FR" dirty="0" err="1">
                <a:sym typeface="Wingdings" pitchFamily="2" charset="2"/>
              </a:rPr>
              <a:t>it</a:t>
            </a:r>
            <a:r>
              <a:rPr lang="fr-FR" dirty="0">
                <a:sym typeface="Wingdings" pitchFamily="2" charset="2"/>
              </a:rPr>
              <a:t> accessible, </a:t>
            </a:r>
            <a:r>
              <a:rPr lang="fr-FR" dirty="0" err="1">
                <a:sym typeface="Wingdings" pitchFamily="2" charset="2"/>
              </a:rPr>
              <a:t>credible</a:t>
            </a:r>
            <a:r>
              <a:rPr lang="fr-FR" dirty="0">
                <a:sym typeface="Wingdings" pitchFamily="2" charset="2"/>
              </a:rPr>
              <a:t>, short, </a:t>
            </a:r>
            <a:r>
              <a:rPr lang="fr-FR" dirty="0" err="1">
                <a:sym typeface="Wingdings" pitchFamily="2" charset="2"/>
              </a:rPr>
              <a:t>safe</a:t>
            </a:r>
            <a:endParaRPr lang="fr-FR" dirty="0"/>
          </a:p>
          <a:p>
            <a:pPr marL="0" indent="0">
              <a:buNone/>
            </a:pPr>
            <a:endParaRPr lang="fr-FR" dirty="0"/>
          </a:p>
        </p:txBody>
      </p:sp>
      <p:sp>
        <p:nvSpPr>
          <p:cNvPr id="5" name="Rounded Rectangle 4">
            <a:extLst>
              <a:ext uri="{FF2B5EF4-FFF2-40B4-BE49-F238E27FC236}">
                <a16:creationId xmlns:a16="http://schemas.microsoft.com/office/drawing/2014/main" id="{18369644-AC15-9A43-BA62-8303FBBC488B}"/>
              </a:ext>
            </a:extLst>
          </p:cNvPr>
          <p:cNvSpPr/>
          <p:nvPr/>
        </p:nvSpPr>
        <p:spPr>
          <a:xfrm>
            <a:off x="6742112" y="1844824"/>
            <a:ext cx="4896544" cy="12961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A </a:t>
            </a:r>
            <a:r>
              <a:rPr lang="fr-FR" b="1" dirty="0"/>
              <a:t>face to face interview</a:t>
            </a:r>
            <a:r>
              <a:rPr lang="fr-FR" dirty="0"/>
              <a:t> by a </a:t>
            </a:r>
            <a:r>
              <a:rPr lang="fr-FR" b="1" dirty="0"/>
              <a:t>nurse </a:t>
            </a:r>
            <a:r>
              <a:rPr lang="fr-FR" dirty="0"/>
              <a:t>in the </a:t>
            </a:r>
            <a:r>
              <a:rPr lang="fr-FR" b="1" dirty="0" err="1"/>
              <a:t>waiting</a:t>
            </a:r>
            <a:r>
              <a:rPr lang="fr-FR" b="1" dirty="0"/>
              <a:t> room </a:t>
            </a:r>
            <a:r>
              <a:rPr lang="fr-FR" dirty="0"/>
              <a:t>of the </a:t>
            </a:r>
            <a:r>
              <a:rPr lang="fr-FR" dirty="0" err="1"/>
              <a:t>outpatient</a:t>
            </a:r>
            <a:r>
              <a:rPr lang="fr-FR" dirty="0"/>
              <a:t> center </a:t>
            </a:r>
            <a:r>
              <a:rPr lang="fr-FR" dirty="0" err="1"/>
              <a:t>before</a:t>
            </a:r>
            <a:r>
              <a:rPr lang="fr-FR" dirty="0"/>
              <a:t> the consultation. </a:t>
            </a:r>
          </a:p>
        </p:txBody>
      </p:sp>
      <p:sp>
        <p:nvSpPr>
          <p:cNvPr id="6" name="Rounded Rectangle 5">
            <a:extLst>
              <a:ext uri="{FF2B5EF4-FFF2-40B4-BE49-F238E27FC236}">
                <a16:creationId xmlns:a16="http://schemas.microsoft.com/office/drawing/2014/main" id="{803F3DB3-E4DE-1548-897E-0A70D7D7231B}"/>
              </a:ext>
            </a:extLst>
          </p:cNvPr>
          <p:cNvSpPr/>
          <p:nvPr/>
        </p:nvSpPr>
        <p:spPr>
          <a:xfrm>
            <a:off x="6744072" y="3501008"/>
            <a:ext cx="4896544" cy="12961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An </a:t>
            </a:r>
            <a:r>
              <a:rPr lang="fr-FR" b="1" dirty="0"/>
              <a:t>online</a:t>
            </a:r>
            <a:r>
              <a:rPr lang="fr-FR" dirty="0"/>
              <a:t> questionnaire </a:t>
            </a:r>
            <a:r>
              <a:rPr lang="fr-FR" b="1" dirty="0"/>
              <a:t>self-</a:t>
            </a:r>
            <a:r>
              <a:rPr lang="fr-FR" b="1" dirty="0" err="1"/>
              <a:t>completed</a:t>
            </a:r>
            <a:r>
              <a:rPr lang="fr-FR" dirty="0"/>
              <a:t> by the </a:t>
            </a:r>
            <a:r>
              <a:rPr lang="fr-FR" b="1" dirty="0"/>
              <a:t>patient</a:t>
            </a:r>
            <a:r>
              <a:rPr lang="fr-FR" dirty="0"/>
              <a:t> on a </a:t>
            </a:r>
            <a:r>
              <a:rPr lang="fr-FR" b="1" dirty="0" err="1"/>
              <a:t>tablet</a:t>
            </a:r>
            <a:r>
              <a:rPr lang="fr-FR" dirty="0"/>
              <a:t> in the </a:t>
            </a:r>
            <a:r>
              <a:rPr lang="fr-FR" b="1" dirty="0" err="1"/>
              <a:t>research</a:t>
            </a:r>
            <a:r>
              <a:rPr lang="fr-FR" b="1" dirty="0"/>
              <a:t> </a:t>
            </a:r>
            <a:r>
              <a:rPr lang="fr-FR" b="1" dirty="0" err="1"/>
              <a:t>laboratory</a:t>
            </a:r>
            <a:r>
              <a:rPr lang="fr-FR" dirty="0"/>
              <a:t> </a:t>
            </a:r>
            <a:r>
              <a:rPr lang="fr-FR" dirty="0" err="1"/>
              <a:t>after</a:t>
            </a:r>
            <a:r>
              <a:rPr lang="fr-FR" dirty="0"/>
              <a:t> a cognitive test </a:t>
            </a:r>
            <a:r>
              <a:rPr lang="fr-FR" dirty="0" err="1"/>
              <a:t>administered</a:t>
            </a:r>
            <a:r>
              <a:rPr lang="fr-FR" dirty="0"/>
              <a:t> by a </a:t>
            </a:r>
            <a:r>
              <a:rPr lang="fr-FR" b="1" dirty="0" err="1"/>
              <a:t>psychologist</a:t>
            </a:r>
            <a:r>
              <a:rPr lang="fr-FR" dirty="0"/>
              <a:t>. </a:t>
            </a:r>
          </a:p>
        </p:txBody>
      </p:sp>
      <p:graphicFrame>
        <p:nvGraphicFramePr>
          <p:cNvPr id="8" name="Table 7">
            <a:extLst>
              <a:ext uri="{FF2B5EF4-FFF2-40B4-BE49-F238E27FC236}">
                <a16:creationId xmlns:a16="http://schemas.microsoft.com/office/drawing/2014/main" id="{9BF5A3D8-DC0A-6242-8BCD-7F7327F22789}"/>
              </a:ext>
            </a:extLst>
          </p:cNvPr>
          <p:cNvGraphicFramePr>
            <a:graphicFrameLocks noGrp="1"/>
          </p:cNvGraphicFramePr>
          <p:nvPr>
            <p:extLst>
              <p:ext uri="{D42A27DB-BD31-4B8C-83A1-F6EECF244321}">
                <p14:modId xmlns:p14="http://schemas.microsoft.com/office/powerpoint/2010/main" val="1915050970"/>
              </p:ext>
            </p:extLst>
          </p:nvPr>
        </p:nvGraphicFramePr>
        <p:xfrm>
          <a:off x="624844" y="2415593"/>
          <a:ext cx="5256584" cy="1854200"/>
        </p:xfrm>
        <a:graphic>
          <a:graphicData uri="http://schemas.openxmlformats.org/drawingml/2006/table">
            <a:tbl>
              <a:tblPr bandRow="1">
                <a:tableStyleId>{5A111915-BE36-4E01-A7E5-04B1672EAD32}</a:tableStyleId>
              </a:tblPr>
              <a:tblGrid>
                <a:gridCol w="3570651">
                  <a:extLst>
                    <a:ext uri="{9D8B030D-6E8A-4147-A177-3AD203B41FA5}">
                      <a16:colId xmlns:a16="http://schemas.microsoft.com/office/drawing/2014/main" val="784328112"/>
                    </a:ext>
                  </a:extLst>
                </a:gridCol>
                <a:gridCol w="1685933">
                  <a:extLst>
                    <a:ext uri="{9D8B030D-6E8A-4147-A177-3AD203B41FA5}">
                      <a16:colId xmlns:a16="http://schemas.microsoft.com/office/drawing/2014/main" val="3672566121"/>
                    </a:ext>
                  </a:extLst>
                </a:gridCol>
              </a:tblGrid>
              <a:tr h="370840">
                <a:tc>
                  <a:txBody>
                    <a:bodyPr/>
                    <a:lstStyle/>
                    <a:p>
                      <a:r>
                        <a:rPr lang="fr-FR" sz="1600" dirty="0"/>
                        <a:t>I </a:t>
                      </a:r>
                      <a:r>
                        <a:rPr lang="fr-FR" sz="1600" dirty="0" err="1"/>
                        <a:t>forget</a:t>
                      </a:r>
                      <a:r>
                        <a:rPr lang="fr-FR" sz="1600" dirty="0"/>
                        <a:t> to </a:t>
                      </a:r>
                      <a:r>
                        <a:rPr lang="fr-FR" sz="1600" dirty="0" err="1"/>
                        <a:t>take</a:t>
                      </a:r>
                      <a:r>
                        <a:rPr lang="fr-FR" sz="1600" dirty="0"/>
                        <a:t> the </a:t>
                      </a:r>
                      <a:r>
                        <a:rPr lang="fr-FR" sz="1600" dirty="0" err="1"/>
                        <a:t>medicine</a:t>
                      </a:r>
                      <a:r>
                        <a:rPr lang="fr-FR" sz="1600" dirty="0"/>
                        <a:t> </a:t>
                      </a:r>
                      <a:endParaRPr lang="fr-FR" sz="1600" dirty="0">
                        <a:solidFill>
                          <a:srgbClr val="2E2E2E"/>
                        </a:solidFill>
                        <a:latin typeface="NexusSerif"/>
                      </a:endParaRPr>
                    </a:p>
                  </a:txBody>
                  <a:tcPr/>
                </a:tc>
                <a:tc rowSpan="5">
                  <a:txBody>
                    <a:bodyPr/>
                    <a:lstStyle/>
                    <a:p>
                      <a:r>
                        <a:rPr lang="fr-FR" sz="1600" dirty="0"/>
                        <a:t>“</a:t>
                      </a:r>
                      <a:r>
                        <a:rPr lang="fr-FR" sz="1600" dirty="0" err="1"/>
                        <a:t>always</a:t>
                      </a:r>
                      <a:r>
                        <a:rPr lang="fr-FR" sz="1600" dirty="0"/>
                        <a:t>” to “</a:t>
                      </a:r>
                      <a:r>
                        <a:rPr lang="fr-FR" sz="1600" dirty="0" err="1"/>
                        <a:t>never</a:t>
                      </a:r>
                      <a:r>
                        <a:rPr lang="fr-FR" sz="1600" dirty="0"/>
                        <a:t>” </a:t>
                      </a:r>
                    </a:p>
                    <a:p>
                      <a:r>
                        <a:rPr lang="fr-FR" sz="1600" dirty="0"/>
                        <a:t>1-5 points;  </a:t>
                      </a:r>
                    </a:p>
                    <a:p>
                      <a:r>
                        <a:rPr lang="fr-FR" sz="1600" dirty="0"/>
                        <a:t>total score 5-25; </a:t>
                      </a:r>
                    </a:p>
                    <a:p>
                      <a:r>
                        <a:rPr lang="fr-FR" sz="1600" dirty="0"/>
                        <a:t>MARS-5 </a:t>
                      </a:r>
                    </a:p>
                    <a:p>
                      <a:r>
                        <a:rPr lang="fr-FR" sz="1600" dirty="0"/>
                        <a:t>© Rob Horne</a:t>
                      </a:r>
                    </a:p>
                  </a:txBody>
                  <a:tcPr anchor="ctr"/>
                </a:tc>
                <a:extLst>
                  <a:ext uri="{0D108BD9-81ED-4DB2-BD59-A6C34878D82A}">
                    <a16:rowId xmlns:a16="http://schemas.microsoft.com/office/drawing/2014/main" val="2892260349"/>
                  </a:ext>
                </a:extLst>
              </a:tr>
              <a:tr h="370840">
                <a:tc>
                  <a:txBody>
                    <a:bodyPr/>
                    <a:lstStyle/>
                    <a:p>
                      <a:r>
                        <a:rPr lang="fr-FR" sz="1600" dirty="0"/>
                        <a:t>I alter the dose of </a:t>
                      </a:r>
                      <a:r>
                        <a:rPr lang="fr-FR" sz="1600" dirty="0" err="1"/>
                        <a:t>medicine</a:t>
                      </a:r>
                      <a:r>
                        <a:rPr lang="fr-FR" sz="1600" dirty="0"/>
                        <a:t> </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4152458341"/>
                  </a:ext>
                </a:extLst>
              </a:tr>
              <a:tr h="370840">
                <a:tc>
                  <a:txBody>
                    <a:bodyPr/>
                    <a:lstStyle/>
                    <a:p>
                      <a:r>
                        <a:rPr lang="fr-FR" sz="1600" dirty="0"/>
                        <a:t>I stop </a:t>
                      </a:r>
                      <a:r>
                        <a:rPr lang="fr-FR" sz="1600" dirty="0" err="1"/>
                        <a:t>taking</a:t>
                      </a:r>
                      <a:r>
                        <a:rPr lang="fr-FR" sz="1600" dirty="0"/>
                        <a:t> the </a:t>
                      </a:r>
                      <a:r>
                        <a:rPr lang="fr-FR" sz="1600" dirty="0" err="1"/>
                        <a:t>medicine</a:t>
                      </a:r>
                      <a:r>
                        <a:rPr lang="fr-FR" sz="1600" dirty="0"/>
                        <a:t> for a </a:t>
                      </a:r>
                      <a:r>
                        <a:rPr lang="fr-FR" sz="1600" dirty="0" err="1"/>
                        <a:t>while</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1355352261"/>
                  </a:ext>
                </a:extLst>
              </a:tr>
              <a:tr h="370840">
                <a:tc>
                  <a:txBody>
                    <a:bodyPr/>
                    <a:lstStyle/>
                    <a:p>
                      <a:r>
                        <a:rPr lang="fr-FR" sz="1600" dirty="0"/>
                        <a:t>I </a:t>
                      </a:r>
                      <a:r>
                        <a:rPr lang="fr-FR" sz="1600" dirty="0" err="1"/>
                        <a:t>decided</a:t>
                      </a:r>
                      <a:r>
                        <a:rPr lang="fr-FR" sz="1600" dirty="0"/>
                        <a:t> to miss out a dose</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153961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I </a:t>
                      </a:r>
                      <a:r>
                        <a:rPr lang="fr-FR" sz="1600" dirty="0" err="1"/>
                        <a:t>take</a:t>
                      </a:r>
                      <a:r>
                        <a:rPr lang="fr-FR" sz="1600" dirty="0"/>
                        <a:t> </a:t>
                      </a:r>
                      <a:r>
                        <a:rPr lang="fr-FR" sz="1600" dirty="0" err="1"/>
                        <a:t>less</a:t>
                      </a:r>
                      <a:r>
                        <a:rPr lang="fr-FR" sz="1600" dirty="0"/>
                        <a:t> </a:t>
                      </a:r>
                      <a:r>
                        <a:rPr lang="fr-FR" sz="1600" dirty="0" err="1"/>
                        <a:t>than</a:t>
                      </a:r>
                      <a:r>
                        <a:rPr lang="fr-FR" sz="1600" dirty="0"/>
                        <a:t> </a:t>
                      </a:r>
                      <a:r>
                        <a:rPr lang="fr-FR" sz="1600" dirty="0" err="1"/>
                        <a:t>instructed</a:t>
                      </a:r>
                      <a:r>
                        <a:rPr lang="fr-FR" sz="1600" dirty="0"/>
                        <a:t> </a:t>
                      </a:r>
                    </a:p>
                  </a:txBody>
                  <a:tcPr/>
                </a:tc>
                <a:tc vMerge="1">
                  <a:txBody>
                    <a:bodyPr/>
                    <a:lstStyle/>
                    <a:p>
                      <a:endParaRPr lang="fr-FR" dirty="0"/>
                    </a:p>
                  </a:txBody>
                  <a:tcPr/>
                </a:tc>
                <a:extLst>
                  <a:ext uri="{0D108BD9-81ED-4DB2-BD59-A6C34878D82A}">
                    <a16:rowId xmlns:a16="http://schemas.microsoft.com/office/drawing/2014/main" val="1146844659"/>
                  </a:ext>
                </a:extLst>
              </a:tr>
            </a:tbl>
          </a:graphicData>
        </a:graphic>
      </p:graphicFrame>
      <p:sp>
        <p:nvSpPr>
          <p:cNvPr id="10" name="Right Arrow 9">
            <a:extLst>
              <a:ext uri="{FF2B5EF4-FFF2-40B4-BE49-F238E27FC236}">
                <a16:creationId xmlns:a16="http://schemas.microsoft.com/office/drawing/2014/main" id="{95DF7D52-5E0B-DE4F-99B7-96B18B03E400}"/>
              </a:ext>
            </a:extLst>
          </p:cNvPr>
          <p:cNvSpPr/>
          <p:nvPr/>
        </p:nvSpPr>
        <p:spPr>
          <a:xfrm>
            <a:off x="6096000" y="2536580"/>
            <a:ext cx="576064" cy="38836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1" name="Right Arrow 10">
            <a:extLst>
              <a:ext uri="{FF2B5EF4-FFF2-40B4-BE49-F238E27FC236}">
                <a16:creationId xmlns:a16="http://schemas.microsoft.com/office/drawing/2014/main" id="{70565FA1-156E-9E46-8300-CE823A292D66}"/>
              </a:ext>
            </a:extLst>
          </p:cNvPr>
          <p:cNvSpPr/>
          <p:nvPr/>
        </p:nvSpPr>
        <p:spPr>
          <a:xfrm>
            <a:off x="6096000" y="3670636"/>
            <a:ext cx="576064" cy="38836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99414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D166-07B7-8542-9915-6CBBB0132403}"/>
              </a:ext>
            </a:extLst>
          </p:cNvPr>
          <p:cNvSpPr>
            <a:spLocks noGrp="1"/>
          </p:cNvSpPr>
          <p:nvPr>
            <p:ph type="title"/>
          </p:nvPr>
        </p:nvSpPr>
        <p:spPr/>
        <p:txBody>
          <a:bodyPr/>
          <a:lstStyle/>
          <a:p>
            <a:r>
              <a:rPr lang="fr-FR" dirty="0" err="1"/>
              <a:t>Determinants</a:t>
            </a:r>
            <a:r>
              <a:rPr lang="fr-FR" dirty="0"/>
              <a:t> of data </a:t>
            </a:r>
            <a:r>
              <a:rPr lang="fr-FR" dirty="0" err="1"/>
              <a:t>quality</a:t>
            </a:r>
            <a:endParaRPr lang="fr-FR" dirty="0"/>
          </a:p>
        </p:txBody>
      </p:sp>
      <p:grpSp>
        <p:nvGrpSpPr>
          <p:cNvPr id="5" name="Canvas 55">
            <a:extLst>
              <a:ext uri="{FF2B5EF4-FFF2-40B4-BE49-F238E27FC236}">
                <a16:creationId xmlns:a16="http://schemas.microsoft.com/office/drawing/2014/main" id="{2125FCDD-81F0-C64A-80D3-74DE92DDC806}"/>
              </a:ext>
            </a:extLst>
          </p:cNvPr>
          <p:cNvGrpSpPr/>
          <p:nvPr/>
        </p:nvGrpSpPr>
        <p:grpSpPr>
          <a:xfrm>
            <a:off x="1991544" y="1741622"/>
            <a:ext cx="7488831" cy="4311005"/>
            <a:chOff x="0" y="0"/>
            <a:chExt cx="6109997" cy="3590925"/>
          </a:xfrm>
        </p:grpSpPr>
        <p:sp>
          <p:nvSpPr>
            <p:cNvPr id="6" name="Rectangle 5">
              <a:extLst>
                <a:ext uri="{FF2B5EF4-FFF2-40B4-BE49-F238E27FC236}">
                  <a16:creationId xmlns:a16="http://schemas.microsoft.com/office/drawing/2014/main" id="{87ED9875-4C3F-D846-9F2F-9C85B4BF431C}"/>
                </a:ext>
              </a:extLst>
            </p:cNvPr>
            <p:cNvSpPr/>
            <p:nvPr/>
          </p:nvSpPr>
          <p:spPr>
            <a:xfrm>
              <a:off x="0" y="0"/>
              <a:ext cx="5743575" cy="3590925"/>
            </a:xfrm>
            <a:prstGeom prst="rect">
              <a:avLst/>
            </a:prstGeom>
          </p:spPr>
        </p:sp>
        <p:cxnSp>
          <p:nvCxnSpPr>
            <p:cNvPr id="7" name="Straight Arrow Connector 6">
              <a:extLst>
                <a:ext uri="{FF2B5EF4-FFF2-40B4-BE49-F238E27FC236}">
                  <a16:creationId xmlns:a16="http://schemas.microsoft.com/office/drawing/2014/main" id="{A866AFB5-B8CA-3F41-8733-399EFF01F08D}"/>
                </a:ext>
              </a:extLst>
            </p:cNvPr>
            <p:cNvCxnSpPr>
              <a:cxnSpLocks/>
              <a:stCxn id="10" idx="3"/>
              <a:endCxn id="9" idx="1"/>
            </p:cNvCxnSpPr>
            <p:nvPr/>
          </p:nvCxnSpPr>
          <p:spPr>
            <a:xfrm>
              <a:off x="3524249" y="1814512"/>
              <a:ext cx="412000" cy="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 Box 56">
              <a:extLst>
                <a:ext uri="{FF2B5EF4-FFF2-40B4-BE49-F238E27FC236}">
                  <a16:creationId xmlns:a16="http://schemas.microsoft.com/office/drawing/2014/main" id="{B4AC8C94-0C07-8E41-B11B-4DE970E8FD0A}"/>
                </a:ext>
              </a:extLst>
            </p:cNvPr>
            <p:cNvSpPr txBox="1"/>
            <p:nvPr/>
          </p:nvSpPr>
          <p:spPr>
            <a:xfrm>
              <a:off x="5088155" y="1123950"/>
              <a:ext cx="1021842" cy="13716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GB" sz="1400" b="1" dirty="0">
                  <a:effectLst/>
                  <a:ea typeface="Calibri"/>
                  <a:cs typeface="Times New Roman"/>
                </a:rPr>
                <a:t>RESEARCH AIMS</a:t>
              </a:r>
              <a:endParaRPr lang="en-US" sz="1400" dirty="0">
                <a:effectLst/>
                <a:ea typeface="Calibri"/>
                <a:cs typeface="Times New Roman"/>
              </a:endParaRPr>
            </a:p>
            <a:p>
              <a:pPr marL="0" marR="0">
                <a:lnSpc>
                  <a:spcPct val="115000"/>
                </a:lnSpc>
                <a:spcBef>
                  <a:spcPts val="0"/>
                </a:spcBef>
                <a:spcAft>
                  <a:spcPts val="1000"/>
                </a:spcAft>
              </a:pPr>
              <a:r>
                <a:rPr lang="en-GB" sz="1100" dirty="0">
                  <a:effectLst/>
                  <a:ea typeface="Calibri"/>
                  <a:cs typeface="Times New Roman"/>
                </a:rPr>
                <a:t>Accurate answers to research questions</a:t>
              </a:r>
              <a:endParaRPr lang="en-US" sz="1400" dirty="0">
                <a:effectLst/>
                <a:ea typeface="Calibri"/>
                <a:cs typeface="Times New Roman"/>
              </a:endParaRPr>
            </a:p>
          </p:txBody>
        </p:sp>
        <p:sp>
          <p:nvSpPr>
            <p:cNvPr id="9" name="Text Box 57">
              <a:extLst>
                <a:ext uri="{FF2B5EF4-FFF2-40B4-BE49-F238E27FC236}">
                  <a16:creationId xmlns:a16="http://schemas.microsoft.com/office/drawing/2014/main" id="{0416A22E-3C56-994C-A9E2-47978683DAC3}"/>
                </a:ext>
              </a:extLst>
            </p:cNvPr>
            <p:cNvSpPr txBox="1"/>
            <p:nvPr/>
          </p:nvSpPr>
          <p:spPr>
            <a:xfrm>
              <a:off x="3936249" y="1571626"/>
              <a:ext cx="855425" cy="4953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GB" sz="1400" b="1" dirty="0">
                  <a:effectLst/>
                  <a:ea typeface="Calibri"/>
                  <a:cs typeface="Times New Roman"/>
                </a:rPr>
                <a:t>QUALITY DATA</a:t>
              </a:r>
              <a:endParaRPr lang="en-US" sz="1400" dirty="0">
                <a:effectLst/>
                <a:ea typeface="Calibri"/>
                <a:cs typeface="Times New Roman"/>
              </a:endParaRPr>
            </a:p>
          </p:txBody>
        </p:sp>
        <p:sp>
          <p:nvSpPr>
            <p:cNvPr id="10" name="Text Box 58">
              <a:extLst>
                <a:ext uri="{FF2B5EF4-FFF2-40B4-BE49-F238E27FC236}">
                  <a16:creationId xmlns:a16="http://schemas.microsoft.com/office/drawing/2014/main" id="{99DAC1CC-DCB9-3E42-989F-FA9D99DDB3BD}"/>
                </a:ext>
              </a:extLst>
            </p:cNvPr>
            <p:cNvSpPr txBox="1"/>
            <p:nvPr/>
          </p:nvSpPr>
          <p:spPr>
            <a:xfrm>
              <a:off x="1704974" y="676275"/>
              <a:ext cx="1819275" cy="2276474"/>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GB" sz="1600" b="1" dirty="0">
                  <a:effectLst/>
                  <a:ea typeface="Calibri"/>
                  <a:cs typeface="Times New Roman"/>
                </a:rPr>
                <a:t>PARTICIPANT</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Interesting study</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Professional team</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Pleasant chat</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Clear what to do</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Easy to do</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Flexible procedure</a:t>
              </a:r>
              <a:endParaRPr lang="en-US" sz="1600" dirty="0">
                <a:effectLst/>
                <a:ea typeface="Calibri"/>
                <a:cs typeface="Times New Roman"/>
              </a:endParaRPr>
            </a:p>
            <a:p>
              <a:pPr marL="0" marR="0">
                <a:lnSpc>
                  <a:spcPct val="115000"/>
                </a:lnSpc>
                <a:spcBef>
                  <a:spcPts val="0"/>
                </a:spcBef>
                <a:spcAft>
                  <a:spcPts val="1000"/>
                </a:spcAft>
              </a:pPr>
              <a:r>
                <a:rPr lang="en-GB" sz="1600" dirty="0">
                  <a:effectLst/>
                  <a:ea typeface="Calibri"/>
                  <a:cs typeface="Times New Roman"/>
                </a:rPr>
                <a:t> </a:t>
              </a:r>
              <a:endParaRPr lang="en-US" sz="1600" dirty="0">
                <a:effectLst/>
                <a:ea typeface="Calibri"/>
                <a:cs typeface="Times New Roman"/>
              </a:endParaRPr>
            </a:p>
          </p:txBody>
        </p:sp>
        <p:sp>
          <p:nvSpPr>
            <p:cNvPr id="11" name="Text Box 59">
              <a:extLst>
                <a:ext uri="{FF2B5EF4-FFF2-40B4-BE49-F238E27FC236}">
                  <a16:creationId xmlns:a16="http://schemas.microsoft.com/office/drawing/2014/main" id="{BE3838C1-9E94-6F4E-A7DC-DE91923324D1}"/>
                </a:ext>
              </a:extLst>
            </p:cNvPr>
            <p:cNvSpPr txBox="1"/>
            <p:nvPr/>
          </p:nvSpPr>
          <p:spPr>
            <a:xfrm>
              <a:off x="76201" y="161926"/>
              <a:ext cx="1428750" cy="33051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GB" sz="1600" b="1" dirty="0">
                  <a:effectLst/>
                  <a:ea typeface="Calibri"/>
                  <a:cs typeface="Times New Roman"/>
                </a:rPr>
                <a:t>INTERVIEWER</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Enthusiastic about the study</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Prompt response</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Friendly and polite</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Well informed</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Explains clearly</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Understands and adapts to participant</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 </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Records  responses carefully</a:t>
              </a:r>
              <a:endParaRPr lang="en-US" sz="1600" dirty="0">
                <a:effectLst/>
                <a:ea typeface="Calibri"/>
                <a:cs typeface="Times New Roman"/>
              </a:endParaRPr>
            </a:p>
          </p:txBody>
        </p:sp>
        <p:sp>
          <p:nvSpPr>
            <p:cNvPr id="12" name="Text Box 60">
              <a:extLst>
                <a:ext uri="{FF2B5EF4-FFF2-40B4-BE49-F238E27FC236}">
                  <a16:creationId xmlns:a16="http://schemas.microsoft.com/office/drawing/2014/main" id="{4990796E-70C4-4048-8FA6-DF0D58ECCF2A}"/>
                </a:ext>
              </a:extLst>
            </p:cNvPr>
            <p:cNvSpPr txBox="1"/>
            <p:nvPr/>
          </p:nvSpPr>
          <p:spPr>
            <a:xfrm>
              <a:off x="2828925" y="931546"/>
              <a:ext cx="768858" cy="178308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GB" sz="1200" dirty="0">
                  <a:effectLst/>
                  <a:ea typeface="Calibri"/>
                  <a:cs typeface="Times New Roman"/>
                </a:rPr>
                <a:t>Finds time</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Engages with the task</a:t>
              </a:r>
              <a:endParaRPr lang="en-US" sz="1600" dirty="0">
                <a:effectLst/>
                <a:ea typeface="Calibri"/>
                <a:cs typeface="Times New Roman"/>
              </a:endParaRPr>
            </a:p>
            <a:p>
              <a:pPr marL="0" marR="0">
                <a:lnSpc>
                  <a:spcPct val="115000"/>
                </a:lnSpc>
                <a:spcBef>
                  <a:spcPts val="0"/>
                </a:spcBef>
                <a:spcAft>
                  <a:spcPts val="1000"/>
                </a:spcAft>
              </a:pPr>
              <a:r>
                <a:rPr lang="en-GB" sz="1200" dirty="0">
                  <a:effectLst/>
                  <a:ea typeface="Calibri"/>
                  <a:cs typeface="Times New Roman"/>
                </a:rPr>
                <a:t>Provides accurate </a:t>
              </a:r>
              <a:r>
                <a:rPr lang="en-GB" sz="1100" dirty="0">
                  <a:effectLst/>
                  <a:ea typeface="Calibri"/>
                  <a:cs typeface="Times New Roman"/>
                </a:rPr>
                <a:t>&amp; </a:t>
              </a:r>
              <a:r>
                <a:rPr lang="en-GB" sz="1200" dirty="0">
                  <a:effectLst/>
                  <a:ea typeface="Calibri"/>
                  <a:cs typeface="Times New Roman"/>
                </a:rPr>
                <a:t>complete responses</a:t>
              </a:r>
              <a:endParaRPr lang="en-US" sz="1600" dirty="0">
                <a:effectLst/>
                <a:ea typeface="Calibri"/>
                <a:cs typeface="Times New Roman"/>
              </a:endParaRPr>
            </a:p>
            <a:p>
              <a:pPr marL="0" marR="0">
                <a:lnSpc>
                  <a:spcPct val="115000"/>
                </a:lnSpc>
                <a:spcBef>
                  <a:spcPts val="0"/>
                </a:spcBef>
                <a:spcAft>
                  <a:spcPts val="1000"/>
                </a:spcAft>
              </a:pPr>
              <a:r>
                <a:rPr lang="en-GB" sz="1100" dirty="0">
                  <a:effectLst/>
                  <a:ea typeface="Calibri"/>
                  <a:cs typeface="Times New Roman"/>
                </a:rPr>
                <a:t> </a:t>
              </a:r>
              <a:endParaRPr lang="en-US" sz="1100" dirty="0">
                <a:effectLst/>
                <a:ea typeface="Calibri"/>
                <a:cs typeface="Times New Roman"/>
              </a:endParaRPr>
            </a:p>
          </p:txBody>
        </p:sp>
        <p:cxnSp>
          <p:nvCxnSpPr>
            <p:cNvPr id="13" name="Straight Arrow Connector 12">
              <a:extLst>
                <a:ext uri="{FF2B5EF4-FFF2-40B4-BE49-F238E27FC236}">
                  <a16:creationId xmlns:a16="http://schemas.microsoft.com/office/drawing/2014/main" id="{24829787-5931-C34F-BCCA-A6770F6C4CB7}"/>
                </a:ext>
              </a:extLst>
            </p:cNvPr>
            <p:cNvCxnSpPr>
              <a:stCxn id="11" idx="3"/>
              <a:endCxn id="10" idx="1"/>
            </p:cNvCxnSpPr>
            <p:nvPr/>
          </p:nvCxnSpPr>
          <p:spPr>
            <a:xfrm flipV="1">
              <a:off x="1504951" y="1814512"/>
              <a:ext cx="200023"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B967427-4E10-604D-B5F6-C39BFF1DCE0D}"/>
                </a:ext>
              </a:extLst>
            </p:cNvPr>
            <p:cNvCxnSpPr>
              <a:cxnSpLocks/>
              <a:stCxn id="9" idx="3"/>
              <a:endCxn id="8" idx="1"/>
            </p:cNvCxnSpPr>
            <p:nvPr/>
          </p:nvCxnSpPr>
          <p:spPr>
            <a:xfrm flipV="1">
              <a:off x="4791673" y="1809750"/>
              <a:ext cx="296481" cy="9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D5C94A-D003-F34E-9D88-C717CD7BE0A2}"/>
                </a:ext>
              </a:extLst>
            </p:cNvPr>
            <p:cNvCxnSpPr/>
            <p:nvPr/>
          </p:nvCxnSpPr>
          <p:spPr>
            <a:xfrm flipV="1">
              <a:off x="3695701" y="1824039"/>
              <a:ext cx="0" cy="1462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1533D-7F98-7F42-87E8-CBBAB0A40E1A}"/>
                </a:ext>
              </a:extLst>
            </p:cNvPr>
            <p:cNvCxnSpPr/>
            <p:nvPr/>
          </p:nvCxnSpPr>
          <p:spPr>
            <a:xfrm>
              <a:off x="1504951" y="3267076"/>
              <a:ext cx="2190750" cy="1905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74447FC-EC3C-E34F-8C68-2F2FE7134769}"/>
              </a:ext>
            </a:extLst>
          </p:cNvPr>
          <p:cNvSpPr txBox="1"/>
          <p:nvPr/>
        </p:nvSpPr>
        <p:spPr>
          <a:xfrm>
            <a:off x="7896200" y="5085184"/>
            <a:ext cx="2612638" cy="646331"/>
          </a:xfrm>
          <a:prstGeom prst="rect">
            <a:avLst/>
          </a:prstGeom>
          <a:noFill/>
        </p:spPr>
        <p:txBody>
          <a:bodyPr wrap="none" rtlCol="0">
            <a:spAutoFit/>
          </a:bodyPr>
          <a:lstStyle/>
          <a:p>
            <a:r>
              <a:rPr lang="fr-FR" sz="3600" b="1" dirty="0">
                <a:solidFill>
                  <a:srgbClr val="C00000"/>
                </a:solidFill>
              </a:rPr>
              <a:t>To check…</a:t>
            </a:r>
          </a:p>
        </p:txBody>
      </p:sp>
    </p:spTree>
    <p:extLst>
      <p:ext uri="{BB962C8B-B14F-4D97-AF65-F5344CB8AC3E}">
        <p14:creationId xmlns:p14="http://schemas.microsoft.com/office/powerpoint/2010/main" val="13441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0941F5A-5598-B542-A4EB-CEEE869EDF5D}"/>
              </a:ext>
            </a:extLst>
          </p:cNvPr>
          <p:cNvPicPr>
            <a:picLocks noChangeAspect="1"/>
          </p:cNvPicPr>
          <p:nvPr/>
        </p:nvPicPr>
        <p:blipFill rotWithShape="1">
          <a:blip r:embed="rId3">
            <a:extLst>
              <a:ext uri="{28A0092B-C50C-407E-A947-70E740481C1C}">
                <a14:useLocalDpi xmlns:a14="http://schemas.microsoft.com/office/drawing/2010/main" val="0"/>
              </a:ext>
            </a:extLst>
          </a:blip>
          <a:srcRect l="1084" t="2063" r="23136"/>
          <a:stretch/>
        </p:blipFill>
        <p:spPr>
          <a:xfrm>
            <a:off x="144597" y="44624"/>
            <a:ext cx="11784632" cy="6798335"/>
          </a:xfrm>
          <a:prstGeom prst="rect">
            <a:avLst/>
          </a:prstGeom>
        </p:spPr>
      </p:pic>
      <p:sp>
        <p:nvSpPr>
          <p:cNvPr id="6" name="Rectangle 5">
            <a:extLst>
              <a:ext uri="{FF2B5EF4-FFF2-40B4-BE49-F238E27FC236}">
                <a16:creationId xmlns:a16="http://schemas.microsoft.com/office/drawing/2014/main" id="{D64BF640-7AFA-8440-A53C-61D55EAB7FB5}"/>
              </a:ext>
            </a:extLst>
          </p:cNvPr>
          <p:cNvSpPr/>
          <p:nvPr/>
        </p:nvSpPr>
        <p:spPr>
          <a:xfrm>
            <a:off x="6023992" y="115814"/>
            <a:ext cx="4392488" cy="64823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47942667-3579-664C-9BEF-6CFEF8F56452}"/>
              </a:ext>
            </a:extLst>
          </p:cNvPr>
          <p:cNvSpPr/>
          <p:nvPr/>
        </p:nvSpPr>
        <p:spPr>
          <a:xfrm>
            <a:off x="3503712" y="115814"/>
            <a:ext cx="2376264" cy="648235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DFA1A294-BB15-6F42-8B61-BD7A4FE10F29}"/>
              </a:ext>
            </a:extLst>
          </p:cNvPr>
          <p:cNvSpPr/>
          <p:nvPr/>
        </p:nvSpPr>
        <p:spPr>
          <a:xfrm>
            <a:off x="2063552" y="6597352"/>
            <a:ext cx="8352928" cy="261610"/>
          </a:xfrm>
          <a:prstGeom prst="rect">
            <a:avLst/>
          </a:prstGeom>
        </p:spPr>
        <p:txBody>
          <a:bodyPr wrap="square">
            <a:spAutoFit/>
          </a:bodyPr>
          <a:lstStyle/>
          <a:p>
            <a:r>
              <a:rPr lang="fr-FR" sz="1100" dirty="0">
                <a:hlinkClick r:id="rId4"/>
              </a:rPr>
              <a:t>http://onlinelibrary.wiley.com/doi/10.1111/bcp.12194</a:t>
            </a:r>
            <a:endParaRPr lang="fr-FR" sz="1100" dirty="0"/>
          </a:p>
        </p:txBody>
      </p:sp>
    </p:spTree>
    <p:extLst>
      <p:ext uri="{BB962C8B-B14F-4D97-AF65-F5344CB8AC3E}">
        <p14:creationId xmlns:p14="http://schemas.microsoft.com/office/powerpoint/2010/main" val="334945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4F72-B92F-C844-8A21-DD5C69076522}"/>
              </a:ext>
            </a:extLst>
          </p:cNvPr>
          <p:cNvSpPr>
            <a:spLocks noGrp="1"/>
          </p:cNvSpPr>
          <p:nvPr>
            <p:ph type="title"/>
          </p:nvPr>
        </p:nvSpPr>
        <p:spPr/>
        <p:txBody>
          <a:bodyPr/>
          <a:lstStyle/>
          <a:p>
            <a:r>
              <a:rPr lang="fr-FR" dirty="0"/>
              <a:t>SR versus </a:t>
            </a:r>
            <a:r>
              <a:rPr lang="fr-FR" dirty="0" err="1"/>
              <a:t>others</a:t>
            </a:r>
            <a:endParaRPr lang="fr-FR" dirty="0"/>
          </a:p>
        </p:txBody>
      </p:sp>
      <p:pic>
        <p:nvPicPr>
          <p:cNvPr id="5" name="Content Placeholder 4">
            <a:extLst>
              <a:ext uri="{FF2B5EF4-FFF2-40B4-BE49-F238E27FC236}">
                <a16:creationId xmlns:a16="http://schemas.microsoft.com/office/drawing/2014/main" id="{B75BD905-5B3F-E245-806D-F98DFD9EB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703" y="1556792"/>
            <a:ext cx="6153937" cy="2520280"/>
          </a:xfrm>
        </p:spPr>
      </p:pic>
      <p:sp>
        <p:nvSpPr>
          <p:cNvPr id="6" name="Content Placeholder 2">
            <a:extLst>
              <a:ext uri="{FF2B5EF4-FFF2-40B4-BE49-F238E27FC236}">
                <a16:creationId xmlns:a16="http://schemas.microsoft.com/office/drawing/2014/main" id="{F57238DB-2BE2-D548-8B73-1C71F93FC39A}"/>
              </a:ext>
            </a:extLst>
          </p:cNvPr>
          <p:cNvSpPr txBox="1">
            <a:spLocks/>
          </p:cNvSpPr>
          <p:nvPr/>
        </p:nvSpPr>
        <p:spPr>
          <a:xfrm>
            <a:off x="5591943" y="3212976"/>
            <a:ext cx="6153937" cy="24091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err="1"/>
              <a:t>Several</a:t>
            </a:r>
            <a:r>
              <a:rPr lang="fr-FR" dirty="0"/>
              <a:t> options of self-report, </a:t>
            </a:r>
            <a:r>
              <a:rPr lang="fr-FR" dirty="0" err="1"/>
              <a:t>review</a:t>
            </a:r>
            <a:r>
              <a:rPr lang="fr-FR" dirty="0"/>
              <a:t> pros and cons </a:t>
            </a:r>
            <a:r>
              <a:rPr lang="fr-FR" dirty="0" err="1"/>
              <a:t>compared</a:t>
            </a:r>
            <a:r>
              <a:rPr lang="fr-FR" dirty="0"/>
              <a:t> to </a:t>
            </a:r>
            <a:r>
              <a:rPr lang="fr-FR" dirty="0" err="1"/>
              <a:t>other</a:t>
            </a:r>
            <a:r>
              <a:rPr lang="fr-FR" dirty="0"/>
              <a:t> sources</a:t>
            </a:r>
          </a:p>
        </p:txBody>
      </p:sp>
      <p:sp>
        <p:nvSpPr>
          <p:cNvPr id="7" name="TextBox 6">
            <a:extLst>
              <a:ext uri="{FF2B5EF4-FFF2-40B4-BE49-F238E27FC236}">
                <a16:creationId xmlns:a16="http://schemas.microsoft.com/office/drawing/2014/main" id="{6660455D-9A81-954C-9EA8-297B54264520}"/>
              </a:ext>
            </a:extLst>
          </p:cNvPr>
          <p:cNvSpPr txBox="1"/>
          <p:nvPr/>
        </p:nvSpPr>
        <p:spPr>
          <a:xfrm>
            <a:off x="7896200" y="5085184"/>
            <a:ext cx="2510046" cy="646331"/>
          </a:xfrm>
          <a:prstGeom prst="rect">
            <a:avLst/>
          </a:prstGeom>
          <a:noFill/>
        </p:spPr>
        <p:txBody>
          <a:bodyPr wrap="none" rtlCol="0">
            <a:spAutoFit/>
          </a:bodyPr>
          <a:lstStyle/>
          <a:p>
            <a:r>
              <a:rPr lang="fr-FR" sz="3600" b="1" dirty="0">
                <a:solidFill>
                  <a:srgbClr val="C00000"/>
                </a:solidFill>
              </a:rPr>
              <a:t>To </a:t>
            </a:r>
            <a:r>
              <a:rPr lang="fr-FR" sz="3600" b="1" dirty="0" err="1">
                <a:solidFill>
                  <a:srgbClr val="C00000"/>
                </a:solidFill>
              </a:rPr>
              <a:t>detail</a:t>
            </a:r>
            <a:r>
              <a:rPr lang="fr-FR" sz="3600" b="1" dirty="0">
                <a:solidFill>
                  <a:srgbClr val="C00000"/>
                </a:solidFill>
              </a:rPr>
              <a:t>…</a:t>
            </a:r>
          </a:p>
        </p:txBody>
      </p:sp>
    </p:spTree>
    <p:extLst>
      <p:ext uri="{BB962C8B-B14F-4D97-AF65-F5344CB8AC3E}">
        <p14:creationId xmlns:p14="http://schemas.microsoft.com/office/powerpoint/2010/main" val="225017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544C-E171-F64C-BA68-F354D30C4370}"/>
              </a:ext>
            </a:extLst>
          </p:cNvPr>
          <p:cNvSpPr>
            <a:spLocks noGrp="1"/>
          </p:cNvSpPr>
          <p:nvPr>
            <p:ph type="title"/>
          </p:nvPr>
        </p:nvSpPr>
        <p:spPr/>
        <p:txBody>
          <a:bodyPr/>
          <a:lstStyle/>
          <a:p>
            <a:r>
              <a:rPr lang="fr-FR" dirty="0" err="1"/>
              <a:t>What’s</a:t>
            </a:r>
            <a:r>
              <a:rPr lang="fr-FR" dirty="0"/>
              <a:t> in a question?</a:t>
            </a:r>
          </a:p>
        </p:txBody>
      </p:sp>
      <p:sp>
        <p:nvSpPr>
          <p:cNvPr id="3" name="Content Placeholder 2">
            <a:extLst>
              <a:ext uri="{FF2B5EF4-FFF2-40B4-BE49-F238E27FC236}">
                <a16:creationId xmlns:a16="http://schemas.microsoft.com/office/drawing/2014/main" id="{ED1A9CD1-CAEC-7943-8E2F-F8A35FFF2B85}"/>
              </a:ext>
            </a:extLst>
          </p:cNvPr>
          <p:cNvSpPr>
            <a:spLocks noGrp="1"/>
          </p:cNvSpPr>
          <p:nvPr>
            <p:ph idx="1"/>
          </p:nvPr>
        </p:nvSpPr>
        <p:spPr>
          <a:xfrm>
            <a:off x="609600" y="1600201"/>
            <a:ext cx="3877007" cy="4525963"/>
          </a:xfrm>
        </p:spPr>
        <p:txBody>
          <a:bodyPr/>
          <a:lstStyle/>
          <a:p>
            <a:r>
              <a:rPr lang="fr-FR" dirty="0"/>
              <a:t>Theory of </a:t>
            </a:r>
            <a:r>
              <a:rPr lang="fr-FR" dirty="0" err="1"/>
              <a:t>survey</a:t>
            </a:r>
            <a:r>
              <a:rPr lang="fr-FR" dirty="0"/>
              <a:t> </a:t>
            </a:r>
            <a:r>
              <a:rPr lang="fr-FR" dirty="0" err="1"/>
              <a:t>response</a:t>
            </a:r>
            <a:endParaRPr lang="fr-FR" dirty="0"/>
          </a:p>
        </p:txBody>
      </p:sp>
      <p:graphicFrame>
        <p:nvGraphicFramePr>
          <p:cNvPr id="4" name="Diagram 3">
            <a:extLst>
              <a:ext uri="{FF2B5EF4-FFF2-40B4-BE49-F238E27FC236}">
                <a16:creationId xmlns:a16="http://schemas.microsoft.com/office/drawing/2014/main" id="{4D4B5D45-B2F2-9542-8BC0-ECDD53BA3463}"/>
              </a:ext>
            </a:extLst>
          </p:cNvPr>
          <p:cNvGraphicFramePr/>
          <p:nvPr>
            <p:extLst>
              <p:ext uri="{D42A27DB-BD31-4B8C-83A1-F6EECF244321}">
                <p14:modId xmlns:p14="http://schemas.microsoft.com/office/powerpoint/2010/main" val="855068932"/>
              </p:ext>
            </p:extLst>
          </p:nvPr>
        </p:nvGraphicFramePr>
        <p:xfrm>
          <a:off x="4486607" y="1417638"/>
          <a:ext cx="7080448" cy="4984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810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A56C-BB1C-3E4C-82AC-62E61F0A63C1}"/>
              </a:ext>
            </a:extLst>
          </p:cNvPr>
          <p:cNvSpPr>
            <a:spLocks noGrp="1"/>
          </p:cNvSpPr>
          <p:nvPr>
            <p:ph type="title"/>
          </p:nvPr>
        </p:nvSpPr>
        <p:spPr/>
        <p:txBody>
          <a:bodyPr/>
          <a:lstStyle/>
          <a:p>
            <a:r>
              <a:rPr lang="fr-FR" dirty="0"/>
              <a:t>Interviewer-</a:t>
            </a:r>
            <a:r>
              <a:rPr lang="fr-FR" dirty="0" err="1"/>
              <a:t>administered</a:t>
            </a:r>
            <a:endParaRPr lang="fr-FR" dirty="0"/>
          </a:p>
        </p:txBody>
      </p:sp>
      <p:sp>
        <p:nvSpPr>
          <p:cNvPr id="3" name="Content Placeholder 2">
            <a:extLst>
              <a:ext uri="{FF2B5EF4-FFF2-40B4-BE49-F238E27FC236}">
                <a16:creationId xmlns:a16="http://schemas.microsoft.com/office/drawing/2014/main" id="{B75543EA-0EB4-E74C-BBE7-B03C187DB546}"/>
              </a:ext>
            </a:extLst>
          </p:cNvPr>
          <p:cNvSpPr>
            <a:spLocks noGrp="1"/>
          </p:cNvSpPr>
          <p:nvPr>
            <p:ph idx="1"/>
          </p:nvPr>
        </p:nvSpPr>
        <p:spPr/>
        <p:txBody>
          <a:bodyPr/>
          <a:lstStyle/>
          <a:p>
            <a:endParaRPr lang="fr-FR"/>
          </a:p>
        </p:txBody>
      </p:sp>
      <p:graphicFrame>
        <p:nvGraphicFramePr>
          <p:cNvPr id="7" name="Diagram 6">
            <a:extLst>
              <a:ext uri="{FF2B5EF4-FFF2-40B4-BE49-F238E27FC236}">
                <a16:creationId xmlns:a16="http://schemas.microsoft.com/office/drawing/2014/main" id="{7E7161C6-8911-864F-AC93-066BF160703C}"/>
              </a:ext>
            </a:extLst>
          </p:cNvPr>
          <p:cNvGraphicFramePr/>
          <p:nvPr>
            <p:extLst>
              <p:ext uri="{D42A27DB-BD31-4B8C-83A1-F6EECF244321}">
                <p14:modId xmlns:p14="http://schemas.microsoft.com/office/powerpoint/2010/main" val="167025939"/>
              </p:ext>
            </p:extLst>
          </p:nvPr>
        </p:nvGraphicFramePr>
        <p:xfrm>
          <a:off x="2555776" y="1268760"/>
          <a:ext cx="7080448" cy="4984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09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A56C-BB1C-3E4C-82AC-62E61F0A63C1}"/>
              </a:ext>
            </a:extLst>
          </p:cNvPr>
          <p:cNvSpPr>
            <a:spLocks noGrp="1"/>
          </p:cNvSpPr>
          <p:nvPr>
            <p:ph type="title"/>
          </p:nvPr>
        </p:nvSpPr>
        <p:spPr/>
        <p:txBody>
          <a:bodyPr/>
          <a:lstStyle/>
          <a:p>
            <a:r>
              <a:rPr lang="fr-FR" dirty="0"/>
              <a:t>Self-</a:t>
            </a:r>
            <a:r>
              <a:rPr lang="fr-FR" dirty="0" err="1"/>
              <a:t>administered</a:t>
            </a:r>
            <a:endParaRPr lang="fr-FR" dirty="0"/>
          </a:p>
        </p:txBody>
      </p:sp>
      <p:sp>
        <p:nvSpPr>
          <p:cNvPr id="3" name="Content Placeholder 2">
            <a:extLst>
              <a:ext uri="{FF2B5EF4-FFF2-40B4-BE49-F238E27FC236}">
                <a16:creationId xmlns:a16="http://schemas.microsoft.com/office/drawing/2014/main" id="{B75543EA-0EB4-E74C-BBE7-B03C187DB546}"/>
              </a:ext>
            </a:extLst>
          </p:cNvPr>
          <p:cNvSpPr>
            <a:spLocks noGrp="1"/>
          </p:cNvSpPr>
          <p:nvPr>
            <p:ph idx="1"/>
          </p:nvPr>
        </p:nvSpPr>
        <p:spPr>
          <a:xfrm>
            <a:off x="216113" y="2771478"/>
            <a:ext cx="2364432" cy="3537842"/>
          </a:xfrm>
        </p:spPr>
        <p:txBody>
          <a:bodyPr>
            <a:normAutofit/>
          </a:bodyPr>
          <a:lstStyle/>
          <a:p>
            <a:pPr marL="0" indent="0">
              <a:buNone/>
            </a:pPr>
            <a:r>
              <a:rPr lang="fr-FR" sz="2800" dirty="0" err="1"/>
              <a:t>Recall</a:t>
            </a:r>
            <a:r>
              <a:rPr lang="fr-FR" sz="2800" dirty="0"/>
              <a:t> </a:t>
            </a:r>
            <a:r>
              <a:rPr lang="fr-FR" sz="2800" dirty="0" err="1"/>
              <a:t>bias</a:t>
            </a:r>
            <a:endParaRPr lang="fr-FR" sz="2800" dirty="0"/>
          </a:p>
          <a:p>
            <a:pPr marL="0" indent="0">
              <a:buNone/>
            </a:pPr>
            <a:endParaRPr lang="fr-FR" sz="3600" dirty="0"/>
          </a:p>
          <a:p>
            <a:pPr marL="0" indent="0">
              <a:buNone/>
            </a:pPr>
            <a:r>
              <a:rPr lang="fr-FR" sz="2800" dirty="0" err="1"/>
              <a:t>Desirability</a:t>
            </a:r>
            <a:endParaRPr lang="fr-FR" sz="2800" dirty="0"/>
          </a:p>
        </p:txBody>
      </p:sp>
      <p:graphicFrame>
        <p:nvGraphicFramePr>
          <p:cNvPr id="7" name="Diagram 6">
            <a:extLst>
              <a:ext uri="{FF2B5EF4-FFF2-40B4-BE49-F238E27FC236}">
                <a16:creationId xmlns:a16="http://schemas.microsoft.com/office/drawing/2014/main" id="{7E7161C6-8911-864F-AC93-066BF160703C}"/>
              </a:ext>
            </a:extLst>
          </p:cNvPr>
          <p:cNvGraphicFramePr/>
          <p:nvPr>
            <p:extLst>
              <p:ext uri="{D42A27DB-BD31-4B8C-83A1-F6EECF244321}">
                <p14:modId xmlns:p14="http://schemas.microsoft.com/office/powerpoint/2010/main" val="848964958"/>
              </p:ext>
            </p:extLst>
          </p:nvPr>
        </p:nvGraphicFramePr>
        <p:xfrm>
          <a:off x="2555776" y="1268760"/>
          <a:ext cx="7080448" cy="4984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Arrow 3">
            <a:extLst>
              <a:ext uri="{FF2B5EF4-FFF2-40B4-BE49-F238E27FC236}">
                <a16:creationId xmlns:a16="http://schemas.microsoft.com/office/drawing/2014/main" id="{9FF1D436-19A1-C243-8817-4C45A2DB57B6}"/>
              </a:ext>
            </a:extLst>
          </p:cNvPr>
          <p:cNvSpPr/>
          <p:nvPr/>
        </p:nvSpPr>
        <p:spPr>
          <a:xfrm>
            <a:off x="2135560" y="2924944"/>
            <a:ext cx="420216" cy="2880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ight Arrow 5">
            <a:extLst>
              <a:ext uri="{FF2B5EF4-FFF2-40B4-BE49-F238E27FC236}">
                <a16:creationId xmlns:a16="http://schemas.microsoft.com/office/drawing/2014/main" id="{2669ED44-F1F7-C644-9BB5-0B938372691D}"/>
              </a:ext>
            </a:extLst>
          </p:cNvPr>
          <p:cNvSpPr/>
          <p:nvPr/>
        </p:nvSpPr>
        <p:spPr>
          <a:xfrm>
            <a:off x="2135560" y="4077072"/>
            <a:ext cx="420216" cy="2880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7720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9017-A261-EB4E-9896-8A73A9235EF1}"/>
              </a:ext>
            </a:extLst>
          </p:cNvPr>
          <p:cNvSpPr>
            <a:spLocks noGrp="1"/>
          </p:cNvSpPr>
          <p:nvPr>
            <p:ph type="title"/>
          </p:nvPr>
        </p:nvSpPr>
        <p:spPr/>
        <p:txBody>
          <a:bodyPr/>
          <a:lstStyle/>
          <a:p>
            <a:r>
              <a:rPr lang="fr-FR" dirty="0" err="1"/>
              <a:t>Example</a:t>
            </a:r>
            <a:r>
              <a:rPr lang="fr-FR" dirty="0"/>
              <a:t> 1</a:t>
            </a:r>
          </a:p>
        </p:txBody>
      </p:sp>
      <p:sp>
        <p:nvSpPr>
          <p:cNvPr id="3" name="Content Placeholder 2">
            <a:extLst>
              <a:ext uri="{FF2B5EF4-FFF2-40B4-BE49-F238E27FC236}">
                <a16:creationId xmlns:a16="http://schemas.microsoft.com/office/drawing/2014/main" id="{9E73CB28-BFDE-D149-A318-DA4ACAA982D5}"/>
              </a:ext>
            </a:extLst>
          </p:cNvPr>
          <p:cNvSpPr>
            <a:spLocks noGrp="1"/>
          </p:cNvSpPr>
          <p:nvPr>
            <p:ph idx="1"/>
          </p:nvPr>
        </p:nvSpPr>
        <p:spPr/>
        <p:txBody>
          <a:bodyPr/>
          <a:lstStyle/>
          <a:p>
            <a:r>
              <a:rPr lang="fr-FR" dirty="0"/>
              <a:t>MARS-5 (</a:t>
            </a:r>
            <a:r>
              <a:rPr lang="fr-FR" dirty="0" err="1"/>
              <a:t>Medication</a:t>
            </a:r>
            <a:r>
              <a:rPr lang="fr-FR" dirty="0"/>
              <a:t> </a:t>
            </a:r>
            <a:r>
              <a:rPr lang="fr-FR" dirty="0" err="1"/>
              <a:t>Adherence</a:t>
            </a:r>
            <a:r>
              <a:rPr lang="fr-FR" dirty="0"/>
              <a:t> Report </a:t>
            </a:r>
            <a:r>
              <a:rPr lang="fr-FR" dirty="0" err="1"/>
              <a:t>Scale</a:t>
            </a:r>
            <a:r>
              <a:rPr lang="fr-FR" dirty="0"/>
              <a:t>)</a:t>
            </a:r>
          </a:p>
          <a:p>
            <a:endParaRPr lang="fr-FR" dirty="0"/>
          </a:p>
          <a:p>
            <a:endParaRPr lang="fr-FR" dirty="0"/>
          </a:p>
        </p:txBody>
      </p:sp>
      <p:sp>
        <p:nvSpPr>
          <p:cNvPr id="5" name="Rectangle 4">
            <a:extLst>
              <a:ext uri="{FF2B5EF4-FFF2-40B4-BE49-F238E27FC236}">
                <a16:creationId xmlns:a16="http://schemas.microsoft.com/office/drawing/2014/main" id="{94F18345-484E-4742-9F4F-513D345C7A09}"/>
              </a:ext>
            </a:extLst>
          </p:cNvPr>
          <p:cNvSpPr/>
          <p:nvPr/>
        </p:nvSpPr>
        <p:spPr>
          <a:xfrm>
            <a:off x="2495600" y="2395334"/>
            <a:ext cx="6624736" cy="169277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dirty="0"/>
              <a:t>‘</a:t>
            </a:r>
            <a:r>
              <a:rPr lang="fr-FR" dirty="0" err="1"/>
              <a:t>Many</a:t>
            </a:r>
            <a:r>
              <a:rPr lang="fr-FR" dirty="0"/>
              <a:t> people </a:t>
            </a:r>
            <a:r>
              <a:rPr lang="fr-FR" dirty="0" err="1"/>
              <a:t>find</a:t>
            </a:r>
            <a:r>
              <a:rPr lang="fr-FR" dirty="0"/>
              <a:t> a </a:t>
            </a:r>
            <a:r>
              <a:rPr lang="fr-FR" dirty="0" err="1"/>
              <a:t>way</a:t>
            </a:r>
            <a:r>
              <a:rPr lang="fr-FR" dirty="0"/>
              <a:t> of </a:t>
            </a:r>
            <a:r>
              <a:rPr lang="fr-FR" dirty="0" err="1"/>
              <a:t>using</a:t>
            </a:r>
            <a:r>
              <a:rPr lang="fr-FR" dirty="0"/>
              <a:t> </a:t>
            </a:r>
            <a:r>
              <a:rPr lang="fr-FR" dirty="0" err="1"/>
              <a:t>their</a:t>
            </a:r>
            <a:r>
              <a:rPr lang="fr-FR" dirty="0"/>
              <a:t> </a:t>
            </a:r>
            <a:r>
              <a:rPr lang="fr-FR" dirty="0" err="1"/>
              <a:t>medicines</a:t>
            </a:r>
            <a:r>
              <a:rPr lang="fr-FR" dirty="0"/>
              <a:t> </a:t>
            </a:r>
            <a:r>
              <a:rPr lang="fr-FR" dirty="0" err="1"/>
              <a:t>which</a:t>
            </a:r>
            <a:r>
              <a:rPr lang="fr-FR" dirty="0"/>
              <a:t> </a:t>
            </a:r>
            <a:r>
              <a:rPr lang="fr-FR" dirty="0" err="1"/>
              <a:t>suits</a:t>
            </a:r>
            <a:r>
              <a:rPr lang="fr-FR" dirty="0"/>
              <a:t> </a:t>
            </a:r>
            <a:r>
              <a:rPr lang="fr-FR" dirty="0" err="1"/>
              <a:t>them</a:t>
            </a:r>
            <a:r>
              <a:rPr lang="fr-FR" dirty="0"/>
              <a:t>. This </a:t>
            </a:r>
            <a:r>
              <a:rPr lang="fr-FR" dirty="0" err="1"/>
              <a:t>may</a:t>
            </a:r>
            <a:r>
              <a:rPr lang="fr-FR" dirty="0"/>
              <a:t> </a:t>
            </a:r>
            <a:r>
              <a:rPr lang="fr-FR" dirty="0" err="1"/>
              <a:t>differ</a:t>
            </a:r>
            <a:r>
              <a:rPr lang="fr-FR" dirty="0"/>
              <a:t> </a:t>
            </a:r>
            <a:r>
              <a:rPr lang="fr-FR" dirty="0" err="1"/>
              <a:t>from</a:t>
            </a:r>
            <a:r>
              <a:rPr lang="fr-FR" dirty="0"/>
              <a:t> the instructions on the label or </a:t>
            </a:r>
            <a:r>
              <a:rPr lang="fr-FR" dirty="0" err="1"/>
              <a:t>from</a:t>
            </a:r>
            <a:r>
              <a:rPr lang="fr-FR" dirty="0"/>
              <a:t> </a:t>
            </a:r>
            <a:r>
              <a:rPr lang="fr-FR" dirty="0" err="1"/>
              <a:t>what</a:t>
            </a:r>
            <a:r>
              <a:rPr lang="fr-FR" dirty="0"/>
              <a:t> </a:t>
            </a:r>
            <a:r>
              <a:rPr lang="fr-FR" dirty="0" err="1"/>
              <a:t>their</a:t>
            </a:r>
            <a:r>
              <a:rPr lang="fr-FR" dirty="0"/>
              <a:t> </a:t>
            </a:r>
            <a:r>
              <a:rPr lang="fr-FR" dirty="0" err="1"/>
              <a:t>doctor</a:t>
            </a:r>
            <a:r>
              <a:rPr lang="fr-FR" dirty="0"/>
              <a:t> </a:t>
            </a:r>
            <a:r>
              <a:rPr lang="fr-FR" dirty="0" err="1"/>
              <a:t>had</a:t>
            </a:r>
            <a:r>
              <a:rPr lang="fr-FR" dirty="0"/>
              <a:t> </a:t>
            </a:r>
            <a:r>
              <a:rPr lang="fr-FR" dirty="0" err="1"/>
              <a:t>said</a:t>
            </a:r>
            <a:r>
              <a:rPr lang="fr-FR" dirty="0"/>
              <a:t>. </a:t>
            </a:r>
            <a:r>
              <a:rPr lang="fr-FR" dirty="0" err="1"/>
              <a:t>Here</a:t>
            </a:r>
            <a:r>
              <a:rPr lang="fr-FR" dirty="0"/>
              <a:t> are </a:t>
            </a:r>
            <a:r>
              <a:rPr lang="fr-FR" dirty="0" err="1"/>
              <a:t>some</a:t>
            </a:r>
            <a:r>
              <a:rPr lang="fr-FR" dirty="0"/>
              <a:t> </a:t>
            </a:r>
            <a:r>
              <a:rPr lang="fr-FR" dirty="0" err="1"/>
              <a:t>ways</a:t>
            </a:r>
            <a:r>
              <a:rPr lang="fr-FR" dirty="0"/>
              <a:t> in </a:t>
            </a:r>
            <a:r>
              <a:rPr lang="fr-FR" dirty="0" err="1"/>
              <a:t>which</a:t>
            </a:r>
            <a:r>
              <a:rPr lang="fr-FR" dirty="0"/>
              <a:t> people have </a:t>
            </a:r>
            <a:r>
              <a:rPr lang="fr-FR" dirty="0" err="1"/>
              <a:t>said</a:t>
            </a:r>
            <a:r>
              <a:rPr lang="fr-FR" dirty="0"/>
              <a:t> </a:t>
            </a:r>
            <a:r>
              <a:rPr lang="fr-FR" dirty="0" err="1"/>
              <a:t>they</a:t>
            </a:r>
            <a:r>
              <a:rPr lang="fr-FR" dirty="0"/>
              <a:t> use </a:t>
            </a:r>
            <a:r>
              <a:rPr lang="fr-FR" dirty="0" err="1"/>
              <a:t>their</a:t>
            </a:r>
            <a:r>
              <a:rPr lang="fr-FR" dirty="0"/>
              <a:t> </a:t>
            </a:r>
            <a:r>
              <a:rPr lang="fr-FR" dirty="0" err="1"/>
              <a:t>medicines</a:t>
            </a:r>
            <a:r>
              <a:rPr lang="fr-FR" dirty="0"/>
              <a:t>. For </a:t>
            </a:r>
            <a:r>
              <a:rPr lang="fr-FR" dirty="0" err="1"/>
              <a:t>each</a:t>
            </a:r>
            <a:r>
              <a:rPr lang="fr-FR" dirty="0"/>
              <a:t> </a:t>
            </a:r>
            <a:r>
              <a:rPr lang="fr-FR" dirty="0" err="1"/>
              <a:t>statement</a:t>
            </a:r>
            <a:r>
              <a:rPr lang="fr-FR" dirty="0"/>
              <a:t>, </a:t>
            </a:r>
            <a:r>
              <a:rPr lang="fr-FR" dirty="0" err="1"/>
              <a:t>please</a:t>
            </a:r>
            <a:r>
              <a:rPr lang="fr-FR" dirty="0"/>
              <a:t> </a:t>
            </a:r>
            <a:r>
              <a:rPr lang="fr-FR" dirty="0" err="1"/>
              <a:t>tick</a:t>
            </a:r>
            <a:r>
              <a:rPr lang="fr-FR" dirty="0"/>
              <a:t> the box </a:t>
            </a:r>
            <a:r>
              <a:rPr lang="fr-FR" dirty="0" err="1"/>
              <a:t>which</a:t>
            </a:r>
            <a:r>
              <a:rPr lang="fr-FR" dirty="0"/>
              <a:t> best </a:t>
            </a:r>
            <a:r>
              <a:rPr lang="fr-FR" dirty="0" err="1"/>
              <a:t>applies</a:t>
            </a:r>
            <a:r>
              <a:rPr lang="fr-FR" dirty="0"/>
              <a:t> to </a:t>
            </a:r>
            <a:r>
              <a:rPr lang="fr-FR" dirty="0" err="1"/>
              <a:t>you</a:t>
            </a:r>
            <a:r>
              <a:rPr lang="fr-FR" dirty="0"/>
              <a:t>’ </a:t>
            </a:r>
          </a:p>
          <a:p>
            <a:r>
              <a:rPr lang="fr-FR" sz="1400" i="1" dirty="0"/>
              <a:t>(MARS-9; Horne &amp; </a:t>
            </a:r>
            <a:r>
              <a:rPr lang="fr-FR" sz="1400" i="1" dirty="0" err="1"/>
              <a:t>Weinman</a:t>
            </a:r>
            <a:r>
              <a:rPr lang="fr-FR" sz="1400" i="1" dirty="0"/>
              <a:t>, 2002; https://</a:t>
            </a:r>
            <a:r>
              <a:rPr lang="fr-FR" sz="1400" i="1" dirty="0" err="1"/>
              <a:t>doi.org</a:t>
            </a:r>
            <a:r>
              <a:rPr lang="fr-FR" sz="1400" i="1" dirty="0"/>
              <a:t>/10.1080/08870440290001502) </a:t>
            </a:r>
            <a:endParaRPr lang="fr-FR" i="1" dirty="0"/>
          </a:p>
        </p:txBody>
      </p:sp>
      <p:graphicFrame>
        <p:nvGraphicFramePr>
          <p:cNvPr id="6" name="Table 5">
            <a:extLst>
              <a:ext uri="{FF2B5EF4-FFF2-40B4-BE49-F238E27FC236}">
                <a16:creationId xmlns:a16="http://schemas.microsoft.com/office/drawing/2014/main" id="{52F2A1E6-8EF4-6E4B-99F9-BF5464C8485E}"/>
              </a:ext>
            </a:extLst>
          </p:cNvPr>
          <p:cNvGraphicFramePr>
            <a:graphicFrameLocks noGrp="1"/>
          </p:cNvGraphicFramePr>
          <p:nvPr>
            <p:extLst>
              <p:ext uri="{D42A27DB-BD31-4B8C-83A1-F6EECF244321}">
                <p14:modId xmlns:p14="http://schemas.microsoft.com/office/powerpoint/2010/main" val="200945316"/>
              </p:ext>
            </p:extLst>
          </p:nvPr>
        </p:nvGraphicFramePr>
        <p:xfrm>
          <a:off x="3268380" y="4365104"/>
          <a:ext cx="5256584" cy="1854200"/>
        </p:xfrm>
        <a:graphic>
          <a:graphicData uri="http://schemas.openxmlformats.org/drawingml/2006/table">
            <a:tbl>
              <a:tblPr bandRow="1">
                <a:tableStyleId>{5A111915-BE36-4E01-A7E5-04B1672EAD32}</a:tableStyleId>
              </a:tblPr>
              <a:tblGrid>
                <a:gridCol w="3570651">
                  <a:extLst>
                    <a:ext uri="{9D8B030D-6E8A-4147-A177-3AD203B41FA5}">
                      <a16:colId xmlns:a16="http://schemas.microsoft.com/office/drawing/2014/main" val="784328112"/>
                    </a:ext>
                  </a:extLst>
                </a:gridCol>
                <a:gridCol w="1685933">
                  <a:extLst>
                    <a:ext uri="{9D8B030D-6E8A-4147-A177-3AD203B41FA5}">
                      <a16:colId xmlns:a16="http://schemas.microsoft.com/office/drawing/2014/main" val="3672566121"/>
                    </a:ext>
                  </a:extLst>
                </a:gridCol>
              </a:tblGrid>
              <a:tr h="370840">
                <a:tc>
                  <a:txBody>
                    <a:bodyPr/>
                    <a:lstStyle/>
                    <a:p>
                      <a:r>
                        <a:rPr lang="fr-FR" sz="1600" dirty="0"/>
                        <a:t>I </a:t>
                      </a:r>
                      <a:r>
                        <a:rPr lang="fr-FR" sz="1600" dirty="0" err="1"/>
                        <a:t>forget</a:t>
                      </a:r>
                      <a:r>
                        <a:rPr lang="fr-FR" sz="1600" dirty="0"/>
                        <a:t> to </a:t>
                      </a:r>
                      <a:r>
                        <a:rPr lang="fr-FR" sz="1600" dirty="0" err="1"/>
                        <a:t>take</a:t>
                      </a:r>
                      <a:r>
                        <a:rPr lang="fr-FR" sz="1600" dirty="0"/>
                        <a:t> the </a:t>
                      </a:r>
                      <a:r>
                        <a:rPr lang="fr-FR" sz="1600" dirty="0" err="1"/>
                        <a:t>medicine</a:t>
                      </a:r>
                      <a:r>
                        <a:rPr lang="fr-FR" sz="1600" dirty="0"/>
                        <a:t> </a:t>
                      </a:r>
                      <a:endParaRPr lang="fr-FR" sz="1600" dirty="0">
                        <a:solidFill>
                          <a:srgbClr val="2E2E2E"/>
                        </a:solidFill>
                        <a:latin typeface="NexusSerif"/>
                      </a:endParaRPr>
                    </a:p>
                  </a:txBody>
                  <a:tcPr/>
                </a:tc>
                <a:tc rowSpan="5">
                  <a:txBody>
                    <a:bodyPr/>
                    <a:lstStyle/>
                    <a:p>
                      <a:r>
                        <a:rPr lang="fr-FR" sz="1600" dirty="0"/>
                        <a:t>“</a:t>
                      </a:r>
                      <a:r>
                        <a:rPr lang="fr-FR" sz="1600" dirty="0" err="1"/>
                        <a:t>always</a:t>
                      </a:r>
                      <a:r>
                        <a:rPr lang="fr-FR" sz="1600" dirty="0"/>
                        <a:t>” to “</a:t>
                      </a:r>
                      <a:r>
                        <a:rPr lang="fr-FR" sz="1600" dirty="0" err="1"/>
                        <a:t>never</a:t>
                      </a:r>
                      <a:r>
                        <a:rPr lang="fr-FR" sz="1600" dirty="0"/>
                        <a:t>” </a:t>
                      </a:r>
                    </a:p>
                    <a:p>
                      <a:r>
                        <a:rPr lang="fr-FR" sz="1600" dirty="0"/>
                        <a:t>1-5 points;  </a:t>
                      </a:r>
                    </a:p>
                    <a:p>
                      <a:r>
                        <a:rPr lang="fr-FR" sz="1600" dirty="0"/>
                        <a:t>total score 5-25; </a:t>
                      </a:r>
                    </a:p>
                    <a:p>
                      <a:r>
                        <a:rPr lang="fr-FR" sz="1600" dirty="0"/>
                        <a:t>MARS-5 </a:t>
                      </a:r>
                    </a:p>
                    <a:p>
                      <a:r>
                        <a:rPr lang="fr-FR" sz="1600" dirty="0"/>
                        <a:t>© Rob Horne</a:t>
                      </a:r>
                    </a:p>
                  </a:txBody>
                  <a:tcPr anchor="ctr"/>
                </a:tc>
                <a:extLst>
                  <a:ext uri="{0D108BD9-81ED-4DB2-BD59-A6C34878D82A}">
                    <a16:rowId xmlns:a16="http://schemas.microsoft.com/office/drawing/2014/main" val="2892260349"/>
                  </a:ext>
                </a:extLst>
              </a:tr>
              <a:tr h="370840">
                <a:tc>
                  <a:txBody>
                    <a:bodyPr/>
                    <a:lstStyle/>
                    <a:p>
                      <a:r>
                        <a:rPr lang="fr-FR" sz="1600" dirty="0"/>
                        <a:t>I alter the dose of </a:t>
                      </a:r>
                      <a:r>
                        <a:rPr lang="fr-FR" sz="1600" dirty="0" err="1"/>
                        <a:t>medicine</a:t>
                      </a:r>
                      <a:r>
                        <a:rPr lang="fr-FR" sz="1600" dirty="0"/>
                        <a:t> </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4152458341"/>
                  </a:ext>
                </a:extLst>
              </a:tr>
              <a:tr h="370840">
                <a:tc>
                  <a:txBody>
                    <a:bodyPr/>
                    <a:lstStyle/>
                    <a:p>
                      <a:r>
                        <a:rPr lang="fr-FR" sz="1600" dirty="0"/>
                        <a:t>I stop </a:t>
                      </a:r>
                      <a:r>
                        <a:rPr lang="fr-FR" sz="1600" dirty="0" err="1"/>
                        <a:t>taking</a:t>
                      </a:r>
                      <a:r>
                        <a:rPr lang="fr-FR" sz="1600" dirty="0"/>
                        <a:t> the </a:t>
                      </a:r>
                      <a:r>
                        <a:rPr lang="fr-FR" sz="1600" dirty="0" err="1"/>
                        <a:t>medicine</a:t>
                      </a:r>
                      <a:r>
                        <a:rPr lang="fr-FR" sz="1600" dirty="0"/>
                        <a:t> for a </a:t>
                      </a:r>
                      <a:r>
                        <a:rPr lang="fr-FR" sz="1600" dirty="0" err="1"/>
                        <a:t>while</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1355352261"/>
                  </a:ext>
                </a:extLst>
              </a:tr>
              <a:tr h="370840">
                <a:tc>
                  <a:txBody>
                    <a:bodyPr/>
                    <a:lstStyle/>
                    <a:p>
                      <a:r>
                        <a:rPr lang="fr-FR" sz="1600" dirty="0"/>
                        <a:t>I </a:t>
                      </a:r>
                      <a:r>
                        <a:rPr lang="fr-FR" sz="1600" dirty="0" err="1"/>
                        <a:t>decided</a:t>
                      </a:r>
                      <a:r>
                        <a:rPr lang="fr-FR" sz="1600" dirty="0"/>
                        <a:t> to miss out a dose</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153961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I </a:t>
                      </a:r>
                      <a:r>
                        <a:rPr lang="fr-FR" sz="1600" dirty="0" err="1"/>
                        <a:t>take</a:t>
                      </a:r>
                      <a:r>
                        <a:rPr lang="fr-FR" sz="1600" dirty="0"/>
                        <a:t> </a:t>
                      </a:r>
                      <a:r>
                        <a:rPr lang="fr-FR" sz="1600" dirty="0" err="1"/>
                        <a:t>less</a:t>
                      </a:r>
                      <a:r>
                        <a:rPr lang="fr-FR" sz="1600" dirty="0"/>
                        <a:t> </a:t>
                      </a:r>
                      <a:r>
                        <a:rPr lang="fr-FR" sz="1600" dirty="0" err="1"/>
                        <a:t>than</a:t>
                      </a:r>
                      <a:r>
                        <a:rPr lang="fr-FR" sz="1600" dirty="0"/>
                        <a:t> </a:t>
                      </a:r>
                      <a:r>
                        <a:rPr lang="fr-FR" sz="1600" dirty="0" err="1"/>
                        <a:t>instructed</a:t>
                      </a:r>
                      <a:r>
                        <a:rPr lang="fr-FR" sz="1600" dirty="0"/>
                        <a:t> </a:t>
                      </a:r>
                    </a:p>
                  </a:txBody>
                  <a:tcPr/>
                </a:tc>
                <a:tc vMerge="1">
                  <a:txBody>
                    <a:bodyPr/>
                    <a:lstStyle/>
                    <a:p>
                      <a:endParaRPr lang="fr-FR" dirty="0"/>
                    </a:p>
                  </a:txBody>
                  <a:tcPr/>
                </a:tc>
                <a:extLst>
                  <a:ext uri="{0D108BD9-81ED-4DB2-BD59-A6C34878D82A}">
                    <a16:rowId xmlns:a16="http://schemas.microsoft.com/office/drawing/2014/main" val="1146844659"/>
                  </a:ext>
                </a:extLst>
              </a:tr>
            </a:tbl>
          </a:graphicData>
        </a:graphic>
      </p:graphicFrame>
      <p:sp>
        <p:nvSpPr>
          <p:cNvPr id="7" name="Content Placeholder 2">
            <a:extLst>
              <a:ext uri="{FF2B5EF4-FFF2-40B4-BE49-F238E27FC236}">
                <a16:creationId xmlns:a16="http://schemas.microsoft.com/office/drawing/2014/main" id="{EB86349E-9BB5-6A43-85F1-BB9DA817DF55}"/>
              </a:ext>
            </a:extLst>
          </p:cNvPr>
          <p:cNvSpPr txBox="1">
            <a:spLocks/>
          </p:cNvSpPr>
          <p:nvPr/>
        </p:nvSpPr>
        <p:spPr>
          <a:xfrm>
            <a:off x="216113" y="2771478"/>
            <a:ext cx="2364432" cy="35378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2800" dirty="0" err="1"/>
              <a:t>Desirability</a:t>
            </a:r>
            <a:endParaRPr lang="fr-FR" sz="2800" dirty="0"/>
          </a:p>
          <a:p>
            <a:pPr marL="0" indent="0">
              <a:buFont typeface="Arial" pitchFamily="34" charset="0"/>
              <a:buNone/>
            </a:pPr>
            <a:endParaRPr lang="fr-FR" sz="2800" dirty="0"/>
          </a:p>
          <a:p>
            <a:pPr marL="0" indent="0">
              <a:buFont typeface="Arial" pitchFamily="34" charset="0"/>
              <a:buNone/>
            </a:pPr>
            <a:endParaRPr lang="fr-FR" sz="2800" dirty="0"/>
          </a:p>
          <a:p>
            <a:pPr marL="0" indent="0">
              <a:buFont typeface="Arial" pitchFamily="34" charset="0"/>
              <a:buNone/>
            </a:pPr>
            <a:endParaRPr lang="fr-FR" sz="3600" dirty="0"/>
          </a:p>
          <a:p>
            <a:pPr marL="0" indent="0">
              <a:buNone/>
            </a:pPr>
            <a:r>
              <a:rPr lang="fr-FR" sz="2800" dirty="0" err="1"/>
              <a:t>Recall</a:t>
            </a:r>
            <a:r>
              <a:rPr lang="fr-FR" sz="2800" dirty="0"/>
              <a:t> </a:t>
            </a:r>
            <a:r>
              <a:rPr lang="fr-FR" sz="2800" dirty="0" err="1"/>
              <a:t>bias</a:t>
            </a:r>
            <a:r>
              <a:rPr lang="fr-FR" sz="2800" dirty="0"/>
              <a:t>?</a:t>
            </a:r>
            <a:endParaRPr lang="fr-FR" sz="3600" dirty="0"/>
          </a:p>
        </p:txBody>
      </p:sp>
      <p:sp>
        <p:nvSpPr>
          <p:cNvPr id="8" name="Right Arrow 7">
            <a:extLst>
              <a:ext uri="{FF2B5EF4-FFF2-40B4-BE49-F238E27FC236}">
                <a16:creationId xmlns:a16="http://schemas.microsoft.com/office/drawing/2014/main" id="{56099EDE-769B-3647-A0F4-9C96896663CD}"/>
              </a:ext>
            </a:extLst>
          </p:cNvPr>
          <p:cNvSpPr/>
          <p:nvPr/>
        </p:nvSpPr>
        <p:spPr>
          <a:xfrm>
            <a:off x="2135560" y="2924944"/>
            <a:ext cx="420216" cy="2880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ight Arrow 8">
            <a:extLst>
              <a:ext uri="{FF2B5EF4-FFF2-40B4-BE49-F238E27FC236}">
                <a16:creationId xmlns:a16="http://schemas.microsoft.com/office/drawing/2014/main" id="{04FEDF8A-BAA4-394C-9ADA-0DB8721C30C0}"/>
              </a:ext>
            </a:extLst>
          </p:cNvPr>
          <p:cNvSpPr/>
          <p:nvPr/>
        </p:nvSpPr>
        <p:spPr>
          <a:xfrm>
            <a:off x="2423592" y="5085184"/>
            <a:ext cx="420216" cy="2880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9CF5DB33-E6CF-CD4C-86DC-69F71211A2F1}"/>
              </a:ext>
            </a:extLst>
          </p:cNvPr>
          <p:cNvSpPr txBox="1"/>
          <p:nvPr/>
        </p:nvSpPr>
        <p:spPr>
          <a:xfrm>
            <a:off x="9002554" y="4449886"/>
            <a:ext cx="2762295" cy="1200329"/>
          </a:xfrm>
          <a:prstGeom prst="rect">
            <a:avLst/>
          </a:prstGeom>
          <a:noFill/>
        </p:spPr>
        <p:txBody>
          <a:bodyPr wrap="none" rtlCol="0">
            <a:spAutoFit/>
          </a:bodyPr>
          <a:lstStyle/>
          <a:p>
            <a:r>
              <a:rPr lang="fr-FR" dirty="0"/>
              <a:t>No time </a:t>
            </a:r>
            <a:r>
              <a:rPr lang="fr-FR" dirty="0" err="1"/>
              <a:t>interval</a:t>
            </a:r>
            <a:r>
              <a:rPr lang="fr-FR" dirty="0"/>
              <a:t> </a:t>
            </a:r>
            <a:r>
              <a:rPr lang="fr-FR" dirty="0" err="1"/>
              <a:t>specified</a:t>
            </a:r>
            <a:endParaRPr lang="fr-FR" dirty="0"/>
          </a:p>
          <a:p>
            <a:r>
              <a:rPr lang="fr-FR" dirty="0"/>
              <a:t>Multiple </a:t>
            </a:r>
            <a:r>
              <a:rPr lang="fr-FR" dirty="0" err="1"/>
              <a:t>forms</a:t>
            </a:r>
            <a:r>
              <a:rPr lang="fr-FR" dirty="0"/>
              <a:t> </a:t>
            </a:r>
            <a:r>
              <a:rPr lang="fr-FR" dirty="0" err="1"/>
              <a:t>available</a:t>
            </a:r>
            <a:endParaRPr lang="fr-FR" dirty="0"/>
          </a:p>
          <a:p>
            <a:r>
              <a:rPr lang="fr-FR" dirty="0"/>
              <a:t>(item no., admin, </a:t>
            </a:r>
            <a:r>
              <a:rPr lang="fr-FR" dirty="0" err="1"/>
              <a:t>med</a:t>
            </a:r>
            <a:r>
              <a:rPr lang="fr-FR" dirty="0"/>
              <a:t>, </a:t>
            </a:r>
          </a:p>
          <a:p>
            <a:r>
              <a:rPr lang="fr-FR" dirty="0"/>
              <a:t>condition..)</a:t>
            </a:r>
          </a:p>
        </p:txBody>
      </p:sp>
    </p:spTree>
    <p:extLst>
      <p:ext uri="{BB962C8B-B14F-4D97-AF65-F5344CB8AC3E}">
        <p14:creationId xmlns:p14="http://schemas.microsoft.com/office/powerpoint/2010/main" val="73004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9017-A261-EB4E-9896-8A73A9235EF1}"/>
              </a:ext>
            </a:extLst>
          </p:cNvPr>
          <p:cNvSpPr>
            <a:spLocks noGrp="1"/>
          </p:cNvSpPr>
          <p:nvPr>
            <p:ph type="title"/>
          </p:nvPr>
        </p:nvSpPr>
        <p:spPr/>
        <p:txBody>
          <a:bodyPr/>
          <a:lstStyle/>
          <a:p>
            <a:r>
              <a:rPr lang="fr-FR" dirty="0" err="1"/>
              <a:t>Example</a:t>
            </a:r>
            <a:r>
              <a:rPr lang="fr-FR" dirty="0"/>
              <a:t> 2</a:t>
            </a:r>
          </a:p>
        </p:txBody>
      </p:sp>
      <p:sp>
        <p:nvSpPr>
          <p:cNvPr id="3" name="Content Placeholder 2">
            <a:extLst>
              <a:ext uri="{FF2B5EF4-FFF2-40B4-BE49-F238E27FC236}">
                <a16:creationId xmlns:a16="http://schemas.microsoft.com/office/drawing/2014/main" id="{9E73CB28-BFDE-D149-A318-DA4ACAA982D5}"/>
              </a:ext>
            </a:extLst>
          </p:cNvPr>
          <p:cNvSpPr>
            <a:spLocks noGrp="1"/>
          </p:cNvSpPr>
          <p:nvPr>
            <p:ph idx="1"/>
          </p:nvPr>
        </p:nvSpPr>
        <p:spPr/>
        <p:txBody>
          <a:bodyPr/>
          <a:lstStyle/>
          <a:p>
            <a:r>
              <a:rPr lang="fr-FR" dirty="0" err="1"/>
              <a:t>ProMAS</a:t>
            </a:r>
            <a:r>
              <a:rPr lang="fr-FR" dirty="0"/>
              <a:t> (</a:t>
            </a:r>
            <a:r>
              <a:rPr lang="fr-FR" dirty="0" err="1"/>
              <a:t>Probabilistic</a:t>
            </a:r>
            <a:r>
              <a:rPr lang="fr-FR" dirty="0"/>
              <a:t> </a:t>
            </a:r>
            <a:r>
              <a:rPr lang="fr-FR" dirty="0" err="1"/>
              <a:t>Medication</a:t>
            </a:r>
            <a:r>
              <a:rPr lang="fr-FR" dirty="0"/>
              <a:t> </a:t>
            </a:r>
            <a:r>
              <a:rPr lang="fr-FR" dirty="0" err="1"/>
              <a:t>Adherence</a:t>
            </a:r>
            <a:r>
              <a:rPr lang="fr-FR" dirty="0"/>
              <a:t> </a:t>
            </a:r>
            <a:r>
              <a:rPr lang="fr-FR" dirty="0" err="1"/>
              <a:t>Scale</a:t>
            </a:r>
            <a:r>
              <a:rPr lang="fr-FR" dirty="0"/>
              <a:t>)</a:t>
            </a:r>
          </a:p>
          <a:p>
            <a:endParaRPr lang="fr-FR" dirty="0"/>
          </a:p>
          <a:p>
            <a:endParaRPr lang="fr-FR" dirty="0"/>
          </a:p>
        </p:txBody>
      </p:sp>
      <p:graphicFrame>
        <p:nvGraphicFramePr>
          <p:cNvPr id="6" name="Table 5">
            <a:extLst>
              <a:ext uri="{FF2B5EF4-FFF2-40B4-BE49-F238E27FC236}">
                <a16:creationId xmlns:a16="http://schemas.microsoft.com/office/drawing/2014/main" id="{52F2A1E6-8EF4-6E4B-99F9-BF5464C8485E}"/>
              </a:ext>
            </a:extLst>
          </p:cNvPr>
          <p:cNvGraphicFramePr>
            <a:graphicFrameLocks noGrp="1"/>
          </p:cNvGraphicFramePr>
          <p:nvPr>
            <p:extLst>
              <p:ext uri="{D42A27DB-BD31-4B8C-83A1-F6EECF244321}">
                <p14:modId xmlns:p14="http://schemas.microsoft.com/office/powerpoint/2010/main" val="2963984130"/>
              </p:ext>
            </p:extLst>
          </p:nvPr>
        </p:nvGraphicFramePr>
        <p:xfrm>
          <a:off x="2423592" y="2420888"/>
          <a:ext cx="7547903" cy="3799840"/>
        </p:xfrm>
        <a:graphic>
          <a:graphicData uri="http://schemas.openxmlformats.org/drawingml/2006/table">
            <a:tbl>
              <a:tblPr bandRow="1">
                <a:tableStyleId>{5A111915-BE36-4E01-A7E5-04B1672EAD32}</a:tableStyleId>
              </a:tblPr>
              <a:tblGrid>
                <a:gridCol w="6128084">
                  <a:extLst>
                    <a:ext uri="{9D8B030D-6E8A-4147-A177-3AD203B41FA5}">
                      <a16:colId xmlns:a16="http://schemas.microsoft.com/office/drawing/2014/main" val="784328112"/>
                    </a:ext>
                  </a:extLst>
                </a:gridCol>
                <a:gridCol w="1419819">
                  <a:extLst>
                    <a:ext uri="{9D8B030D-6E8A-4147-A177-3AD203B41FA5}">
                      <a16:colId xmlns:a16="http://schemas.microsoft.com/office/drawing/2014/main" val="3672566121"/>
                    </a:ext>
                  </a:extLst>
                </a:gridCol>
              </a:tblGrid>
              <a:tr h="370840">
                <a:tc>
                  <a:txBody>
                    <a:bodyPr/>
                    <a:lstStyle/>
                    <a:p>
                      <a:r>
                        <a:rPr lang="fr-FR" sz="1600" kern="1200" dirty="0" err="1">
                          <a:solidFill>
                            <a:schemeClr val="tx1"/>
                          </a:solidFill>
                          <a:effectLst/>
                          <a:latin typeface="+mn-lt"/>
                          <a:ea typeface="+mn-ea"/>
                          <a:cs typeface="+mn-cs"/>
                        </a:rPr>
                        <a:t>it</a:t>
                      </a:r>
                      <a:r>
                        <a:rPr lang="fr-FR" sz="1600" kern="1200" dirty="0">
                          <a:solidFill>
                            <a:schemeClr val="tx1"/>
                          </a:solidFill>
                          <a:effectLst/>
                          <a:latin typeface="+mn-lt"/>
                          <a:ea typeface="+mn-ea"/>
                          <a:cs typeface="+mn-cs"/>
                        </a:rPr>
                        <a:t> has </a:t>
                      </a:r>
                      <a:r>
                        <a:rPr lang="fr-FR" sz="1600" kern="1200" dirty="0" err="1">
                          <a:solidFill>
                            <a:schemeClr val="tx1"/>
                          </a:solidFill>
                          <a:effectLst/>
                          <a:latin typeface="+mn-lt"/>
                          <a:ea typeface="+mn-ea"/>
                          <a:cs typeface="+mn-cs"/>
                        </a:rPr>
                        <a:t>happened</a:t>
                      </a:r>
                      <a:r>
                        <a:rPr lang="fr-FR" sz="1600" kern="1200" dirty="0">
                          <a:solidFill>
                            <a:schemeClr val="tx1"/>
                          </a:solidFill>
                          <a:effectLst/>
                          <a:latin typeface="+mn-lt"/>
                          <a:ea typeface="+mn-ea"/>
                          <a:cs typeface="+mn-cs"/>
                        </a:rPr>
                        <a:t> at least once </a:t>
                      </a:r>
                      <a:r>
                        <a:rPr lang="fr-FR" sz="1600" kern="1200" dirty="0" err="1">
                          <a:solidFill>
                            <a:schemeClr val="tx1"/>
                          </a:solidFill>
                          <a:effectLst/>
                          <a:latin typeface="+mn-lt"/>
                          <a:ea typeface="+mn-ea"/>
                          <a:cs typeface="+mn-cs"/>
                        </a:rPr>
                        <a:t>that</a:t>
                      </a:r>
                      <a:r>
                        <a:rPr lang="fr-FR" sz="1600" kern="1200" dirty="0">
                          <a:solidFill>
                            <a:schemeClr val="tx1"/>
                          </a:solidFill>
                          <a:effectLst/>
                          <a:latin typeface="+mn-lt"/>
                          <a:ea typeface="+mn-ea"/>
                          <a:cs typeface="+mn-cs"/>
                        </a:rPr>
                        <a:t> i </a:t>
                      </a:r>
                      <a:r>
                        <a:rPr lang="fr-FR" sz="1600" kern="1200" dirty="0" err="1">
                          <a:solidFill>
                            <a:schemeClr val="tx1"/>
                          </a:solidFill>
                          <a:effectLst/>
                          <a:latin typeface="+mn-lt"/>
                          <a:ea typeface="+mn-ea"/>
                          <a:cs typeface="+mn-cs"/>
                        </a:rPr>
                        <a:t>forgot</a:t>
                      </a:r>
                      <a:r>
                        <a:rPr lang="fr-FR" sz="1600" kern="1200" dirty="0">
                          <a:solidFill>
                            <a:schemeClr val="tx1"/>
                          </a:solidFill>
                          <a:effectLst/>
                          <a:latin typeface="+mn-lt"/>
                          <a:ea typeface="+mn-ea"/>
                          <a:cs typeface="+mn-cs"/>
                        </a:rPr>
                        <a:t> to </a:t>
                      </a:r>
                      <a:r>
                        <a:rPr lang="fr-FR" sz="1600" kern="1200" dirty="0" err="1">
                          <a:solidFill>
                            <a:schemeClr val="tx1"/>
                          </a:solidFill>
                          <a:effectLst/>
                          <a:latin typeface="+mn-lt"/>
                          <a:ea typeface="+mn-ea"/>
                          <a:cs typeface="+mn-cs"/>
                        </a:rPr>
                        <a:t>take</a:t>
                      </a:r>
                      <a:r>
                        <a:rPr lang="fr-FR" sz="1600" kern="1200" dirty="0">
                          <a:solidFill>
                            <a:schemeClr val="tx1"/>
                          </a:solidFill>
                          <a:effectLst/>
                          <a:latin typeface="+mn-lt"/>
                          <a:ea typeface="+mn-ea"/>
                          <a:cs typeface="+mn-cs"/>
                        </a:rPr>
                        <a:t> (one of) </a:t>
                      </a:r>
                      <a:r>
                        <a:rPr lang="fr-FR" sz="1600" kern="1200" dirty="0" err="1">
                          <a:solidFill>
                            <a:schemeClr val="tx1"/>
                          </a:solidFill>
                          <a:effectLst/>
                          <a:latin typeface="+mn-lt"/>
                          <a:ea typeface="+mn-ea"/>
                          <a:cs typeface="+mn-cs"/>
                        </a:rPr>
                        <a:t>my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medicines</a:t>
                      </a:r>
                      <a:r>
                        <a:rPr lang="fr-FR" sz="1600" kern="1200" dirty="0">
                          <a:solidFill>
                            <a:schemeClr val="tx1"/>
                          </a:solidFill>
                          <a:effectLst/>
                          <a:latin typeface="+mn-lt"/>
                          <a:ea typeface="+mn-ea"/>
                          <a:cs typeface="+mn-cs"/>
                        </a:rPr>
                        <a:t>. (r)</a:t>
                      </a:r>
                      <a:endParaRPr lang="fr-FR" sz="1400" dirty="0"/>
                    </a:p>
                  </a:txBody>
                  <a:tcPr/>
                </a:tc>
                <a:tc rowSpan="8">
                  <a:txBody>
                    <a:bodyPr/>
                    <a:lstStyle/>
                    <a:p>
                      <a:r>
                        <a:rPr lang="fr-FR" sz="1600" dirty="0" err="1"/>
                        <a:t>yes</a:t>
                      </a:r>
                      <a:r>
                        <a:rPr lang="fr-FR" sz="1600" dirty="0"/>
                        <a:t>/no; 18 items; </a:t>
                      </a:r>
                      <a:r>
                        <a:rPr lang="fr-FR" sz="1600" dirty="0" err="1"/>
                        <a:t>taking</a:t>
                      </a:r>
                      <a:r>
                        <a:rPr lang="fr-FR" sz="1600" dirty="0"/>
                        <a:t> and timing; </a:t>
                      </a:r>
                      <a:r>
                        <a:rPr lang="fr-FR" sz="1600" dirty="0" err="1"/>
                        <a:t>different</a:t>
                      </a:r>
                      <a:r>
                        <a:rPr lang="fr-FR" sz="1600" dirty="0"/>
                        <a:t> time </a:t>
                      </a:r>
                      <a:r>
                        <a:rPr lang="fr-FR" sz="1600" dirty="0" err="1"/>
                        <a:t>intervals</a:t>
                      </a:r>
                      <a:r>
                        <a:rPr lang="fr-FR" sz="1600" dirty="0"/>
                        <a:t>; </a:t>
                      </a:r>
                      <a:r>
                        <a:rPr lang="fr-FR" sz="1600" dirty="0" err="1"/>
                        <a:t>different</a:t>
                      </a:r>
                      <a:r>
                        <a:rPr lang="fr-FR" sz="1600" dirty="0"/>
                        <a:t> </a:t>
                      </a:r>
                      <a:r>
                        <a:rPr lang="fr-FR" sz="1600" dirty="0" err="1"/>
                        <a:t>medications</a:t>
                      </a:r>
                      <a:endParaRPr lang="fr-FR" sz="1600" dirty="0"/>
                    </a:p>
                  </a:txBody>
                  <a:tcPr anchor="ctr"/>
                </a:tc>
                <a:extLst>
                  <a:ext uri="{0D108BD9-81ED-4DB2-BD59-A6C34878D82A}">
                    <a16:rowId xmlns:a16="http://schemas.microsoft.com/office/drawing/2014/main" val="2892260349"/>
                  </a:ext>
                </a:extLst>
              </a:tr>
              <a:tr h="370840">
                <a:tc>
                  <a:txBody>
                    <a:bodyPr/>
                    <a:lstStyle/>
                    <a:p>
                      <a:r>
                        <a:rPr lang="fr-FR" sz="1600" kern="1200" dirty="0" err="1">
                          <a:solidFill>
                            <a:schemeClr val="tx1"/>
                          </a:solidFill>
                          <a:effectLst/>
                          <a:latin typeface="+mn-lt"/>
                          <a:ea typeface="+mn-ea"/>
                          <a:cs typeface="+mn-cs"/>
                        </a:rPr>
                        <a:t>it</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happens</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occasionally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that</a:t>
                      </a:r>
                      <a:r>
                        <a:rPr lang="fr-FR" sz="1600" kern="1200" dirty="0">
                          <a:solidFill>
                            <a:schemeClr val="tx1"/>
                          </a:solidFill>
                          <a:effectLst/>
                          <a:latin typeface="+mn-lt"/>
                          <a:ea typeface="+mn-ea"/>
                          <a:cs typeface="+mn-cs"/>
                        </a:rPr>
                        <a:t> i </a:t>
                      </a:r>
                      <a:r>
                        <a:rPr lang="fr-FR" sz="1600" kern="1200" dirty="0" err="1">
                          <a:solidFill>
                            <a:schemeClr val="tx1"/>
                          </a:solidFill>
                          <a:effectLst/>
                          <a:latin typeface="+mn-lt"/>
                          <a:ea typeface="+mn-ea"/>
                          <a:cs typeface="+mn-cs"/>
                        </a:rPr>
                        <a:t>take</a:t>
                      </a:r>
                      <a:r>
                        <a:rPr lang="fr-FR" sz="1600" kern="1200" dirty="0">
                          <a:solidFill>
                            <a:schemeClr val="tx1"/>
                          </a:solidFill>
                          <a:effectLst/>
                          <a:latin typeface="+mn-lt"/>
                          <a:ea typeface="+mn-ea"/>
                          <a:cs typeface="+mn-cs"/>
                        </a:rPr>
                        <a:t> (one of) </a:t>
                      </a:r>
                      <a:r>
                        <a:rPr lang="fr-FR" sz="1600" kern="1200" dirty="0" err="1">
                          <a:solidFill>
                            <a:schemeClr val="tx1"/>
                          </a:solidFill>
                          <a:effectLst/>
                          <a:latin typeface="+mn-lt"/>
                          <a:ea typeface="+mn-ea"/>
                          <a:cs typeface="+mn-cs"/>
                        </a:rPr>
                        <a:t>my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medicines</a:t>
                      </a:r>
                      <a:r>
                        <a:rPr lang="fr-FR" sz="1600" kern="1200" dirty="0">
                          <a:solidFill>
                            <a:schemeClr val="tx1"/>
                          </a:solidFill>
                          <a:effectLst/>
                          <a:latin typeface="+mn-lt"/>
                          <a:ea typeface="+mn-ea"/>
                          <a:cs typeface="+mn-cs"/>
                        </a:rPr>
                        <a:t> at a </a:t>
                      </a:r>
                      <a:r>
                        <a:rPr lang="fr-FR" sz="1600" kern="1200" dirty="0" err="1">
                          <a:solidFill>
                            <a:schemeClr val="tx1"/>
                          </a:solidFill>
                          <a:effectLst/>
                          <a:latin typeface="+mn-lt"/>
                          <a:ea typeface="+mn-ea"/>
                          <a:cs typeface="+mn-cs"/>
                        </a:rPr>
                        <a:t>later</a:t>
                      </a:r>
                      <a:r>
                        <a:rPr lang="fr-FR" sz="1600" kern="1200" dirty="0">
                          <a:solidFill>
                            <a:schemeClr val="tx1"/>
                          </a:solidFill>
                          <a:effectLst/>
                          <a:latin typeface="+mn-lt"/>
                          <a:ea typeface="+mn-ea"/>
                          <a:cs typeface="+mn-cs"/>
                        </a:rPr>
                        <a:t> moment </a:t>
                      </a:r>
                      <a:r>
                        <a:rPr lang="fr-FR" sz="1600" kern="1200" dirty="0" err="1">
                          <a:solidFill>
                            <a:schemeClr val="tx1"/>
                          </a:solidFill>
                          <a:effectLst/>
                          <a:latin typeface="+mn-lt"/>
                          <a:ea typeface="+mn-ea"/>
                          <a:cs typeface="+mn-cs"/>
                        </a:rPr>
                        <a:t>than</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usual</a:t>
                      </a:r>
                      <a:r>
                        <a:rPr lang="fr-FR" sz="1600" kern="1200" dirty="0">
                          <a:solidFill>
                            <a:schemeClr val="tx1"/>
                          </a:solidFill>
                          <a:effectLst/>
                          <a:latin typeface="+mn-lt"/>
                          <a:ea typeface="+mn-ea"/>
                          <a:cs typeface="+mn-cs"/>
                        </a:rPr>
                        <a:t>. (r)</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4152458341"/>
                  </a:ext>
                </a:extLst>
              </a:tr>
              <a:tr h="370840">
                <a:tc>
                  <a:txBody>
                    <a:bodyPr/>
                    <a:lstStyle/>
                    <a:p>
                      <a:r>
                        <a:rPr lang="fr-FR" sz="1600" kern="1200" dirty="0">
                          <a:solidFill>
                            <a:schemeClr val="tx1"/>
                          </a:solidFill>
                          <a:effectLst/>
                          <a:latin typeface="+mn-lt"/>
                          <a:ea typeface="+mn-ea"/>
                          <a:cs typeface="+mn-cs"/>
                        </a:rPr>
                        <a:t>I have </a:t>
                      </a:r>
                      <a:r>
                        <a:rPr lang="fr-FR" sz="1600" kern="1200" dirty="0" err="1">
                          <a:solidFill>
                            <a:schemeClr val="tx1"/>
                          </a:solidFill>
                          <a:effectLst/>
                          <a:latin typeface="+mn-lt"/>
                          <a:ea typeface="+mn-ea"/>
                          <a:cs typeface="+mn-cs"/>
                        </a:rPr>
                        <a:t>never</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temporarily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stopped</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taking</a:t>
                      </a:r>
                      <a:r>
                        <a:rPr lang="fr-FR" sz="1600" kern="1200" dirty="0">
                          <a:solidFill>
                            <a:schemeClr val="tx1"/>
                          </a:solidFill>
                          <a:effectLst/>
                          <a:latin typeface="+mn-lt"/>
                          <a:ea typeface="+mn-ea"/>
                          <a:cs typeface="+mn-cs"/>
                        </a:rPr>
                        <a:t> (one of </a:t>
                      </a:r>
                      <a:r>
                        <a:rPr lang="fr-FR" sz="1600" kern="1200" dirty="0" err="1">
                          <a:solidFill>
                            <a:schemeClr val="tx1"/>
                          </a:solidFill>
                          <a:effectLst/>
                          <a:latin typeface="+mn-lt"/>
                          <a:ea typeface="+mn-ea"/>
                          <a:cs typeface="+mn-cs"/>
                        </a:rPr>
                        <a:t>my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medicines</a:t>
                      </a:r>
                      <a:r>
                        <a:rPr lang="fr-FR" sz="1600" kern="1200" dirty="0">
                          <a:solidFill>
                            <a:schemeClr val="tx1"/>
                          </a:solidFill>
                          <a:effectLst/>
                          <a:latin typeface="+mn-lt"/>
                          <a:ea typeface="+mn-ea"/>
                          <a:cs typeface="+mn-cs"/>
                        </a:rPr>
                        <a:t>.</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1355352261"/>
                  </a:ext>
                </a:extLst>
              </a:tr>
              <a:tr h="370840">
                <a:tc>
                  <a:txBody>
                    <a:bodyPr/>
                    <a:lstStyle/>
                    <a:p>
                      <a:r>
                        <a:rPr lang="fr-FR" sz="1600" kern="1200" dirty="0" err="1">
                          <a:solidFill>
                            <a:schemeClr val="tx1"/>
                          </a:solidFill>
                          <a:effectLst/>
                          <a:latin typeface="+mn-lt"/>
                          <a:ea typeface="+mn-ea"/>
                          <a:cs typeface="+mn-cs"/>
                        </a:rPr>
                        <a:t>it</a:t>
                      </a:r>
                      <a:r>
                        <a:rPr lang="fr-FR" sz="1600" kern="1200" dirty="0">
                          <a:solidFill>
                            <a:schemeClr val="tx1"/>
                          </a:solidFill>
                          <a:effectLst/>
                          <a:latin typeface="+mn-lt"/>
                          <a:ea typeface="+mn-ea"/>
                          <a:cs typeface="+mn-cs"/>
                        </a:rPr>
                        <a:t> has </a:t>
                      </a:r>
                      <a:r>
                        <a:rPr lang="fr-FR" sz="1600" kern="1200" dirty="0" err="1">
                          <a:solidFill>
                            <a:schemeClr val="tx1"/>
                          </a:solidFill>
                          <a:effectLst/>
                          <a:latin typeface="+mn-lt"/>
                          <a:ea typeface="+mn-ea"/>
                          <a:cs typeface="+mn-cs"/>
                        </a:rPr>
                        <a:t>happened</a:t>
                      </a:r>
                      <a:r>
                        <a:rPr lang="fr-FR" sz="1600" kern="1200" dirty="0">
                          <a:solidFill>
                            <a:schemeClr val="tx1"/>
                          </a:solidFill>
                          <a:effectLst/>
                          <a:latin typeface="+mn-lt"/>
                          <a:ea typeface="+mn-ea"/>
                          <a:cs typeface="+mn-cs"/>
                        </a:rPr>
                        <a:t> at least once </a:t>
                      </a:r>
                      <a:r>
                        <a:rPr lang="fr-FR" sz="1600" kern="1200" dirty="0" err="1">
                          <a:solidFill>
                            <a:schemeClr val="tx1"/>
                          </a:solidFill>
                          <a:effectLst/>
                          <a:latin typeface="+mn-lt"/>
                          <a:ea typeface="+mn-ea"/>
                          <a:cs typeface="+mn-cs"/>
                        </a:rPr>
                        <a:t>that</a:t>
                      </a:r>
                      <a:r>
                        <a:rPr lang="fr-FR" sz="1600" kern="1200" dirty="0">
                          <a:solidFill>
                            <a:schemeClr val="tx1"/>
                          </a:solidFill>
                          <a:effectLst/>
                          <a:latin typeface="+mn-lt"/>
                          <a:ea typeface="+mn-ea"/>
                          <a:cs typeface="+mn-cs"/>
                        </a:rPr>
                        <a:t> I </a:t>
                      </a:r>
                      <a:r>
                        <a:rPr lang="fr-FR" sz="1600" kern="1200" dirty="0" err="1">
                          <a:solidFill>
                            <a:schemeClr val="tx1"/>
                          </a:solidFill>
                          <a:effectLst/>
                          <a:latin typeface="+mn-lt"/>
                          <a:ea typeface="+mn-ea"/>
                          <a:cs typeface="+mn-cs"/>
                        </a:rPr>
                        <a:t>did</a:t>
                      </a:r>
                      <a:r>
                        <a:rPr lang="fr-FR" sz="1600" kern="1200" dirty="0">
                          <a:solidFill>
                            <a:schemeClr val="tx1"/>
                          </a:solidFill>
                          <a:effectLst/>
                          <a:latin typeface="+mn-lt"/>
                          <a:ea typeface="+mn-ea"/>
                          <a:cs typeface="+mn-cs"/>
                        </a:rPr>
                        <a:t> not </a:t>
                      </a:r>
                      <a:r>
                        <a:rPr lang="fr-FR" sz="1600" kern="1200" dirty="0" err="1">
                          <a:solidFill>
                            <a:schemeClr val="tx1"/>
                          </a:solidFill>
                          <a:effectLst/>
                          <a:latin typeface="+mn-lt"/>
                          <a:ea typeface="+mn-ea"/>
                          <a:cs typeface="+mn-cs"/>
                        </a:rPr>
                        <a:t>take</a:t>
                      </a:r>
                      <a:r>
                        <a:rPr lang="fr-FR" sz="1600" kern="1200" dirty="0">
                          <a:solidFill>
                            <a:schemeClr val="tx1"/>
                          </a:solidFill>
                          <a:effectLst/>
                          <a:latin typeface="+mn-lt"/>
                          <a:ea typeface="+mn-ea"/>
                          <a:cs typeface="+mn-cs"/>
                        </a:rPr>
                        <a:t> (one of) </a:t>
                      </a:r>
                      <a:r>
                        <a:rPr lang="fr-FR" sz="1600" kern="1200" dirty="0" err="1">
                          <a:solidFill>
                            <a:schemeClr val="tx1"/>
                          </a:solidFill>
                          <a:effectLst/>
                          <a:latin typeface="+mn-lt"/>
                          <a:ea typeface="+mn-ea"/>
                          <a:cs typeface="+mn-cs"/>
                        </a:rPr>
                        <a:t>my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medicines</a:t>
                      </a:r>
                      <a:r>
                        <a:rPr lang="fr-FR" sz="1600" kern="1200" dirty="0">
                          <a:solidFill>
                            <a:schemeClr val="tx1"/>
                          </a:solidFill>
                          <a:effectLst/>
                          <a:latin typeface="+mn-lt"/>
                          <a:ea typeface="+mn-ea"/>
                          <a:cs typeface="+mn-cs"/>
                        </a:rPr>
                        <a:t> for a </a:t>
                      </a:r>
                      <a:r>
                        <a:rPr lang="fr-FR" sz="1600" kern="1200" dirty="0" err="1">
                          <a:solidFill>
                            <a:schemeClr val="tx1"/>
                          </a:solidFill>
                          <a:effectLst/>
                          <a:latin typeface="+mn-lt"/>
                          <a:ea typeface="+mn-ea"/>
                          <a:cs typeface="+mn-cs"/>
                        </a:rPr>
                        <a:t>day</a:t>
                      </a:r>
                      <a:r>
                        <a:rPr lang="fr-FR" sz="1600" kern="1200" dirty="0">
                          <a:solidFill>
                            <a:schemeClr val="tx1"/>
                          </a:solidFill>
                          <a:effectLst/>
                          <a:latin typeface="+mn-lt"/>
                          <a:ea typeface="+mn-ea"/>
                          <a:cs typeface="+mn-cs"/>
                        </a:rPr>
                        <a:t>. (r)</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153961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tx1"/>
                          </a:solidFill>
                          <a:effectLst/>
                          <a:latin typeface="+mn-lt"/>
                          <a:ea typeface="+mn-ea"/>
                          <a:cs typeface="+mn-cs"/>
                        </a:rPr>
                        <a:t>I </a:t>
                      </a:r>
                      <a:r>
                        <a:rPr lang="fr-FR" sz="1600" kern="1200" dirty="0" err="1">
                          <a:solidFill>
                            <a:schemeClr val="tx1"/>
                          </a:solidFill>
                          <a:effectLst/>
                          <a:latin typeface="+mn-lt"/>
                          <a:ea typeface="+mn-ea"/>
                          <a:cs typeface="+mn-cs"/>
                        </a:rPr>
                        <a:t>am</a:t>
                      </a:r>
                      <a:r>
                        <a:rPr lang="fr-FR" sz="1600" kern="1200" dirty="0">
                          <a:solidFill>
                            <a:schemeClr val="tx1"/>
                          </a:solidFill>
                          <a:effectLst/>
                          <a:latin typeface="+mn-lt"/>
                          <a:ea typeface="+mn-ea"/>
                          <a:cs typeface="+mn-cs"/>
                        </a:rPr>
                        <a:t> positive </a:t>
                      </a:r>
                      <a:r>
                        <a:rPr lang="fr-FR" sz="1600" kern="1200" dirty="0" err="1">
                          <a:solidFill>
                            <a:schemeClr val="tx1"/>
                          </a:solidFill>
                          <a:effectLst/>
                          <a:latin typeface="+mn-lt"/>
                          <a:ea typeface="+mn-ea"/>
                          <a:cs typeface="+mn-cs"/>
                        </a:rPr>
                        <a:t>that</a:t>
                      </a:r>
                      <a:r>
                        <a:rPr lang="fr-FR" sz="1600" kern="1200" dirty="0">
                          <a:solidFill>
                            <a:schemeClr val="tx1"/>
                          </a:solidFill>
                          <a:effectLst/>
                          <a:latin typeface="+mn-lt"/>
                          <a:ea typeface="+mn-ea"/>
                          <a:cs typeface="+mn-cs"/>
                        </a:rPr>
                        <a:t> i have </a:t>
                      </a:r>
                      <a:r>
                        <a:rPr lang="fr-FR" sz="1600" kern="1200" dirty="0" err="1">
                          <a:solidFill>
                            <a:schemeClr val="tx1"/>
                          </a:solidFill>
                          <a:effectLst/>
                          <a:latin typeface="+mn-lt"/>
                          <a:ea typeface="+mn-ea"/>
                          <a:cs typeface="+mn-cs"/>
                        </a:rPr>
                        <a:t>taken</a:t>
                      </a:r>
                      <a:r>
                        <a:rPr lang="fr-FR" sz="1600" kern="1200" dirty="0">
                          <a:solidFill>
                            <a:schemeClr val="tx1"/>
                          </a:solidFill>
                          <a:effectLst/>
                          <a:latin typeface="+mn-lt"/>
                          <a:ea typeface="+mn-ea"/>
                          <a:cs typeface="+mn-cs"/>
                        </a:rPr>
                        <a:t> all the </a:t>
                      </a:r>
                      <a:r>
                        <a:rPr lang="fr-FR" sz="1600" kern="1200" dirty="0" err="1">
                          <a:solidFill>
                            <a:schemeClr val="tx1"/>
                          </a:solidFill>
                          <a:effectLst/>
                          <a:latin typeface="+mn-lt"/>
                          <a:ea typeface="+mn-ea"/>
                          <a:cs typeface="+mn-cs"/>
                        </a:rPr>
                        <a:t>medication</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that</a:t>
                      </a:r>
                      <a:r>
                        <a:rPr lang="fr-FR" sz="1600" kern="1200" dirty="0">
                          <a:solidFill>
                            <a:schemeClr val="tx1"/>
                          </a:solidFill>
                          <a:effectLst/>
                          <a:latin typeface="+mn-lt"/>
                          <a:ea typeface="+mn-ea"/>
                          <a:cs typeface="+mn-cs"/>
                        </a:rPr>
                        <a:t> I </a:t>
                      </a:r>
                      <a:r>
                        <a:rPr lang="fr-FR" sz="1600" kern="1200" dirty="0" err="1">
                          <a:solidFill>
                            <a:schemeClr val="tx1"/>
                          </a:solidFill>
                          <a:effectLst/>
                          <a:latin typeface="+mn-lt"/>
                          <a:ea typeface="+mn-ea"/>
                          <a:cs typeface="+mn-cs"/>
                        </a:rPr>
                        <a:t>should</a:t>
                      </a:r>
                      <a:r>
                        <a:rPr lang="fr-FR" sz="1600" kern="1200" dirty="0">
                          <a:solidFill>
                            <a:schemeClr val="tx1"/>
                          </a:solidFill>
                          <a:effectLst/>
                          <a:latin typeface="+mn-lt"/>
                          <a:ea typeface="+mn-ea"/>
                          <a:cs typeface="+mn-cs"/>
                        </a:rPr>
                        <a:t> have </a:t>
                      </a:r>
                      <a:r>
                        <a:rPr lang="fr-FR" sz="1600" kern="1200" dirty="0" err="1">
                          <a:solidFill>
                            <a:schemeClr val="tx1"/>
                          </a:solidFill>
                          <a:effectLst/>
                          <a:latin typeface="+mn-lt"/>
                          <a:ea typeface="+mn-ea"/>
                          <a:cs typeface="+mn-cs"/>
                        </a:rPr>
                        <a:t>taken</a:t>
                      </a:r>
                      <a:r>
                        <a:rPr lang="fr-FR" sz="1600" kern="1200" dirty="0">
                          <a:solidFill>
                            <a:schemeClr val="tx1"/>
                          </a:solidFill>
                          <a:effectLst/>
                          <a:latin typeface="+mn-lt"/>
                          <a:ea typeface="+mn-ea"/>
                          <a:cs typeface="+mn-cs"/>
                        </a:rPr>
                        <a:t> in the </a:t>
                      </a:r>
                      <a:r>
                        <a:rPr lang="fr-FR" sz="1600" kern="1200" dirty="0" err="1">
                          <a:solidFill>
                            <a:schemeClr val="tx1"/>
                          </a:solidFill>
                          <a:effectLst/>
                          <a:latin typeface="+mn-lt"/>
                          <a:ea typeface="+mn-ea"/>
                          <a:cs typeface="+mn-cs"/>
                        </a:rPr>
                        <a:t>previous</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year</a:t>
                      </a:r>
                      <a:r>
                        <a:rPr lang="fr-FR" sz="1600" kern="1200" dirty="0">
                          <a:solidFill>
                            <a:schemeClr val="tx1"/>
                          </a:solidFill>
                          <a:effectLst/>
                          <a:latin typeface="+mn-lt"/>
                          <a:ea typeface="+mn-ea"/>
                          <a:cs typeface="+mn-cs"/>
                        </a:rPr>
                        <a:t>.</a:t>
                      </a:r>
                      <a:endParaRPr lang="fr-FR" sz="1600" dirty="0"/>
                    </a:p>
                  </a:txBody>
                  <a:tcPr/>
                </a:tc>
                <a:tc vMerge="1">
                  <a:txBody>
                    <a:bodyPr/>
                    <a:lstStyle/>
                    <a:p>
                      <a:endParaRPr lang="fr-FR" dirty="0"/>
                    </a:p>
                  </a:txBody>
                  <a:tcPr/>
                </a:tc>
                <a:extLst>
                  <a:ext uri="{0D108BD9-81ED-4DB2-BD59-A6C34878D82A}">
                    <a16:rowId xmlns:a16="http://schemas.microsoft.com/office/drawing/2014/main" val="11468446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tx1"/>
                          </a:solidFill>
                          <a:effectLst/>
                          <a:latin typeface="+mn-lt"/>
                          <a:ea typeface="+mn-ea"/>
                          <a:cs typeface="+mn-cs"/>
                        </a:rPr>
                        <a:t>I </a:t>
                      </a:r>
                      <a:r>
                        <a:rPr lang="fr-FR" sz="1600" kern="1200" dirty="0" err="1">
                          <a:solidFill>
                            <a:schemeClr val="tx1"/>
                          </a:solidFill>
                          <a:effectLst/>
                          <a:latin typeface="+mn-lt"/>
                          <a:ea typeface="+mn-ea"/>
                          <a:cs typeface="+mn-cs"/>
                        </a:rPr>
                        <a:t>take</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medicines</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exactly</a:t>
                      </a:r>
                      <a:r>
                        <a:rPr lang="fr-FR" sz="1600" kern="1200" dirty="0">
                          <a:solidFill>
                            <a:schemeClr val="tx1"/>
                          </a:solidFill>
                          <a:effectLst/>
                          <a:latin typeface="+mn-lt"/>
                          <a:ea typeface="+mn-ea"/>
                          <a:cs typeface="+mn-cs"/>
                        </a:rPr>
                        <a:t> at the </a:t>
                      </a:r>
                      <a:r>
                        <a:rPr lang="fr-FR" sz="1600" kern="1200" dirty="0" err="1">
                          <a:solidFill>
                            <a:schemeClr val="tx1"/>
                          </a:solidFill>
                          <a:effectLst/>
                          <a:latin typeface="+mn-lt"/>
                          <a:ea typeface="+mn-ea"/>
                          <a:cs typeface="+mn-cs"/>
                        </a:rPr>
                        <a:t>same</a:t>
                      </a:r>
                      <a:r>
                        <a:rPr lang="fr-FR" sz="1600" kern="1200" dirty="0">
                          <a:solidFill>
                            <a:schemeClr val="tx1"/>
                          </a:solidFill>
                          <a:effectLst/>
                          <a:latin typeface="+mn-lt"/>
                          <a:ea typeface="+mn-ea"/>
                          <a:cs typeface="+mn-cs"/>
                        </a:rPr>
                        <a:t> time </a:t>
                      </a:r>
                      <a:r>
                        <a:rPr lang="fr-FR" sz="1600" kern="1200" dirty="0" err="1">
                          <a:solidFill>
                            <a:schemeClr val="tx1"/>
                          </a:solidFill>
                          <a:effectLst/>
                          <a:latin typeface="+mn-lt"/>
                          <a:ea typeface="+mn-ea"/>
                          <a:cs typeface="+mn-cs"/>
                        </a:rPr>
                        <a:t>every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day</a:t>
                      </a:r>
                      <a:r>
                        <a:rPr lang="fr-FR" sz="1600" kern="1200" dirty="0">
                          <a:solidFill>
                            <a:schemeClr val="tx1"/>
                          </a:solidFill>
                          <a:effectLst/>
                          <a:latin typeface="+mn-lt"/>
                          <a:ea typeface="+mn-ea"/>
                          <a:cs typeface="+mn-cs"/>
                        </a:rPr>
                        <a:t>.</a:t>
                      </a:r>
                      <a:endParaRPr lang="fr-FR" sz="1600" dirty="0"/>
                    </a:p>
                  </a:txBody>
                  <a:tcPr/>
                </a:tc>
                <a:tc vMerge="1">
                  <a:txBody>
                    <a:bodyPr/>
                    <a:lstStyle/>
                    <a:p>
                      <a:endParaRPr lang="fr-FR" sz="1600" dirty="0"/>
                    </a:p>
                  </a:txBody>
                  <a:tcPr anchor="ctr"/>
                </a:tc>
                <a:extLst>
                  <a:ext uri="{0D108BD9-81ED-4DB2-BD59-A6C34878D82A}">
                    <a16:rowId xmlns:a16="http://schemas.microsoft.com/office/drawing/2014/main" val="41491088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tx1"/>
                          </a:solidFill>
                          <a:effectLst/>
                          <a:latin typeface="+mn-lt"/>
                          <a:ea typeface="+mn-ea"/>
                          <a:cs typeface="+mn-cs"/>
                        </a:rPr>
                        <a:t>I have </a:t>
                      </a:r>
                      <a:r>
                        <a:rPr lang="fr-FR" sz="1600" kern="1200" dirty="0" err="1">
                          <a:solidFill>
                            <a:schemeClr val="tx1"/>
                          </a:solidFill>
                          <a:effectLst/>
                          <a:latin typeface="+mn-lt"/>
                          <a:ea typeface="+mn-ea"/>
                          <a:cs typeface="+mn-cs"/>
                        </a:rPr>
                        <a:t>never</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changed</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my</a:t>
                      </a:r>
                      <a:r>
                        <a:rPr lang="fr-FR" sz="1600" kern="1200" dirty="0">
                          <a:solidFill>
                            <a:schemeClr val="tx1"/>
                          </a:solidFill>
                          <a:effectLst/>
                          <a:latin typeface="+mn-lt"/>
                          <a:ea typeface="+mn-ea"/>
                          <a:cs typeface="+mn-cs"/>
                        </a:rPr>
                        <a:t> </a:t>
                      </a:r>
                      <a:r>
                        <a:rPr lang="fr-FR" sz="1600" kern="1200" dirty="0" err="1">
                          <a:solidFill>
                            <a:schemeClr val="tx1"/>
                          </a:solidFill>
                          <a:effectLst/>
                          <a:latin typeface="+mn-lt"/>
                          <a:ea typeface="+mn-ea"/>
                          <a:cs typeface="+mn-cs"/>
                        </a:rPr>
                        <a:t>medicine</a:t>
                      </a:r>
                      <a:r>
                        <a:rPr lang="fr-FR" sz="1600" kern="1200" dirty="0">
                          <a:solidFill>
                            <a:schemeClr val="tx1"/>
                          </a:solidFill>
                          <a:effectLst/>
                          <a:latin typeface="+mn-lt"/>
                          <a:ea typeface="+mn-ea"/>
                          <a:cs typeface="+mn-cs"/>
                        </a:rPr>
                        <a:t> use </a:t>
                      </a:r>
                      <a:r>
                        <a:rPr lang="fr-FR" sz="1600" kern="1200" dirty="0" err="1">
                          <a:solidFill>
                            <a:schemeClr val="tx1"/>
                          </a:solidFill>
                          <a:effectLst/>
                          <a:latin typeface="+mn-lt"/>
                          <a:ea typeface="+mn-ea"/>
                          <a:cs typeface="+mn-cs"/>
                        </a:rPr>
                        <a:t>myself</a:t>
                      </a:r>
                      <a:r>
                        <a:rPr lang="fr-FR" sz="1600" kern="1200" dirty="0">
                          <a:solidFill>
                            <a:schemeClr val="tx1"/>
                          </a:solidFill>
                          <a:effectLst/>
                          <a:latin typeface="+mn-lt"/>
                          <a:ea typeface="+mn-ea"/>
                          <a:cs typeface="+mn-cs"/>
                        </a:rPr>
                        <a:t>. </a:t>
                      </a:r>
                      <a:endParaRPr lang="fr-FR" sz="1600" dirty="0"/>
                    </a:p>
                  </a:txBody>
                  <a:tcPr/>
                </a:tc>
                <a:tc vMerge="1">
                  <a:txBody>
                    <a:bodyPr/>
                    <a:lstStyle/>
                    <a:p>
                      <a:endParaRPr lang="fr-FR" sz="1600" dirty="0"/>
                    </a:p>
                  </a:txBody>
                  <a:tcPr anchor="ctr"/>
                </a:tc>
                <a:extLst>
                  <a:ext uri="{0D108BD9-81ED-4DB2-BD59-A6C34878D82A}">
                    <a16:rowId xmlns:a16="http://schemas.microsoft.com/office/drawing/2014/main" val="40920991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a:t>
                      </a:r>
                    </a:p>
                  </a:txBody>
                  <a:tcPr/>
                </a:tc>
                <a:tc vMerge="1">
                  <a:txBody>
                    <a:bodyPr/>
                    <a:lstStyle/>
                    <a:p>
                      <a:endParaRPr lang="fr-FR" sz="1600" dirty="0"/>
                    </a:p>
                  </a:txBody>
                  <a:tcPr anchor="ctr"/>
                </a:tc>
                <a:extLst>
                  <a:ext uri="{0D108BD9-81ED-4DB2-BD59-A6C34878D82A}">
                    <a16:rowId xmlns:a16="http://schemas.microsoft.com/office/drawing/2014/main" val="3509525161"/>
                  </a:ext>
                </a:extLst>
              </a:tr>
            </a:tbl>
          </a:graphicData>
        </a:graphic>
      </p:graphicFrame>
      <p:sp>
        <p:nvSpPr>
          <p:cNvPr id="12" name="Rectangle 11">
            <a:extLst>
              <a:ext uri="{FF2B5EF4-FFF2-40B4-BE49-F238E27FC236}">
                <a16:creationId xmlns:a16="http://schemas.microsoft.com/office/drawing/2014/main" id="{DF3BBCDC-B23C-E84A-AA96-6C5988C3A7D1}"/>
              </a:ext>
            </a:extLst>
          </p:cNvPr>
          <p:cNvSpPr/>
          <p:nvPr/>
        </p:nvSpPr>
        <p:spPr>
          <a:xfrm>
            <a:off x="335360" y="6444862"/>
            <a:ext cx="2794163" cy="276999"/>
          </a:xfrm>
          <a:prstGeom prst="rect">
            <a:avLst/>
          </a:prstGeom>
        </p:spPr>
        <p:txBody>
          <a:bodyPr wrap="none">
            <a:spAutoFit/>
          </a:bodyPr>
          <a:lstStyle/>
          <a:p>
            <a:r>
              <a:rPr lang="fr-FR" sz="1200" dirty="0"/>
              <a:t>http://</a:t>
            </a:r>
            <a:r>
              <a:rPr lang="fr-FR" sz="1200" dirty="0" err="1"/>
              <a:t>dx.doi.org</a:t>
            </a:r>
            <a:r>
              <a:rPr lang="fr-FR" sz="1200" dirty="0"/>
              <a:t>/10.2147/PPA.S76749 </a:t>
            </a:r>
          </a:p>
        </p:txBody>
      </p:sp>
      <p:sp>
        <p:nvSpPr>
          <p:cNvPr id="13" name="TextBox 12">
            <a:extLst>
              <a:ext uri="{FF2B5EF4-FFF2-40B4-BE49-F238E27FC236}">
                <a16:creationId xmlns:a16="http://schemas.microsoft.com/office/drawing/2014/main" id="{194E5B87-FB1C-9F49-8FB5-738A39998CC6}"/>
              </a:ext>
            </a:extLst>
          </p:cNvPr>
          <p:cNvSpPr txBox="1"/>
          <p:nvPr/>
        </p:nvSpPr>
        <p:spPr>
          <a:xfrm>
            <a:off x="7896200" y="5085184"/>
            <a:ext cx="2510046" cy="646331"/>
          </a:xfrm>
          <a:prstGeom prst="rect">
            <a:avLst/>
          </a:prstGeom>
          <a:noFill/>
        </p:spPr>
        <p:txBody>
          <a:bodyPr wrap="none" rtlCol="0">
            <a:spAutoFit/>
          </a:bodyPr>
          <a:lstStyle/>
          <a:p>
            <a:r>
              <a:rPr lang="fr-FR" sz="3600" b="1" dirty="0">
                <a:solidFill>
                  <a:srgbClr val="C00000"/>
                </a:solidFill>
              </a:rPr>
              <a:t>To </a:t>
            </a:r>
            <a:r>
              <a:rPr lang="fr-FR" sz="3600" b="1" dirty="0" err="1">
                <a:solidFill>
                  <a:srgbClr val="C00000"/>
                </a:solidFill>
              </a:rPr>
              <a:t>detail</a:t>
            </a:r>
            <a:r>
              <a:rPr lang="fr-FR" sz="3600" b="1" dirty="0">
                <a:solidFill>
                  <a:srgbClr val="C00000"/>
                </a:solidFill>
              </a:rPr>
              <a:t>…</a:t>
            </a:r>
          </a:p>
        </p:txBody>
      </p:sp>
    </p:spTree>
    <p:extLst>
      <p:ext uri="{BB962C8B-B14F-4D97-AF65-F5344CB8AC3E}">
        <p14:creationId xmlns:p14="http://schemas.microsoft.com/office/powerpoint/2010/main" val="234032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9017-A261-EB4E-9896-8A73A9235EF1}"/>
              </a:ext>
            </a:extLst>
          </p:cNvPr>
          <p:cNvSpPr>
            <a:spLocks noGrp="1"/>
          </p:cNvSpPr>
          <p:nvPr>
            <p:ph type="title"/>
          </p:nvPr>
        </p:nvSpPr>
        <p:spPr/>
        <p:txBody>
          <a:bodyPr/>
          <a:lstStyle/>
          <a:p>
            <a:r>
              <a:rPr lang="fr-FR" dirty="0" err="1"/>
              <a:t>Example</a:t>
            </a:r>
            <a:r>
              <a:rPr lang="fr-FR" dirty="0"/>
              <a:t> 3</a:t>
            </a:r>
          </a:p>
        </p:txBody>
      </p:sp>
      <p:sp>
        <p:nvSpPr>
          <p:cNvPr id="3" name="Content Placeholder 2">
            <a:extLst>
              <a:ext uri="{FF2B5EF4-FFF2-40B4-BE49-F238E27FC236}">
                <a16:creationId xmlns:a16="http://schemas.microsoft.com/office/drawing/2014/main" id="{9E73CB28-BFDE-D149-A318-DA4ACAA982D5}"/>
              </a:ext>
            </a:extLst>
          </p:cNvPr>
          <p:cNvSpPr>
            <a:spLocks noGrp="1"/>
          </p:cNvSpPr>
          <p:nvPr>
            <p:ph idx="1"/>
          </p:nvPr>
        </p:nvSpPr>
        <p:spPr/>
        <p:txBody>
          <a:bodyPr/>
          <a:lstStyle/>
          <a:p>
            <a:r>
              <a:rPr lang="en-US" b="1" dirty="0">
                <a:latin typeface="Times New Roman" panose="02020603050405020304" pitchFamily="18" charset="0"/>
              </a:rPr>
              <a:t>Extent of Adherence (</a:t>
            </a:r>
            <a:r>
              <a:rPr lang="fr-FR" dirty="0" err="1"/>
              <a:t>Voils</a:t>
            </a:r>
            <a:r>
              <a:rPr lang="fr-FR" dirty="0"/>
              <a:t> et al 2012)</a:t>
            </a:r>
          </a:p>
          <a:p>
            <a:endParaRPr lang="fr-FR" dirty="0"/>
          </a:p>
        </p:txBody>
      </p:sp>
      <p:sp>
        <p:nvSpPr>
          <p:cNvPr id="13" name="TextBox 12">
            <a:extLst>
              <a:ext uri="{FF2B5EF4-FFF2-40B4-BE49-F238E27FC236}">
                <a16:creationId xmlns:a16="http://schemas.microsoft.com/office/drawing/2014/main" id="{194E5B87-FB1C-9F49-8FB5-738A39998CC6}"/>
              </a:ext>
            </a:extLst>
          </p:cNvPr>
          <p:cNvSpPr txBox="1"/>
          <p:nvPr/>
        </p:nvSpPr>
        <p:spPr>
          <a:xfrm>
            <a:off x="9284640" y="5050050"/>
            <a:ext cx="2510046" cy="646331"/>
          </a:xfrm>
          <a:prstGeom prst="rect">
            <a:avLst/>
          </a:prstGeom>
          <a:noFill/>
        </p:spPr>
        <p:txBody>
          <a:bodyPr wrap="none" rtlCol="0">
            <a:spAutoFit/>
          </a:bodyPr>
          <a:lstStyle/>
          <a:p>
            <a:r>
              <a:rPr lang="fr-FR" sz="3600" b="1" dirty="0">
                <a:solidFill>
                  <a:srgbClr val="C00000"/>
                </a:solidFill>
              </a:rPr>
              <a:t>To </a:t>
            </a:r>
            <a:r>
              <a:rPr lang="fr-FR" sz="3600" b="1" dirty="0" err="1">
                <a:solidFill>
                  <a:srgbClr val="C00000"/>
                </a:solidFill>
              </a:rPr>
              <a:t>detail</a:t>
            </a:r>
            <a:r>
              <a:rPr lang="fr-FR" sz="3600" b="1" dirty="0">
                <a:solidFill>
                  <a:srgbClr val="C00000"/>
                </a:solidFill>
              </a:rPr>
              <a:t>…</a:t>
            </a:r>
          </a:p>
        </p:txBody>
      </p:sp>
      <p:sp>
        <p:nvSpPr>
          <p:cNvPr id="4" name="TextBox 3">
            <a:extLst>
              <a:ext uri="{FF2B5EF4-FFF2-40B4-BE49-F238E27FC236}">
                <a16:creationId xmlns:a16="http://schemas.microsoft.com/office/drawing/2014/main" id="{DEEF96A2-5353-4D4E-8A0A-B6A90531A980}"/>
              </a:ext>
            </a:extLst>
          </p:cNvPr>
          <p:cNvSpPr txBox="1"/>
          <p:nvPr/>
        </p:nvSpPr>
        <p:spPr>
          <a:xfrm>
            <a:off x="973015" y="6482862"/>
            <a:ext cx="2592376" cy="261610"/>
          </a:xfrm>
          <a:prstGeom prst="rect">
            <a:avLst/>
          </a:prstGeom>
          <a:noFill/>
        </p:spPr>
        <p:txBody>
          <a:bodyPr wrap="none" rtlCol="0">
            <a:spAutoFit/>
          </a:bodyPr>
          <a:lstStyle/>
          <a:p>
            <a:r>
              <a:rPr lang="fr-FR" sz="1100" dirty="0" err="1"/>
              <a:t>doi</a:t>
            </a:r>
            <a:r>
              <a:rPr lang="fr-FR" sz="1100" dirty="0"/>
              <a:t>: </a:t>
            </a:r>
            <a:r>
              <a:rPr lang="fr-FR" sz="1100" dirty="0">
                <a:hlinkClick r:id="rId3"/>
              </a:rPr>
              <a:t>10.1097/MLR.0b013e318269e121</a:t>
            </a:r>
            <a:endParaRPr lang="fr-FR" sz="1100" dirty="0"/>
          </a:p>
        </p:txBody>
      </p:sp>
      <p:sp>
        <p:nvSpPr>
          <p:cNvPr id="67" name="Rectangle 66">
            <a:extLst>
              <a:ext uri="{FF2B5EF4-FFF2-40B4-BE49-F238E27FC236}">
                <a16:creationId xmlns:a16="http://schemas.microsoft.com/office/drawing/2014/main" id="{6E7FD4C6-AC63-1E47-9E7F-419981559CEC}"/>
              </a:ext>
            </a:extLst>
          </p:cNvPr>
          <p:cNvSpPr/>
          <p:nvPr/>
        </p:nvSpPr>
        <p:spPr>
          <a:xfrm>
            <a:off x="2759077" y="3808415"/>
            <a:ext cx="2632864" cy="923330"/>
          </a:xfrm>
          <a:prstGeom prst="rect">
            <a:avLst/>
          </a:prstGeom>
        </p:spPr>
        <p:txBody>
          <a:bodyPr wrap="square">
            <a:spAutoFit/>
          </a:bodyPr>
          <a:lstStyle/>
          <a:p>
            <a:r>
              <a:rPr lang="en-US" dirty="0">
                <a:latin typeface="Times New Roman" panose="02020603050405020304" pitchFamily="18" charset="0"/>
              </a:rPr>
              <a:t>Over the past 7 days…</a:t>
            </a:r>
          </a:p>
          <a:p>
            <a:r>
              <a:rPr lang="en-US" dirty="0">
                <a:latin typeface="Times New Roman" panose="02020603050405020304" pitchFamily="18" charset="0"/>
              </a:rPr>
              <a:t>			</a:t>
            </a:r>
          </a:p>
        </p:txBody>
      </p:sp>
      <p:sp>
        <p:nvSpPr>
          <p:cNvPr id="68" name="Rectangle 67">
            <a:extLst>
              <a:ext uri="{FF2B5EF4-FFF2-40B4-BE49-F238E27FC236}">
                <a16:creationId xmlns:a16="http://schemas.microsoft.com/office/drawing/2014/main" id="{92A72C0F-16DA-5648-9501-7E0D27741EA8}"/>
              </a:ext>
            </a:extLst>
          </p:cNvPr>
          <p:cNvSpPr/>
          <p:nvPr/>
        </p:nvSpPr>
        <p:spPr>
          <a:xfrm>
            <a:off x="2524890" y="2293522"/>
            <a:ext cx="6624736"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600" dirty="0">
                <a:latin typeface="+mj-lt"/>
              </a:rPr>
              <a:t>In order for blood pressure medication to work, people have to take it according to their doctor’s instructions. For one reason or another, people can’t or don’t always take all of their pills as prescribed. We want to know how often you have missed your blood pressure medication. Please rate your agreement with the following statements. </a:t>
            </a:r>
          </a:p>
        </p:txBody>
      </p:sp>
      <p:graphicFrame>
        <p:nvGraphicFramePr>
          <p:cNvPr id="69" name="Table 68">
            <a:extLst>
              <a:ext uri="{FF2B5EF4-FFF2-40B4-BE49-F238E27FC236}">
                <a16:creationId xmlns:a16="http://schemas.microsoft.com/office/drawing/2014/main" id="{17AF8E70-46AF-3344-A9B0-6671BD745E29}"/>
              </a:ext>
            </a:extLst>
          </p:cNvPr>
          <p:cNvGraphicFramePr>
            <a:graphicFrameLocks noGrp="1"/>
          </p:cNvGraphicFramePr>
          <p:nvPr>
            <p:extLst>
              <p:ext uri="{D42A27DB-BD31-4B8C-83A1-F6EECF244321}">
                <p14:modId xmlns:p14="http://schemas.microsoft.com/office/powerpoint/2010/main" val="3176272581"/>
              </p:ext>
            </p:extLst>
          </p:nvPr>
        </p:nvGraphicFramePr>
        <p:xfrm>
          <a:off x="3268380" y="4365104"/>
          <a:ext cx="5256584" cy="1554480"/>
        </p:xfrm>
        <a:graphic>
          <a:graphicData uri="http://schemas.openxmlformats.org/drawingml/2006/table">
            <a:tbl>
              <a:tblPr bandRow="1">
                <a:tableStyleId>{5A111915-BE36-4E01-A7E5-04B1672EAD32}</a:tableStyleId>
              </a:tblPr>
              <a:tblGrid>
                <a:gridCol w="3763724">
                  <a:extLst>
                    <a:ext uri="{9D8B030D-6E8A-4147-A177-3AD203B41FA5}">
                      <a16:colId xmlns:a16="http://schemas.microsoft.com/office/drawing/2014/main" val="784328112"/>
                    </a:ext>
                  </a:extLst>
                </a:gridCol>
                <a:gridCol w="1492860">
                  <a:extLst>
                    <a:ext uri="{9D8B030D-6E8A-4147-A177-3AD203B41FA5}">
                      <a16:colId xmlns:a16="http://schemas.microsoft.com/office/drawing/2014/main" val="3672566121"/>
                    </a:ext>
                  </a:extLst>
                </a:gridCol>
              </a:tblGrid>
              <a:tr h="360040">
                <a:tc>
                  <a:txBody>
                    <a:bodyPr/>
                    <a:lstStyle/>
                    <a:p>
                      <a:r>
                        <a:rPr lang="en-US" sz="1600" dirty="0">
                          <a:latin typeface="Times New Roman" panose="02020603050405020304" pitchFamily="18" charset="0"/>
                        </a:rPr>
                        <a:t>I took all doses of my …medication (r).</a:t>
                      </a:r>
                      <a:endParaRPr lang="fr-FR" sz="1600" dirty="0">
                        <a:solidFill>
                          <a:srgbClr val="2E2E2E"/>
                        </a:solidFill>
                        <a:latin typeface="NexusSerif"/>
                      </a:endParaRPr>
                    </a:p>
                  </a:txBody>
                  <a:tcPr/>
                </a:tc>
                <a:tc rowSpan="3">
                  <a:txBody>
                    <a:bodyPr/>
                    <a:lstStyle/>
                    <a:p>
                      <a:r>
                        <a:rPr lang="fr-FR" sz="1600" dirty="0"/>
                        <a:t>5-point “SA”-“SD” </a:t>
                      </a:r>
                    </a:p>
                    <a:p>
                      <a:r>
                        <a:rPr lang="fr-FR" sz="1600" dirty="0"/>
                        <a:t>total score non-</a:t>
                      </a:r>
                      <a:r>
                        <a:rPr lang="fr-FR" sz="1600" dirty="0" err="1"/>
                        <a:t>adherence</a:t>
                      </a:r>
                      <a:r>
                        <a:rPr lang="fr-FR" sz="1600" dirty="0"/>
                        <a:t> </a:t>
                      </a:r>
                      <a:r>
                        <a:rPr lang="fr-FR" sz="1600" dirty="0" err="1"/>
                        <a:t>average</a:t>
                      </a:r>
                      <a:r>
                        <a:rPr lang="fr-FR" sz="1600" dirty="0"/>
                        <a:t>; </a:t>
                      </a:r>
                    </a:p>
                  </a:txBody>
                  <a:tcPr anchor="ctr"/>
                </a:tc>
                <a:extLst>
                  <a:ext uri="{0D108BD9-81ED-4DB2-BD59-A6C34878D82A}">
                    <a16:rowId xmlns:a16="http://schemas.microsoft.com/office/drawing/2014/main" val="2892260349"/>
                  </a:ext>
                </a:extLst>
              </a:tr>
              <a:tr h="370840">
                <a:tc>
                  <a:txBody>
                    <a:bodyPr/>
                    <a:lstStyle/>
                    <a:p>
                      <a:r>
                        <a:rPr lang="en-US" sz="1600" dirty="0">
                          <a:latin typeface="Times New Roman" panose="02020603050405020304" pitchFamily="18" charset="0"/>
                        </a:rPr>
                        <a:t>I missed or skipped at least one dose of my …medication</a:t>
                      </a:r>
                      <a:endParaRPr lang="fr-FR" sz="1600" dirty="0">
                        <a:solidFill>
                          <a:srgbClr val="2E2E2E"/>
                        </a:solidFill>
                        <a:latin typeface="NexusSerif"/>
                      </a:endParaRPr>
                    </a:p>
                  </a:txBody>
                  <a:tcPr/>
                </a:tc>
                <a:tc vMerge="1">
                  <a:txBody>
                    <a:bodyPr/>
                    <a:lstStyle/>
                    <a:p>
                      <a:endParaRPr lang="fr-FR" dirty="0"/>
                    </a:p>
                  </a:txBody>
                  <a:tcPr/>
                </a:tc>
                <a:extLst>
                  <a:ext uri="{0D108BD9-81ED-4DB2-BD59-A6C34878D82A}">
                    <a16:rowId xmlns:a16="http://schemas.microsoft.com/office/drawing/2014/main" val="1355352261"/>
                  </a:ext>
                </a:extLst>
              </a:tr>
              <a:tr h="573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rPr>
                        <a:t>I was not able to take all of my … medication</a:t>
                      </a:r>
                      <a:endParaRPr lang="fr-FR" sz="1600" dirty="0"/>
                    </a:p>
                  </a:txBody>
                  <a:tcPr/>
                </a:tc>
                <a:tc vMerge="1">
                  <a:txBody>
                    <a:bodyPr/>
                    <a:lstStyle/>
                    <a:p>
                      <a:endParaRPr lang="fr-FR" dirty="0"/>
                    </a:p>
                  </a:txBody>
                  <a:tcPr/>
                </a:tc>
                <a:extLst>
                  <a:ext uri="{0D108BD9-81ED-4DB2-BD59-A6C34878D82A}">
                    <a16:rowId xmlns:a16="http://schemas.microsoft.com/office/drawing/2014/main" val="15396109"/>
                  </a:ext>
                </a:extLst>
              </a:tr>
            </a:tbl>
          </a:graphicData>
        </a:graphic>
      </p:graphicFrame>
      <p:sp>
        <p:nvSpPr>
          <p:cNvPr id="70" name="Content Placeholder 2">
            <a:extLst>
              <a:ext uri="{FF2B5EF4-FFF2-40B4-BE49-F238E27FC236}">
                <a16:creationId xmlns:a16="http://schemas.microsoft.com/office/drawing/2014/main" id="{BAE7461F-61BA-8245-A7B2-97C920D22508}"/>
              </a:ext>
            </a:extLst>
          </p:cNvPr>
          <p:cNvSpPr txBox="1">
            <a:spLocks/>
          </p:cNvSpPr>
          <p:nvPr/>
        </p:nvSpPr>
        <p:spPr>
          <a:xfrm>
            <a:off x="216113" y="2771478"/>
            <a:ext cx="2364432" cy="35378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2800" dirty="0" err="1"/>
              <a:t>Desirability</a:t>
            </a:r>
            <a:endParaRPr lang="fr-FR" sz="2800" dirty="0"/>
          </a:p>
          <a:p>
            <a:pPr marL="0" indent="0">
              <a:buFont typeface="Arial" pitchFamily="34" charset="0"/>
              <a:buNone/>
            </a:pPr>
            <a:endParaRPr lang="fr-FR" sz="2800" dirty="0"/>
          </a:p>
          <a:p>
            <a:pPr marL="0" indent="0">
              <a:buFont typeface="Arial" pitchFamily="34" charset="0"/>
              <a:buNone/>
            </a:pPr>
            <a:endParaRPr lang="fr-FR" sz="2800" dirty="0"/>
          </a:p>
          <a:p>
            <a:pPr marL="0" indent="0">
              <a:buFont typeface="Arial" pitchFamily="34" charset="0"/>
              <a:buNone/>
            </a:pPr>
            <a:endParaRPr lang="fr-FR" sz="3600" dirty="0"/>
          </a:p>
          <a:p>
            <a:pPr marL="0" indent="0">
              <a:buNone/>
            </a:pPr>
            <a:r>
              <a:rPr lang="fr-FR" sz="2800" dirty="0" err="1"/>
              <a:t>Recall</a:t>
            </a:r>
            <a:r>
              <a:rPr lang="fr-FR" sz="2800" dirty="0"/>
              <a:t> </a:t>
            </a:r>
            <a:r>
              <a:rPr lang="fr-FR" sz="2800" dirty="0" err="1"/>
              <a:t>bias</a:t>
            </a:r>
            <a:r>
              <a:rPr lang="fr-FR" sz="2800" dirty="0"/>
              <a:t>?</a:t>
            </a:r>
            <a:endParaRPr lang="fr-FR" sz="3600" dirty="0"/>
          </a:p>
        </p:txBody>
      </p:sp>
      <p:sp>
        <p:nvSpPr>
          <p:cNvPr id="71" name="Right Arrow 70">
            <a:extLst>
              <a:ext uri="{FF2B5EF4-FFF2-40B4-BE49-F238E27FC236}">
                <a16:creationId xmlns:a16="http://schemas.microsoft.com/office/drawing/2014/main" id="{045389D6-5018-4D4F-9DC9-50D602AFACB4}"/>
              </a:ext>
            </a:extLst>
          </p:cNvPr>
          <p:cNvSpPr/>
          <p:nvPr/>
        </p:nvSpPr>
        <p:spPr>
          <a:xfrm>
            <a:off x="2135560" y="2924944"/>
            <a:ext cx="420216" cy="2880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ight Arrow 71">
            <a:extLst>
              <a:ext uri="{FF2B5EF4-FFF2-40B4-BE49-F238E27FC236}">
                <a16:creationId xmlns:a16="http://schemas.microsoft.com/office/drawing/2014/main" id="{D59924C0-645C-7748-AFC9-6B5A70F580A5}"/>
              </a:ext>
            </a:extLst>
          </p:cNvPr>
          <p:cNvSpPr/>
          <p:nvPr/>
        </p:nvSpPr>
        <p:spPr>
          <a:xfrm>
            <a:off x="2423592" y="5085184"/>
            <a:ext cx="420216" cy="2880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866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FABCBDB-3BD7-0348-BEA1-C5E5F1359D13}"/>
              </a:ext>
            </a:extLst>
          </p:cNvPr>
          <p:cNvGraphicFramePr>
            <a:graphicFrameLocks noGrp="1"/>
          </p:cNvGraphicFramePr>
          <p:nvPr>
            <p:ph idx="1"/>
            <p:extLst>
              <p:ext uri="{D42A27DB-BD31-4B8C-83A1-F6EECF244321}">
                <p14:modId xmlns:p14="http://schemas.microsoft.com/office/powerpoint/2010/main" val="3129694516"/>
              </p:ext>
            </p:extLst>
          </p:nvPr>
        </p:nvGraphicFramePr>
        <p:xfrm>
          <a:off x="609601" y="910090"/>
          <a:ext cx="10454951" cy="4787050"/>
        </p:xfrm>
        <a:graphic>
          <a:graphicData uri="http://schemas.openxmlformats.org/drawingml/2006/table">
            <a:tbl>
              <a:tblPr firstCol="1" bandRow="1">
                <a:tableStyleId>{5C22544A-7EE6-4342-B048-85BDC9FD1C3A}</a:tableStyleId>
              </a:tblPr>
              <a:tblGrid>
                <a:gridCol w="1413363">
                  <a:extLst>
                    <a:ext uri="{9D8B030D-6E8A-4147-A177-3AD203B41FA5}">
                      <a16:colId xmlns:a16="http://schemas.microsoft.com/office/drawing/2014/main" val="1862051374"/>
                    </a:ext>
                  </a:extLst>
                </a:gridCol>
                <a:gridCol w="5460745">
                  <a:extLst>
                    <a:ext uri="{9D8B030D-6E8A-4147-A177-3AD203B41FA5}">
                      <a16:colId xmlns:a16="http://schemas.microsoft.com/office/drawing/2014/main" val="1343554452"/>
                    </a:ext>
                  </a:extLst>
                </a:gridCol>
                <a:gridCol w="3580843">
                  <a:extLst>
                    <a:ext uri="{9D8B030D-6E8A-4147-A177-3AD203B41FA5}">
                      <a16:colId xmlns:a16="http://schemas.microsoft.com/office/drawing/2014/main" val="1343352604"/>
                    </a:ext>
                  </a:extLst>
                </a:gridCol>
              </a:tblGrid>
              <a:tr h="477512">
                <a:tc>
                  <a:txBody>
                    <a:bodyPr/>
                    <a:lstStyle/>
                    <a:p>
                      <a:pPr>
                        <a:lnSpc>
                          <a:spcPct val="115000"/>
                        </a:lnSpc>
                        <a:spcAft>
                          <a:spcPts val="0"/>
                        </a:spcAft>
                      </a:pPr>
                      <a:r>
                        <a:rPr lang="en-US" sz="1400">
                          <a:effectLst/>
                        </a:rPr>
                        <a:t>09:00-10:00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dirty="0">
                          <a:effectLst/>
                        </a:rPr>
                        <a:t>Introduction to SR analysis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de-CH" sz="1400" dirty="0">
                          <a:effectLst/>
                        </a:rPr>
                        <a:t>Alex Dima, Ira Wilson, Marie Schneider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9009952"/>
                  </a:ext>
                </a:extLst>
              </a:tr>
              <a:tr h="529230">
                <a:tc>
                  <a:txBody>
                    <a:bodyPr/>
                    <a:lstStyle/>
                    <a:p>
                      <a:pPr>
                        <a:lnSpc>
                          <a:spcPct val="115000"/>
                        </a:lnSpc>
                        <a:spcAft>
                          <a:spcPts val="0"/>
                        </a:spcAft>
                      </a:pPr>
                      <a:r>
                        <a:rPr lang="nl-NL"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Overview of SR tools in adherence measurement; principles of psychometrics, questionnaire development, choice and validation of tools.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730852"/>
                  </a:ext>
                </a:extLst>
              </a:tr>
              <a:tr h="477512">
                <a:tc>
                  <a:txBody>
                    <a:bodyPr/>
                    <a:lstStyle/>
                    <a:p>
                      <a:pPr>
                        <a:lnSpc>
                          <a:spcPct val="115000"/>
                        </a:lnSpc>
                        <a:spcAft>
                          <a:spcPts val="0"/>
                        </a:spcAft>
                      </a:pPr>
                      <a:r>
                        <a:rPr lang="en-US" sz="1400">
                          <a:effectLst/>
                        </a:rPr>
                        <a:t>10:00-10:45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How to ask patients about their medication adherence?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Small group work</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0385343"/>
                  </a:ext>
                </a:extLst>
              </a:tr>
              <a:tr h="477512">
                <a:tc>
                  <a:txBody>
                    <a:bodyPr/>
                    <a:lstStyle/>
                    <a:p>
                      <a:pPr>
                        <a:lnSpc>
                          <a:spcPct val="115000"/>
                        </a:lnSpc>
                        <a:spcAft>
                          <a:spcPts val="0"/>
                        </a:spcAft>
                      </a:pPr>
                      <a:r>
                        <a:rPr lang="nl-NL"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Practical exercise on question wording and strategies to improve data quality</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7126079"/>
                  </a:ext>
                </a:extLst>
              </a:tr>
              <a:tr h="477512">
                <a:tc>
                  <a:txBody>
                    <a:bodyPr/>
                    <a:lstStyle/>
                    <a:p>
                      <a:pPr>
                        <a:lnSpc>
                          <a:spcPct val="115000"/>
                        </a:lnSpc>
                        <a:spcAft>
                          <a:spcPts val="0"/>
                        </a:spcAft>
                      </a:pPr>
                      <a:r>
                        <a:rPr lang="en-US" sz="1400">
                          <a:effectLst/>
                        </a:rPr>
                        <a:t>10:45-11:00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dirty="0">
                          <a:effectLst/>
                        </a:rPr>
                        <a:t>BREAK</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1716081"/>
                  </a:ext>
                </a:extLst>
              </a:tr>
              <a:tr h="477512">
                <a:tc>
                  <a:txBody>
                    <a:bodyPr/>
                    <a:lstStyle/>
                    <a:p>
                      <a:pPr>
                        <a:lnSpc>
                          <a:spcPct val="115000"/>
                        </a:lnSpc>
                        <a:spcAft>
                          <a:spcPts val="0"/>
                        </a:spcAft>
                      </a:pPr>
                      <a:r>
                        <a:rPr lang="en-US" sz="1400">
                          <a:effectLst/>
                        </a:rPr>
                        <a:t>11:00-12:00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de-CH" sz="1400">
                          <a:effectLst/>
                        </a:rPr>
                        <a:t>Demo R analysis SR tool</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Alex Dima</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1438545"/>
                  </a:ext>
                </a:extLst>
              </a:tr>
              <a:tr h="477512">
                <a:tc>
                  <a:txBody>
                    <a:bodyPr/>
                    <a:lstStyle/>
                    <a:p>
                      <a:pPr>
                        <a:lnSpc>
                          <a:spcPct val="115000"/>
                        </a:lnSpc>
                        <a:spcAft>
                          <a:spcPts val="0"/>
                        </a:spcAft>
                      </a:pPr>
                      <a:r>
                        <a:rPr lang="nl-NL" sz="16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Presentation of an R script for analyzing an example adherence SR tool; dataset provided.</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916740"/>
                  </a:ext>
                </a:extLst>
              </a:tr>
              <a:tr h="477512">
                <a:tc>
                  <a:txBody>
                    <a:bodyPr/>
                    <a:lstStyle/>
                    <a:p>
                      <a:pPr>
                        <a:lnSpc>
                          <a:spcPct val="115000"/>
                        </a:lnSpc>
                        <a:spcAft>
                          <a:spcPts val="0"/>
                        </a:spcAft>
                      </a:pPr>
                      <a:r>
                        <a:rPr lang="en-US" sz="1400">
                          <a:effectLst/>
                        </a:rPr>
                        <a:t>12:00-12:45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R</a:t>
                      </a:r>
                      <a:r>
                        <a:rPr lang="nl-NL" sz="1400">
                          <a:effectLst/>
                        </a:rPr>
                        <a:t>un analysis on the SR dataset provided</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Small group work</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1018611"/>
                  </a:ext>
                </a:extLst>
              </a:tr>
              <a:tr h="724249">
                <a:tc>
                  <a:txBody>
                    <a:bodyPr/>
                    <a:lstStyle/>
                    <a:p>
                      <a:pPr>
                        <a:lnSpc>
                          <a:spcPct val="115000"/>
                        </a:lnSpc>
                        <a:spcAft>
                          <a:spcPts val="0"/>
                        </a:spcAft>
                      </a:pPr>
                      <a:r>
                        <a:rPr lang="nl-NL" sz="1600">
                          <a:effectLst/>
                        </a:rPr>
                        <a:t>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Participants will re-run the analysis demonstrated on their own computers and interpret &amp; experiment with the script provided.</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741397"/>
                  </a:ext>
                </a:extLst>
              </a:tr>
            </a:tbl>
          </a:graphicData>
        </a:graphic>
      </p:graphicFrame>
    </p:spTree>
    <p:extLst>
      <p:ext uri="{BB962C8B-B14F-4D97-AF65-F5344CB8AC3E}">
        <p14:creationId xmlns:p14="http://schemas.microsoft.com/office/powerpoint/2010/main" val="81087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9017-A261-EB4E-9896-8A73A9235EF1}"/>
              </a:ext>
            </a:extLst>
          </p:cNvPr>
          <p:cNvSpPr>
            <a:spLocks noGrp="1"/>
          </p:cNvSpPr>
          <p:nvPr>
            <p:ph type="title"/>
          </p:nvPr>
        </p:nvSpPr>
        <p:spPr/>
        <p:txBody>
          <a:bodyPr/>
          <a:lstStyle/>
          <a:p>
            <a:r>
              <a:rPr lang="fr-FR" dirty="0" err="1"/>
              <a:t>Example</a:t>
            </a:r>
            <a:r>
              <a:rPr lang="fr-FR" dirty="0"/>
              <a:t> 4</a:t>
            </a:r>
          </a:p>
        </p:txBody>
      </p:sp>
      <p:sp>
        <p:nvSpPr>
          <p:cNvPr id="3" name="Content Placeholder 2">
            <a:extLst>
              <a:ext uri="{FF2B5EF4-FFF2-40B4-BE49-F238E27FC236}">
                <a16:creationId xmlns:a16="http://schemas.microsoft.com/office/drawing/2014/main" id="{9E73CB28-BFDE-D149-A318-DA4ACAA982D5}"/>
              </a:ext>
            </a:extLst>
          </p:cNvPr>
          <p:cNvSpPr>
            <a:spLocks noGrp="1"/>
          </p:cNvSpPr>
          <p:nvPr>
            <p:ph idx="1"/>
          </p:nvPr>
        </p:nvSpPr>
        <p:spPr/>
        <p:txBody>
          <a:bodyPr/>
          <a:lstStyle/>
          <a:p>
            <a:r>
              <a:rPr lang="fr-FR" dirty="0" err="1"/>
              <a:t>Morisky</a:t>
            </a:r>
            <a:r>
              <a:rPr lang="fr-FR" dirty="0"/>
              <a:t>? At all?</a:t>
            </a:r>
          </a:p>
          <a:p>
            <a:endParaRPr lang="fr-FR" dirty="0"/>
          </a:p>
          <a:p>
            <a:endParaRPr lang="fr-FR" dirty="0"/>
          </a:p>
        </p:txBody>
      </p:sp>
      <p:sp>
        <p:nvSpPr>
          <p:cNvPr id="13" name="TextBox 12">
            <a:extLst>
              <a:ext uri="{FF2B5EF4-FFF2-40B4-BE49-F238E27FC236}">
                <a16:creationId xmlns:a16="http://schemas.microsoft.com/office/drawing/2014/main" id="{194E5B87-FB1C-9F49-8FB5-738A39998CC6}"/>
              </a:ext>
            </a:extLst>
          </p:cNvPr>
          <p:cNvSpPr txBox="1"/>
          <p:nvPr/>
        </p:nvSpPr>
        <p:spPr>
          <a:xfrm>
            <a:off x="7896200" y="5085184"/>
            <a:ext cx="2510046" cy="646331"/>
          </a:xfrm>
          <a:prstGeom prst="rect">
            <a:avLst/>
          </a:prstGeom>
          <a:noFill/>
        </p:spPr>
        <p:txBody>
          <a:bodyPr wrap="none" rtlCol="0">
            <a:spAutoFit/>
          </a:bodyPr>
          <a:lstStyle/>
          <a:p>
            <a:r>
              <a:rPr lang="fr-FR" sz="3600" b="1" dirty="0">
                <a:solidFill>
                  <a:srgbClr val="C00000"/>
                </a:solidFill>
              </a:rPr>
              <a:t>To </a:t>
            </a:r>
            <a:r>
              <a:rPr lang="fr-FR" sz="3600" b="1" dirty="0" err="1">
                <a:solidFill>
                  <a:srgbClr val="C00000"/>
                </a:solidFill>
              </a:rPr>
              <a:t>detail</a:t>
            </a:r>
            <a:r>
              <a:rPr lang="fr-FR" sz="3600" b="1" dirty="0">
                <a:solidFill>
                  <a:srgbClr val="C00000"/>
                </a:solidFill>
              </a:rPr>
              <a:t>…</a:t>
            </a:r>
          </a:p>
        </p:txBody>
      </p:sp>
    </p:spTree>
    <p:extLst>
      <p:ext uri="{BB962C8B-B14F-4D97-AF65-F5344CB8AC3E}">
        <p14:creationId xmlns:p14="http://schemas.microsoft.com/office/powerpoint/2010/main" val="149180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9017-A261-EB4E-9896-8A73A9235EF1}"/>
              </a:ext>
            </a:extLst>
          </p:cNvPr>
          <p:cNvSpPr>
            <a:spLocks noGrp="1"/>
          </p:cNvSpPr>
          <p:nvPr>
            <p:ph type="title"/>
          </p:nvPr>
        </p:nvSpPr>
        <p:spPr/>
        <p:txBody>
          <a:bodyPr/>
          <a:lstStyle/>
          <a:p>
            <a:r>
              <a:rPr lang="fr-FR" dirty="0" err="1"/>
              <a:t>Example</a:t>
            </a:r>
            <a:r>
              <a:rPr lang="fr-FR" dirty="0"/>
              <a:t> 5</a:t>
            </a:r>
          </a:p>
        </p:txBody>
      </p:sp>
      <p:sp>
        <p:nvSpPr>
          <p:cNvPr id="3" name="Content Placeholder 2">
            <a:extLst>
              <a:ext uri="{FF2B5EF4-FFF2-40B4-BE49-F238E27FC236}">
                <a16:creationId xmlns:a16="http://schemas.microsoft.com/office/drawing/2014/main" id="{9E73CB28-BFDE-D149-A318-DA4ACAA982D5}"/>
              </a:ext>
            </a:extLst>
          </p:cNvPr>
          <p:cNvSpPr>
            <a:spLocks noGrp="1"/>
          </p:cNvSpPr>
          <p:nvPr>
            <p:ph idx="1"/>
          </p:nvPr>
        </p:nvSpPr>
        <p:spPr/>
        <p:txBody>
          <a:bodyPr/>
          <a:lstStyle/>
          <a:p>
            <a:r>
              <a:rPr lang="fr-FR" dirty="0"/>
              <a:t>MIS-A?</a:t>
            </a:r>
          </a:p>
          <a:p>
            <a:endParaRPr lang="fr-FR" dirty="0"/>
          </a:p>
          <a:p>
            <a:endParaRPr lang="fr-FR" dirty="0"/>
          </a:p>
        </p:txBody>
      </p:sp>
      <p:sp>
        <p:nvSpPr>
          <p:cNvPr id="13" name="TextBox 12">
            <a:extLst>
              <a:ext uri="{FF2B5EF4-FFF2-40B4-BE49-F238E27FC236}">
                <a16:creationId xmlns:a16="http://schemas.microsoft.com/office/drawing/2014/main" id="{194E5B87-FB1C-9F49-8FB5-738A39998CC6}"/>
              </a:ext>
            </a:extLst>
          </p:cNvPr>
          <p:cNvSpPr txBox="1"/>
          <p:nvPr/>
        </p:nvSpPr>
        <p:spPr>
          <a:xfrm>
            <a:off x="7896200" y="5085184"/>
            <a:ext cx="2510046" cy="646331"/>
          </a:xfrm>
          <a:prstGeom prst="rect">
            <a:avLst/>
          </a:prstGeom>
          <a:noFill/>
        </p:spPr>
        <p:txBody>
          <a:bodyPr wrap="none" rtlCol="0">
            <a:spAutoFit/>
          </a:bodyPr>
          <a:lstStyle/>
          <a:p>
            <a:r>
              <a:rPr lang="fr-FR" sz="3600" b="1" dirty="0">
                <a:solidFill>
                  <a:srgbClr val="C00000"/>
                </a:solidFill>
              </a:rPr>
              <a:t>To </a:t>
            </a:r>
            <a:r>
              <a:rPr lang="fr-FR" sz="3600" b="1" dirty="0" err="1">
                <a:solidFill>
                  <a:srgbClr val="C00000"/>
                </a:solidFill>
              </a:rPr>
              <a:t>detail</a:t>
            </a:r>
            <a:r>
              <a:rPr lang="fr-FR" sz="3600" b="1" dirty="0">
                <a:solidFill>
                  <a:srgbClr val="C00000"/>
                </a:solidFill>
              </a:rPr>
              <a:t>…</a:t>
            </a:r>
          </a:p>
        </p:txBody>
      </p:sp>
    </p:spTree>
    <p:extLst>
      <p:ext uri="{BB962C8B-B14F-4D97-AF65-F5344CB8AC3E}">
        <p14:creationId xmlns:p14="http://schemas.microsoft.com/office/powerpoint/2010/main" val="3215564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544C-E171-F64C-BA68-F354D30C4370}"/>
              </a:ext>
            </a:extLst>
          </p:cNvPr>
          <p:cNvSpPr>
            <a:spLocks noGrp="1"/>
          </p:cNvSpPr>
          <p:nvPr>
            <p:ph type="title"/>
          </p:nvPr>
        </p:nvSpPr>
        <p:spPr/>
        <p:txBody>
          <a:bodyPr/>
          <a:lstStyle/>
          <a:p>
            <a:r>
              <a:rPr lang="fr-FR" dirty="0"/>
              <a:t>How to </a:t>
            </a:r>
            <a:r>
              <a:rPr lang="fr-FR" dirty="0" err="1"/>
              <a:t>choose</a:t>
            </a:r>
            <a:r>
              <a:rPr lang="fr-FR" dirty="0"/>
              <a:t> a </a:t>
            </a:r>
            <a:r>
              <a:rPr lang="fr-FR" dirty="0" err="1"/>
              <a:t>measure</a:t>
            </a:r>
            <a:r>
              <a:rPr lang="fr-FR" dirty="0"/>
              <a:t>?</a:t>
            </a:r>
          </a:p>
        </p:txBody>
      </p:sp>
      <p:sp>
        <p:nvSpPr>
          <p:cNvPr id="3" name="Content Placeholder 2">
            <a:extLst>
              <a:ext uri="{FF2B5EF4-FFF2-40B4-BE49-F238E27FC236}">
                <a16:creationId xmlns:a16="http://schemas.microsoft.com/office/drawing/2014/main" id="{ED1A9CD1-CAEC-7943-8E2F-F8A35FFF2B85}"/>
              </a:ext>
            </a:extLst>
          </p:cNvPr>
          <p:cNvSpPr>
            <a:spLocks noGrp="1"/>
          </p:cNvSpPr>
          <p:nvPr>
            <p:ph idx="1"/>
          </p:nvPr>
        </p:nvSpPr>
        <p:spPr/>
        <p:txBody>
          <a:bodyPr>
            <a:normAutofit lnSpcReduction="10000"/>
          </a:bodyPr>
          <a:lstStyle/>
          <a:p>
            <a:r>
              <a:rPr lang="fr-FR" dirty="0"/>
              <a:t>Link </a:t>
            </a:r>
            <a:r>
              <a:rPr lang="fr-FR" dirty="0" err="1"/>
              <a:t>with</a:t>
            </a:r>
            <a:r>
              <a:rPr lang="fr-FR" dirty="0"/>
              <a:t> the ABC </a:t>
            </a:r>
            <a:r>
              <a:rPr lang="fr-FR" dirty="0" err="1"/>
              <a:t>taxonomy</a:t>
            </a:r>
            <a:r>
              <a:rPr lang="fr-FR" dirty="0"/>
              <a:t> and </a:t>
            </a:r>
            <a:r>
              <a:rPr lang="fr-FR" dirty="0" err="1"/>
              <a:t>operationalisation</a:t>
            </a:r>
            <a:endParaRPr lang="fr-FR" dirty="0"/>
          </a:p>
          <a:p>
            <a:pPr lvl="1">
              <a:buFontTx/>
              <a:buChar char="-"/>
            </a:pPr>
            <a:r>
              <a:rPr lang="fr-FR" dirty="0" err="1"/>
              <a:t>What</a:t>
            </a:r>
            <a:r>
              <a:rPr lang="fr-FR" dirty="0"/>
              <a:t> </a:t>
            </a:r>
            <a:r>
              <a:rPr lang="fr-FR" dirty="0" err="1"/>
              <a:t>medication</a:t>
            </a:r>
            <a:r>
              <a:rPr lang="fr-FR" dirty="0"/>
              <a:t>?</a:t>
            </a:r>
          </a:p>
          <a:p>
            <a:pPr lvl="1">
              <a:buFontTx/>
              <a:buChar char="-"/>
            </a:pPr>
            <a:r>
              <a:rPr lang="fr-FR" dirty="0" err="1"/>
              <a:t>What</a:t>
            </a:r>
            <a:r>
              <a:rPr lang="fr-FR" dirty="0"/>
              <a:t> stage?</a:t>
            </a:r>
          </a:p>
          <a:p>
            <a:pPr lvl="1">
              <a:buFontTx/>
              <a:buChar char="-"/>
            </a:pPr>
            <a:r>
              <a:rPr lang="fr-FR" dirty="0" err="1"/>
              <a:t>What</a:t>
            </a:r>
            <a:r>
              <a:rPr lang="fr-FR" dirty="0"/>
              <a:t> </a:t>
            </a:r>
            <a:r>
              <a:rPr lang="fr-FR" dirty="0" err="1"/>
              <a:t>timeline</a:t>
            </a:r>
            <a:r>
              <a:rPr lang="fr-FR" dirty="0"/>
              <a:t>?</a:t>
            </a:r>
          </a:p>
          <a:p>
            <a:pPr lvl="1">
              <a:buFontTx/>
              <a:buChar char="-"/>
            </a:pPr>
            <a:r>
              <a:rPr lang="fr-FR" dirty="0" err="1"/>
              <a:t>Who</a:t>
            </a:r>
            <a:r>
              <a:rPr lang="fr-FR" dirty="0"/>
              <a:t> </a:t>
            </a:r>
            <a:r>
              <a:rPr lang="fr-FR" dirty="0" err="1"/>
              <a:t>can</a:t>
            </a:r>
            <a:r>
              <a:rPr lang="fr-FR" dirty="0"/>
              <a:t> </a:t>
            </a:r>
            <a:r>
              <a:rPr lang="fr-FR" dirty="0" err="1"/>
              <a:t>answer</a:t>
            </a:r>
            <a:r>
              <a:rPr lang="fr-FR" dirty="0"/>
              <a:t>?</a:t>
            </a:r>
          </a:p>
          <a:p>
            <a:pPr lvl="1">
              <a:buFontTx/>
              <a:buChar char="-"/>
            </a:pPr>
            <a:r>
              <a:rPr lang="fr-FR" dirty="0"/>
              <a:t>How do </a:t>
            </a:r>
            <a:r>
              <a:rPr lang="fr-FR" dirty="0" err="1"/>
              <a:t>they</a:t>
            </a:r>
            <a:r>
              <a:rPr lang="fr-FR" dirty="0"/>
              <a:t> </a:t>
            </a:r>
            <a:r>
              <a:rPr lang="fr-FR" dirty="0" err="1"/>
              <a:t>answer</a:t>
            </a:r>
            <a:r>
              <a:rPr lang="fr-FR" dirty="0"/>
              <a:t>? – TSR 4 </a:t>
            </a:r>
            <a:r>
              <a:rPr lang="fr-FR" dirty="0" err="1"/>
              <a:t>steps</a:t>
            </a:r>
            <a:r>
              <a:rPr lang="fr-FR" dirty="0"/>
              <a:t> (face </a:t>
            </a:r>
            <a:r>
              <a:rPr lang="fr-FR" dirty="0" err="1"/>
              <a:t>validity</a:t>
            </a:r>
            <a:r>
              <a:rPr lang="fr-FR" dirty="0"/>
              <a:t>)</a:t>
            </a:r>
          </a:p>
          <a:p>
            <a:pPr>
              <a:buFontTx/>
              <a:buChar char="-"/>
            </a:pPr>
            <a:r>
              <a:rPr lang="fr-FR" dirty="0" err="1">
                <a:sym typeface="Wingdings" pitchFamily="2" charset="2"/>
              </a:rPr>
              <a:t>Measurement</a:t>
            </a:r>
            <a:r>
              <a:rPr lang="fr-FR" dirty="0">
                <a:sym typeface="Wingdings" pitchFamily="2" charset="2"/>
              </a:rPr>
              <a:t> </a:t>
            </a:r>
            <a:r>
              <a:rPr lang="fr-FR" dirty="0" err="1">
                <a:sym typeface="Wingdings" pitchFamily="2" charset="2"/>
              </a:rPr>
              <a:t>properties</a:t>
            </a:r>
            <a:endParaRPr lang="fr-FR" dirty="0">
              <a:sym typeface="Wingdings" pitchFamily="2" charset="2"/>
            </a:endParaRPr>
          </a:p>
          <a:p>
            <a:pPr>
              <a:buFontTx/>
              <a:buChar char="-"/>
            </a:pPr>
            <a:r>
              <a:rPr lang="fr-FR" dirty="0" err="1">
                <a:sym typeface="Wingdings" pitchFamily="2" charset="2"/>
              </a:rPr>
              <a:t>Overlap</a:t>
            </a:r>
            <a:r>
              <a:rPr lang="fr-FR" dirty="0">
                <a:sym typeface="Wingdings" pitchFamily="2" charset="2"/>
              </a:rPr>
              <a:t> &amp; timing </a:t>
            </a:r>
            <a:r>
              <a:rPr lang="fr-FR" dirty="0" err="1">
                <a:sym typeface="Wingdings" pitchFamily="2" charset="2"/>
              </a:rPr>
              <a:t>with</a:t>
            </a:r>
            <a:r>
              <a:rPr lang="fr-FR" dirty="0">
                <a:sym typeface="Wingdings" pitchFamily="2" charset="2"/>
              </a:rPr>
              <a:t> </a:t>
            </a:r>
            <a:r>
              <a:rPr lang="fr-FR" dirty="0" err="1">
                <a:sym typeface="Wingdings" pitchFamily="2" charset="2"/>
              </a:rPr>
              <a:t>determinants</a:t>
            </a:r>
            <a:r>
              <a:rPr lang="fr-FR" dirty="0">
                <a:sym typeface="Wingdings" pitchFamily="2" charset="2"/>
              </a:rPr>
              <a:t> or </a:t>
            </a:r>
            <a:r>
              <a:rPr lang="fr-FR" dirty="0" err="1">
                <a:sym typeface="Wingdings" pitchFamily="2" charset="2"/>
              </a:rPr>
              <a:t>outcomes</a:t>
            </a:r>
            <a:endParaRPr lang="fr-FR" dirty="0">
              <a:sym typeface="Wingdings" pitchFamily="2" charset="2"/>
            </a:endParaRPr>
          </a:p>
          <a:p>
            <a:pPr>
              <a:buFontTx/>
              <a:buChar char="-"/>
            </a:pPr>
            <a:r>
              <a:rPr lang="fr-FR" dirty="0">
                <a:solidFill>
                  <a:srgbClr val="007EB6"/>
                </a:solidFill>
                <a:sym typeface="Wingdings" pitchFamily="2" charset="2"/>
              </a:rPr>
              <a:t>(Copyright/Permission)</a:t>
            </a:r>
            <a:endParaRPr lang="fr-FR" dirty="0">
              <a:solidFill>
                <a:srgbClr val="007EB6"/>
              </a:solidFill>
            </a:endParaRPr>
          </a:p>
        </p:txBody>
      </p:sp>
    </p:spTree>
    <p:extLst>
      <p:ext uri="{BB962C8B-B14F-4D97-AF65-F5344CB8AC3E}">
        <p14:creationId xmlns:p14="http://schemas.microsoft.com/office/powerpoint/2010/main" val="254556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03D7-41E7-924C-9E0C-6AF743026671}"/>
              </a:ext>
            </a:extLst>
          </p:cNvPr>
          <p:cNvSpPr>
            <a:spLocks noGrp="1"/>
          </p:cNvSpPr>
          <p:nvPr>
            <p:ph type="title"/>
          </p:nvPr>
        </p:nvSpPr>
        <p:spPr/>
        <p:txBody>
          <a:bodyPr/>
          <a:lstStyle/>
          <a:p>
            <a:r>
              <a:rPr lang="fr-FR" dirty="0" err="1"/>
              <a:t>Development</a:t>
            </a:r>
            <a:r>
              <a:rPr lang="fr-FR" dirty="0"/>
              <a:t> or adaptation?</a:t>
            </a:r>
          </a:p>
        </p:txBody>
      </p:sp>
      <p:sp>
        <p:nvSpPr>
          <p:cNvPr id="3" name="Content Placeholder 2">
            <a:extLst>
              <a:ext uri="{FF2B5EF4-FFF2-40B4-BE49-F238E27FC236}">
                <a16:creationId xmlns:a16="http://schemas.microsoft.com/office/drawing/2014/main" id="{7D65D850-E776-824E-A8DA-935657943FE8}"/>
              </a:ext>
            </a:extLst>
          </p:cNvPr>
          <p:cNvSpPr>
            <a:spLocks noGrp="1"/>
          </p:cNvSpPr>
          <p:nvPr>
            <p:ph idx="1"/>
          </p:nvPr>
        </p:nvSpPr>
        <p:spPr/>
        <p:txBody>
          <a:bodyPr/>
          <a:lstStyle/>
          <a:p>
            <a:r>
              <a:rPr lang="fr-FR" dirty="0" err="1"/>
              <a:t>Language</a:t>
            </a:r>
            <a:r>
              <a:rPr lang="fr-FR" dirty="0"/>
              <a:t> (back-translation &amp; cultural adaptation)</a:t>
            </a:r>
          </a:p>
          <a:p>
            <a:r>
              <a:rPr lang="fr-FR" dirty="0" err="1"/>
              <a:t>Respondent</a:t>
            </a:r>
            <a:r>
              <a:rPr lang="fr-FR" dirty="0"/>
              <a:t> (patient vs </a:t>
            </a:r>
            <a:r>
              <a:rPr lang="fr-FR" dirty="0" err="1"/>
              <a:t>caregiver</a:t>
            </a:r>
            <a:r>
              <a:rPr lang="fr-FR" dirty="0"/>
              <a:t> vs HCP)</a:t>
            </a:r>
          </a:p>
          <a:p>
            <a:r>
              <a:rPr lang="fr-FR" dirty="0" err="1"/>
              <a:t>Medication</a:t>
            </a:r>
            <a:r>
              <a:rPr lang="fr-FR" dirty="0"/>
              <a:t> </a:t>
            </a:r>
            <a:r>
              <a:rPr lang="fr-FR" dirty="0" err="1"/>
              <a:t>regimen</a:t>
            </a:r>
            <a:r>
              <a:rPr lang="fr-FR" dirty="0"/>
              <a:t> (dosage, </a:t>
            </a:r>
            <a:r>
              <a:rPr lang="fr-FR" dirty="0" err="1"/>
              <a:t>form</a:t>
            </a:r>
            <a:r>
              <a:rPr lang="fr-FR" dirty="0"/>
              <a:t> of administration)</a:t>
            </a:r>
          </a:p>
        </p:txBody>
      </p:sp>
    </p:spTree>
    <p:extLst>
      <p:ext uri="{BB962C8B-B14F-4D97-AF65-F5344CB8AC3E}">
        <p14:creationId xmlns:p14="http://schemas.microsoft.com/office/powerpoint/2010/main" val="3532480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6233A97-5B62-4149-AF63-446BAC0A8F86}"/>
              </a:ext>
            </a:extLst>
          </p:cNvPr>
          <p:cNvGraphicFramePr>
            <a:graphicFrameLocks noGrp="1"/>
          </p:cNvGraphicFramePr>
          <p:nvPr>
            <p:ph idx="1"/>
            <p:extLst>
              <p:ext uri="{D42A27DB-BD31-4B8C-83A1-F6EECF244321}">
                <p14:modId xmlns:p14="http://schemas.microsoft.com/office/powerpoint/2010/main" val="950675181"/>
              </p:ext>
            </p:extLst>
          </p:nvPr>
        </p:nvGraphicFramePr>
        <p:xfrm>
          <a:off x="407368" y="1305560"/>
          <a:ext cx="11233248" cy="4246880"/>
        </p:xfrm>
        <a:graphic>
          <a:graphicData uri="http://schemas.openxmlformats.org/drawingml/2006/table">
            <a:tbl>
              <a:tblPr bandRow="1">
                <a:tableStyleId>{5A111915-BE36-4E01-A7E5-04B1672EAD32}</a:tableStyleId>
              </a:tblPr>
              <a:tblGrid>
                <a:gridCol w="5971090">
                  <a:extLst>
                    <a:ext uri="{9D8B030D-6E8A-4147-A177-3AD203B41FA5}">
                      <a16:colId xmlns:a16="http://schemas.microsoft.com/office/drawing/2014/main" val="2384973407"/>
                    </a:ext>
                  </a:extLst>
                </a:gridCol>
                <a:gridCol w="5262158">
                  <a:extLst>
                    <a:ext uri="{9D8B030D-6E8A-4147-A177-3AD203B41FA5}">
                      <a16:colId xmlns:a16="http://schemas.microsoft.com/office/drawing/2014/main" val="2555647726"/>
                    </a:ext>
                  </a:extLst>
                </a:gridCol>
              </a:tblGrid>
              <a:tr h="370840">
                <a:tc>
                  <a:txBody>
                    <a:bodyPr/>
                    <a:lstStyle/>
                    <a:p>
                      <a:pPr fontAlgn="t"/>
                      <a:r>
                        <a:rPr lang="fr-FR" b="1" dirty="0">
                          <a:effectLst/>
                        </a:rPr>
                        <a:t>1. Do not </a:t>
                      </a:r>
                      <a:r>
                        <a:rPr lang="fr-FR" b="1" dirty="0" err="1">
                          <a:effectLst/>
                        </a:rPr>
                        <a:t>reinvent</a:t>
                      </a:r>
                      <a:r>
                        <a:rPr lang="fr-FR" b="1" dirty="0">
                          <a:effectLst/>
                        </a:rPr>
                        <a:t> the </a:t>
                      </a:r>
                      <a:r>
                        <a:rPr lang="fr-FR" b="1" dirty="0" err="1">
                          <a:effectLst/>
                        </a:rPr>
                        <a:t>wheel</a:t>
                      </a:r>
                      <a:endParaRPr lang="fr-FR" b="1" dirty="0">
                        <a:effectLst/>
                      </a:endParaRPr>
                    </a:p>
                  </a:txBody>
                  <a:tcPr/>
                </a:tc>
                <a:tc>
                  <a:txBody>
                    <a:bodyPr/>
                    <a:lstStyle/>
                    <a:p>
                      <a:pPr fontAlgn="t"/>
                      <a:r>
                        <a:rPr lang="fr-FR" dirty="0">
                          <a:effectLst/>
                        </a:rPr>
                        <a:t>SR </a:t>
                      </a:r>
                      <a:r>
                        <a:rPr lang="fr-FR" dirty="0" err="1">
                          <a:effectLst/>
                        </a:rPr>
                        <a:t>validated</a:t>
                      </a:r>
                      <a:r>
                        <a:rPr lang="fr-FR" dirty="0">
                          <a:effectLst/>
                        </a:rPr>
                        <a:t> for </a:t>
                      </a:r>
                      <a:r>
                        <a:rPr lang="fr-FR" dirty="0" err="1">
                          <a:effectLst/>
                        </a:rPr>
                        <a:t>target</a:t>
                      </a:r>
                      <a:r>
                        <a:rPr lang="fr-FR" dirty="0">
                          <a:effectLst/>
                        </a:rPr>
                        <a:t> population if possible.</a:t>
                      </a:r>
                    </a:p>
                  </a:txBody>
                  <a:tcPr/>
                </a:tc>
                <a:extLst>
                  <a:ext uri="{0D108BD9-81ED-4DB2-BD59-A6C34878D82A}">
                    <a16:rowId xmlns:a16="http://schemas.microsoft.com/office/drawing/2014/main" val="3855083440"/>
                  </a:ext>
                </a:extLst>
              </a:tr>
              <a:tr h="370840">
                <a:tc>
                  <a:txBody>
                    <a:bodyPr/>
                    <a:lstStyle/>
                    <a:p>
                      <a:pPr fontAlgn="t"/>
                      <a:r>
                        <a:rPr lang="fr-FR" b="1" dirty="0">
                          <a:effectLst/>
                        </a:rPr>
                        <a:t>2. </a:t>
                      </a:r>
                      <a:r>
                        <a:rPr lang="fr-FR" b="1" dirty="0" err="1">
                          <a:effectLst/>
                        </a:rPr>
                        <a:t>Define</a:t>
                      </a:r>
                      <a:r>
                        <a:rPr lang="fr-FR" b="1" dirty="0">
                          <a:effectLst/>
                        </a:rPr>
                        <a:t> the </a:t>
                      </a:r>
                      <a:r>
                        <a:rPr lang="fr-FR" b="1" dirty="0" err="1">
                          <a:effectLst/>
                        </a:rPr>
                        <a:t>construct</a:t>
                      </a:r>
                      <a:r>
                        <a:rPr lang="fr-FR" b="1" dirty="0">
                          <a:effectLst/>
                        </a:rPr>
                        <a:t> of </a:t>
                      </a:r>
                      <a:r>
                        <a:rPr lang="fr-FR" b="1" dirty="0" err="1">
                          <a:effectLst/>
                        </a:rPr>
                        <a:t>interest</a:t>
                      </a:r>
                      <a:endParaRPr lang="fr-FR" b="1" dirty="0">
                        <a:effectLst/>
                      </a:endParaRPr>
                    </a:p>
                  </a:txBody>
                  <a:tcPr/>
                </a:tc>
                <a:tc>
                  <a:txBody>
                    <a:bodyPr/>
                    <a:lstStyle/>
                    <a:p>
                      <a:pPr fontAlgn="t"/>
                      <a:r>
                        <a:rPr lang="fr-FR" dirty="0">
                          <a:effectLst/>
                        </a:rPr>
                        <a:t>Select SR items </a:t>
                      </a:r>
                      <a:r>
                        <a:rPr lang="fr-FR" dirty="0" err="1">
                          <a:effectLst/>
                        </a:rPr>
                        <a:t>matching</a:t>
                      </a:r>
                      <a:r>
                        <a:rPr lang="fr-FR" dirty="0">
                          <a:effectLst/>
                        </a:rPr>
                        <a:t> the </a:t>
                      </a:r>
                      <a:r>
                        <a:rPr lang="fr-FR" dirty="0" err="1">
                          <a:effectLst/>
                        </a:rPr>
                        <a:t>construct</a:t>
                      </a:r>
                      <a:endParaRPr lang="fr-FR" dirty="0">
                        <a:effectLst/>
                      </a:endParaRPr>
                    </a:p>
                  </a:txBody>
                  <a:tcPr/>
                </a:tc>
                <a:extLst>
                  <a:ext uri="{0D108BD9-81ED-4DB2-BD59-A6C34878D82A}">
                    <a16:rowId xmlns:a16="http://schemas.microsoft.com/office/drawing/2014/main" val="113867021"/>
                  </a:ext>
                </a:extLst>
              </a:tr>
              <a:tr h="370840">
                <a:tc>
                  <a:txBody>
                    <a:bodyPr/>
                    <a:lstStyle/>
                    <a:p>
                      <a:pPr fontAlgn="t"/>
                      <a:r>
                        <a:rPr lang="fr-FR" b="1" dirty="0">
                          <a:effectLst/>
                        </a:rPr>
                        <a:t>3. Chose computer vs F2F</a:t>
                      </a:r>
                    </a:p>
                  </a:txBody>
                  <a:tcPr/>
                </a:tc>
                <a:tc>
                  <a:txBody>
                    <a:bodyPr/>
                    <a:lstStyle/>
                    <a:p>
                      <a:pPr fontAlgn="t"/>
                      <a:r>
                        <a:rPr lang="fr-FR" dirty="0" err="1">
                          <a:effectLst/>
                        </a:rPr>
                        <a:t>reduce</a:t>
                      </a:r>
                      <a:r>
                        <a:rPr lang="fr-FR" dirty="0">
                          <a:effectLst/>
                        </a:rPr>
                        <a:t> social </a:t>
                      </a:r>
                      <a:r>
                        <a:rPr lang="fr-FR" dirty="0" err="1">
                          <a:effectLst/>
                        </a:rPr>
                        <a:t>desirability</a:t>
                      </a:r>
                      <a:r>
                        <a:rPr lang="fr-FR" dirty="0">
                          <a:effectLst/>
                        </a:rPr>
                        <a:t> &amp; </a:t>
                      </a:r>
                      <a:r>
                        <a:rPr lang="fr-FR" dirty="0" err="1">
                          <a:effectLst/>
                        </a:rPr>
                        <a:t>improve</a:t>
                      </a:r>
                      <a:r>
                        <a:rPr lang="fr-FR" dirty="0">
                          <a:effectLst/>
                        </a:rPr>
                        <a:t> data </a:t>
                      </a:r>
                      <a:r>
                        <a:rPr lang="fr-FR" dirty="0" err="1">
                          <a:effectLst/>
                        </a:rPr>
                        <a:t>quality</a:t>
                      </a:r>
                      <a:endParaRPr lang="fr-FR" dirty="0">
                        <a:effectLst/>
                      </a:endParaRPr>
                    </a:p>
                  </a:txBody>
                  <a:tcPr/>
                </a:tc>
                <a:extLst>
                  <a:ext uri="{0D108BD9-81ED-4DB2-BD59-A6C34878D82A}">
                    <a16:rowId xmlns:a16="http://schemas.microsoft.com/office/drawing/2014/main" val="3603424184"/>
                  </a:ext>
                </a:extLst>
              </a:tr>
              <a:tr h="370840">
                <a:tc>
                  <a:txBody>
                    <a:bodyPr/>
                    <a:lstStyle/>
                    <a:p>
                      <a:pPr fontAlgn="t"/>
                      <a:r>
                        <a:rPr lang="fr-FR" b="1" dirty="0">
                          <a:effectLst/>
                        </a:rPr>
                        <a:t>4. </a:t>
                      </a:r>
                      <a:r>
                        <a:rPr lang="fr-FR" b="1" dirty="0" err="1">
                          <a:effectLst/>
                        </a:rPr>
                        <a:t>Separate</a:t>
                      </a:r>
                      <a:r>
                        <a:rPr lang="fr-FR" b="1" dirty="0">
                          <a:effectLst/>
                        </a:rPr>
                        <a:t> data collection </a:t>
                      </a:r>
                      <a:r>
                        <a:rPr lang="fr-FR" b="1" dirty="0" err="1">
                          <a:effectLst/>
                        </a:rPr>
                        <a:t>from</a:t>
                      </a:r>
                      <a:r>
                        <a:rPr lang="fr-FR" b="1" dirty="0">
                          <a:effectLst/>
                        </a:rPr>
                        <a:t> </a:t>
                      </a:r>
                      <a:r>
                        <a:rPr lang="fr-FR" b="1" dirty="0" err="1">
                          <a:effectLst/>
                        </a:rPr>
                        <a:t>adherence</a:t>
                      </a:r>
                      <a:r>
                        <a:rPr lang="fr-FR" b="1" dirty="0">
                          <a:effectLst/>
                        </a:rPr>
                        <a:t> support</a:t>
                      </a:r>
                    </a:p>
                  </a:txBody>
                  <a:tcPr/>
                </a:tc>
                <a:tc>
                  <a:txBody>
                    <a:bodyPr/>
                    <a:lstStyle/>
                    <a:p>
                      <a:pPr fontAlgn="t"/>
                      <a:r>
                        <a:rPr lang="fr-FR" dirty="0" err="1">
                          <a:effectLst/>
                        </a:rPr>
                        <a:t>reduce</a:t>
                      </a:r>
                      <a:r>
                        <a:rPr lang="fr-FR" dirty="0">
                          <a:effectLst/>
                        </a:rPr>
                        <a:t> social </a:t>
                      </a:r>
                      <a:r>
                        <a:rPr lang="fr-FR" dirty="0" err="1">
                          <a:effectLst/>
                        </a:rPr>
                        <a:t>desirability</a:t>
                      </a:r>
                      <a:endParaRPr lang="fr-FR" dirty="0">
                        <a:effectLst/>
                      </a:endParaRPr>
                    </a:p>
                  </a:txBody>
                  <a:tcPr/>
                </a:tc>
                <a:extLst>
                  <a:ext uri="{0D108BD9-81ED-4DB2-BD59-A6C34878D82A}">
                    <a16:rowId xmlns:a16="http://schemas.microsoft.com/office/drawing/2014/main" val="143522295"/>
                  </a:ext>
                </a:extLst>
              </a:tr>
              <a:tr h="370840">
                <a:tc>
                  <a:txBody>
                    <a:bodyPr/>
                    <a:lstStyle/>
                    <a:p>
                      <a:pPr fontAlgn="t"/>
                      <a:r>
                        <a:rPr lang="fr-FR" b="1" dirty="0">
                          <a:effectLst/>
                        </a:rPr>
                        <a:t>5. </a:t>
                      </a:r>
                      <a:r>
                        <a:rPr lang="fr-FR" b="1" dirty="0" err="1">
                          <a:effectLst/>
                        </a:rPr>
                        <a:t>Normalize</a:t>
                      </a:r>
                      <a:r>
                        <a:rPr lang="fr-FR" b="1" dirty="0">
                          <a:effectLst/>
                        </a:rPr>
                        <a:t>  </a:t>
                      </a:r>
                      <a:r>
                        <a:rPr lang="fr-FR" b="1" dirty="0" err="1">
                          <a:effectLst/>
                        </a:rPr>
                        <a:t>nonadherence</a:t>
                      </a:r>
                      <a:endParaRPr lang="fr-FR" b="1" dirty="0">
                        <a:effectLst/>
                      </a:endParaRPr>
                    </a:p>
                  </a:txBody>
                  <a:tcPr/>
                </a:tc>
                <a:tc>
                  <a:txBody>
                    <a:bodyPr/>
                    <a:lstStyle/>
                    <a:p>
                      <a:pPr fontAlgn="t"/>
                      <a:r>
                        <a:rPr lang="fr-FR" dirty="0">
                          <a:effectLst/>
                        </a:rPr>
                        <a:t>intro </a:t>
                      </a:r>
                      <a:r>
                        <a:rPr lang="fr-FR" dirty="0" err="1">
                          <a:effectLst/>
                        </a:rPr>
                        <a:t>statement</a:t>
                      </a:r>
                      <a:r>
                        <a:rPr lang="fr-FR" dirty="0">
                          <a:effectLst/>
                        </a:rPr>
                        <a:t> to </a:t>
                      </a:r>
                      <a:r>
                        <a:rPr lang="fr-FR" dirty="0" err="1">
                          <a:effectLst/>
                        </a:rPr>
                        <a:t>reduce</a:t>
                      </a:r>
                      <a:r>
                        <a:rPr lang="fr-FR" dirty="0">
                          <a:effectLst/>
                        </a:rPr>
                        <a:t> social </a:t>
                      </a:r>
                      <a:r>
                        <a:rPr lang="fr-FR" dirty="0" err="1">
                          <a:effectLst/>
                        </a:rPr>
                        <a:t>desirability</a:t>
                      </a:r>
                      <a:endParaRPr lang="fr-FR" dirty="0">
                        <a:effectLst/>
                      </a:endParaRPr>
                    </a:p>
                  </a:txBody>
                  <a:tcPr/>
                </a:tc>
                <a:extLst>
                  <a:ext uri="{0D108BD9-81ED-4DB2-BD59-A6C34878D82A}">
                    <a16:rowId xmlns:a16="http://schemas.microsoft.com/office/drawing/2014/main" val="438979281"/>
                  </a:ext>
                </a:extLst>
              </a:tr>
              <a:tr h="370840">
                <a:tc>
                  <a:txBody>
                    <a:bodyPr/>
                    <a:lstStyle/>
                    <a:p>
                      <a:pPr fontAlgn="t"/>
                      <a:r>
                        <a:rPr lang="fr-FR" b="1" dirty="0">
                          <a:effectLst/>
                        </a:rPr>
                        <a:t>6. </a:t>
                      </a:r>
                      <a:r>
                        <a:rPr lang="fr-FR" b="1" dirty="0" err="1">
                          <a:effectLst/>
                        </a:rPr>
                        <a:t>Choose</a:t>
                      </a:r>
                      <a:r>
                        <a:rPr lang="fr-FR" b="1" dirty="0">
                          <a:effectLst/>
                        </a:rPr>
                        <a:t> ordinal or </a:t>
                      </a:r>
                      <a:r>
                        <a:rPr lang="fr-FR" b="1" dirty="0" err="1">
                          <a:effectLst/>
                        </a:rPr>
                        <a:t>continuous</a:t>
                      </a:r>
                      <a:r>
                        <a:rPr lang="fr-FR" b="1" dirty="0">
                          <a:effectLst/>
                        </a:rPr>
                        <a:t> </a:t>
                      </a:r>
                      <a:r>
                        <a:rPr lang="fr-FR" b="1" dirty="0" err="1">
                          <a:effectLst/>
                        </a:rPr>
                        <a:t>response</a:t>
                      </a:r>
                      <a:r>
                        <a:rPr lang="fr-FR" b="1" dirty="0">
                          <a:effectLst/>
                        </a:rPr>
                        <a:t> format</a:t>
                      </a:r>
                    </a:p>
                  </a:txBody>
                  <a:tcPr/>
                </a:tc>
                <a:tc>
                  <a:txBody>
                    <a:bodyPr/>
                    <a:lstStyle/>
                    <a:p>
                      <a:pPr fontAlgn="t"/>
                      <a:r>
                        <a:rPr lang="fr-FR" dirty="0" err="1">
                          <a:effectLst/>
                        </a:rPr>
                        <a:t>may</a:t>
                      </a:r>
                      <a:r>
                        <a:rPr lang="fr-FR" dirty="0">
                          <a:effectLst/>
                        </a:rPr>
                        <a:t> help </a:t>
                      </a:r>
                      <a:r>
                        <a:rPr lang="fr-FR" dirty="0" err="1">
                          <a:effectLst/>
                        </a:rPr>
                        <a:t>reduce</a:t>
                      </a:r>
                      <a:r>
                        <a:rPr lang="fr-FR" dirty="0">
                          <a:effectLst/>
                        </a:rPr>
                        <a:t> </a:t>
                      </a:r>
                      <a:r>
                        <a:rPr lang="fr-FR" dirty="0" err="1">
                          <a:effectLst/>
                        </a:rPr>
                        <a:t>ceiling</a:t>
                      </a:r>
                      <a:r>
                        <a:rPr lang="fr-FR" dirty="0">
                          <a:effectLst/>
                        </a:rPr>
                        <a:t> </a:t>
                      </a:r>
                      <a:r>
                        <a:rPr lang="fr-FR" dirty="0" err="1">
                          <a:effectLst/>
                        </a:rPr>
                        <a:t>effects</a:t>
                      </a:r>
                      <a:endParaRPr lang="fr-FR" dirty="0">
                        <a:effectLst/>
                      </a:endParaRPr>
                    </a:p>
                  </a:txBody>
                  <a:tcPr/>
                </a:tc>
                <a:extLst>
                  <a:ext uri="{0D108BD9-81ED-4DB2-BD59-A6C34878D82A}">
                    <a16:rowId xmlns:a16="http://schemas.microsoft.com/office/drawing/2014/main" val="2111783245"/>
                  </a:ext>
                </a:extLst>
              </a:tr>
              <a:tr h="370840">
                <a:tc>
                  <a:txBody>
                    <a:bodyPr/>
                    <a:lstStyle/>
                    <a:p>
                      <a:pPr fontAlgn="t"/>
                      <a:r>
                        <a:rPr lang="fr-FR" b="1" dirty="0">
                          <a:effectLst/>
                        </a:rPr>
                        <a:t>7. </a:t>
                      </a:r>
                      <a:r>
                        <a:rPr lang="fr-FR" b="1" dirty="0" err="1">
                          <a:effectLst/>
                        </a:rPr>
                        <a:t>Specify</a:t>
                      </a:r>
                      <a:r>
                        <a:rPr lang="fr-FR" b="1" dirty="0">
                          <a:effectLst/>
                        </a:rPr>
                        <a:t> a </a:t>
                      </a:r>
                      <a:r>
                        <a:rPr lang="fr-FR" b="1" dirty="0" err="1">
                          <a:effectLst/>
                        </a:rPr>
                        <a:t>recall</a:t>
                      </a:r>
                      <a:r>
                        <a:rPr lang="fr-FR" b="1" dirty="0">
                          <a:effectLst/>
                        </a:rPr>
                        <a:t> </a:t>
                      </a:r>
                      <a:r>
                        <a:rPr lang="fr-FR" b="1" dirty="0" err="1">
                          <a:effectLst/>
                        </a:rPr>
                        <a:t>period</a:t>
                      </a:r>
                      <a:r>
                        <a:rPr lang="fr-FR" b="1" dirty="0">
                          <a:effectLst/>
                        </a:rPr>
                        <a:t>; </a:t>
                      </a:r>
                      <a:r>
                        <a:rPr lang="fr-FR" b="1" dirty="0" err="1">
                          <a:effectLst/>
                        </a:rPr>
                        <a:t>tailor</a:t>
                      </a:r>
                      <a:r>
                        <a:rPr lang="fr-FR" b="1" dirty="0">
                          <a:effectLst/>
                        </a:rPr>
                        <a:t> to </a:t>
                      </a:r>
                      <a:r>
                        <a:rPr lang="fr-FR" b="1" dirty="0" err="1">
                          <a:effectLst/>
                        </a:rPr>
                        <a:t>respondents</a:t>
                      </a:r>
                      <a:r>
                        <a:rPr lang="fr-FR" b="1" dirty="0">
                          <a:effectLst/>
                        </a:rPr>
                        <a:t> </a:t>
                      </a:r>
                      <a:r>
                        <a:rPr lang="fr-FR" b="1" dirty="0" err="1">
                          <a:effectLst/>
                        </a:rPr>
                        <a:t>capacities</a:t>
                      </a:r>
                      <a:endParaRPr lang="fr-FR" b="1" dirty="0">
                        <a:effectLst/>
                      </a:endParaRPr>
                    </a:p>
                  </a:txBody>
                  <a:tcPr/>
                </a:tc>
                <a:tc>
                  <a:txBody>
                    <a:bodyPr/>
                    <a:lstStyle/>
                    <a:p>
                      <a:pPr fontAlgn="t"/>
                      <a:r>
                        <a:rPr lang="fr-FR" dirty="0">
                          <a:effectLst/>
                        </a:rPr>
                        <a:t>last 30 </a:t>
                      </a:r>
                      <a:r>
                        <a:rPr lang="fr-FR" dirty="0" err="1">
                          <a:effectLst/>
                        </a:rPr>
                        <a:t>days</a:t>
                      </a:r>
                      <a:r>
                        <a:rPr lang="fr-FR" dirty="0">
                          <a:effectLst/>
                        </a:rPr>
                        <a:t> </a:t>
                      </a:r>
                      <a:r>
                        <a:rPr lang="fr-FR" dirty="0" err="1">
                          <a:effectLst/>
                        </a:rPr>
                        <a:t>may</a:t>
                      </a:r>
                      <a:r>
                        <a:rPr lang="fr-FR" dirty="0">
                          <a:effectLst/>
                        </a:rPr>
                        <a:t> </a:t>
                      </a:r>
                      <a:r>
                        <a:rPr lang="fr-FR" dirty="0" err="1">
                          <a:effectLst/>
                        </a:rPr>
                        <a:t>reduce</a:t>
                      </a:r>
                      <a:r>
                        <a:rPr lang="fr-FR" dirty="0">
                          <a:effectLst/>
                        </a:rPr>
                        <a:t> </a:t>
                      </a:r>
                      <a:r>
                        <a:rPr lang="fr-FR" dirty="0" err="1">
                          <a:effectLst/>
                        </a:rPr>
                        <a:t>ceiling</a:t>
                      </a:r>
                      <a:r>
                        <a:rPr lang="fr-FR" dirty="0">
                          <a:effectLst/>
                        </a:rPr>
                        <a:t> </a:t>
                      </a:r>
                      <a:r>
                        <a:rPr lang="fr-FR" dirty="0" err="1">
                          <a:effectLst/>
                        </a:rPr>
                        <a:t>effects</a:t>
                      </a:r>
                      <a:r>
                        <a:rPr lang="fr-FR" dirty="0">
                          <a:effectLst/>
                        </a:rPr>
                        <a:t> relative to </a:t>
                      </a:r>
                      <a:r>
                        <a:rPr lang="fr-FR" dirty="0" err="1">
                          <a:effectLst/>
                        </a:rPr>
                        <a:t>shorter</a:t>
                      </a:r>
                      <a:r>
                        <a:rPr lang="fr-FR" dirty="0">
                          <a:effectLst/>
                        </a:rPr>
                        <a:t> </a:t>
                      </a:r>
                      <a:r>
                        <a:rPr lang="fr-FR" dirty="0" err="1">
                          <a:effectLst/>
                        </a:rPr>
                        <a:t>intervals</a:t>
                      </a:r>
                      <a:endParaRPr lang="fr-FR" dirty="0">
                        <a:effectLst/>
                      </a:endParaRPr>
                    </a:p>
                  </a:txBody>
                  <a:tcPr/>
                </a:tc>
                <a:extLst>
                  <a:ext uri="{0D108BD9-81ED-4DB2-BD59-A6C34878D82A}">
                    <a16:rowId xmlns:a16="http://schemas.microsoft.com/office/drawing/2014/main" val="2656150131"/>
                  </a:ext>
                </a:extLst>
              </a:tr>
              <a:tr h="370840">
                <a:tc>
                  <a:txBody>
                    <a:bodyPr/>
                    <a:lstStyle/>
                    <a:p>
                      <a:pPr fontAlgn="t"/>
                      <a:r>
                        <a:rPr lang="fr-FR" b="1" dirty="0">
                          <a:effectLst/>
                        </a:rPr>
                        <a:t>8. If </a:t>
                      </a:r>
                      <a:r>
                        <a:rPr lang="fr-FR" b="1" dirty="0" err="1">
                          <a:effectLst/>
                        </a:rPr>
                        <a:t>dichotomizing</a:t>
                      </a:r>
                      <a:r>
                        <a:rPr lang="fr-FR" b="1" dirty="0">
                          <a:effectLst/>
                        </a:rPr>
                        <a:t>, </a:t>
                      </a:r>
                      <a:r>
                        <a:rPr lang="fr-FR" b="1" dirty="0" err="1">
                          <a:effectLst/>
                        </a:rPr>
                        <a:t>try</a:t>
                      </a:r>
                      <a:r>
                        <a:rPr lang="fr-FR" b="1" dirty="0">
                          <a:effectLst/>
                        </a:rPr>
                        <a:t> 100 %</a:t>
                      </a:r>
                    </a:p>
                  </a:txBody>
                  <a:tcPr/>
                </a:tc>
                <a:tc>
                  <a:txBody>
                    <a:bodyPr/>
                    <a:lstStyle/>
                    <a:p>
                      <a:pPr fontAlgn="t"/>
                      <a:r>
                        <a:rPr lang="fr-FR" dirty="0" err="1">
                          <a:effectLst/>
                        </a:rPr>
                        <a:t>takes</a:t>
                      </a:r>
                      <a:r>
                        <a:rPr lang="fr-FR" dirty="0">
                          <a:effectLst/>
                        </a:rPr>
                        <a:t> </a:t>
                      </a:r>
                      <a:r>
                        <a:rPr lang="fr-FR" dirty="0" err="1">
                          <a:effectLst/>
                        </a:rPr>
                        <a:t>into</a:t>
                      </a:r>
                      <a:r>
                        <a:rPr lang="fr-FR" dirty="0">
                          <a:effectLst/>
                        </a:rPr>
                        <a:t> </a:t>
                      </a:r>
                      <a:r>
                        <a:rPr lang="fr-FR" dirty="0" err="1">
                          <a:effectLst/>
                        </a:rPr>
                        <a:t>account</a:t>
                      </a:r>
                      <a:r>
                        <a:rPr lang="fr-FR" dirty="0">
                          <a:effectLst/>
                        </a:rPr>
                        <a:t> the </a:t>
                      </a:r>
                      <a:r>
                        <a:rPr lang="fr-FR" dirty="0" err="1">
                          <a:effectLst/>
                        </a:rPr>
                        <a:t>tendency</a:t>
                      </a:r>
                      <a:r>
                        <a:rPr lang="fr-FR" dirty="0">
                          <a:effectLst/>
                        </a:rPr>
                        <a:t> for over-</a:t>
                      </a:r>
                      <a:r>
                        <a:rPr lang="fr-FR" dirty="0" err="1">
                          <a:effectLst/>
                        </a:rPr>
                        <a:t>reporting</a:t>
                      </a:r>
                      <a:endParaRPr lang="fr-FR" dirty="0">
                        <a:effectLst/>
                      </a:endParaRPr>
                    </a:p>
                  </a:txBody>
                  <a:tcPr/>
                </a:tc>
                <a:extLst>
                  <a:ext uri="{0D108BD9-81ED-4DB2-BD59-A6C34878D82A}">
                    <a16:rowId xmlns:a16="http://schemas.microsoft.com/office/drawing/2014/main" val="2489249929"/>
                  </a:ext>
                </a:extLst>
              </a:tr>
              <a:tr h="370840">
                <a:tc>
                  <a:txBody>
                    <a:bodyPr/>
                    <a:lstStyle/>
                    <a:p>
                      <a:pPr fontAlgn="t"/>
                      <a:r>
                        <a:rPr lang="fr-FR" b="1" dirty="0">
                          <a:effectLst/>
                        </a:rPr>
                        <a:t>9. </a:t>
                      </a:r>
                      <a:r>
                        <a:rPr lang="fr-FR" b="1" dirty="0" err="1">
                          <a:effectLst/>
                        </a:rPr>
                        <a:t>Add</a:t>
                      </a:r>
                      <a:r>
                        <a:rPr lang="fr-FR" b="1" dirty="0">
                          <a:effectLst/>
                        </a:rPr>
                        <a:t> a social </a:t>
                      </a:r>
                      <a:r>
                        <a:rPr lang="fr-FR" b="1" dirty="0" err="1">
                          <a:effectLst/>
                        </a:rPr>
                        <a:t>desirability</a:t>
                      </a:r>
                      <a:r>
                        <a:rPr lang="fr-FR" b="1" dirty="0">
                          <a:effectLst/>
                        </a:rPr>
                        <a:t> </a:t>
                      </a:r>
                      <a:r>
                        <a:rPr lang="fr-FR" b="1" dirty="0" err="1">
                          <a:effectLst/>
                        </a:rPr>
                        <a:t>measure</a:t>
                      </a:r>
                      <a:endParaRPr lang="fr-FR" b="1" dirty="0">
                        <a:effectLst/>
                      </a:endParaRPr>
                    </a:p>
                  </a:txBody>
                  <a:tcPr/>
                </a:tc>
                <a:tc>
                  <a:txBody>
                    <a:bodyPr/>
                    <a:lstStyle/>
                    <a:p>
                      <a:pPr fontAlgn="t"/>
                      <a:r>
                        <a:rPr lang="fr-FR" dirty="0" err="1">
                          <a:effectLst/>
                        </a:rPr>
                        <a:t>complements</a:t>
                      </a:r>
                      <a:r>
                        <a:rPr lang="fr-FR" dirty="0">
                          <a:effectLst/>
                        </a:rPr>
                        <a:t> </a:t>
                      </a:r>
                      <a:r>
                        <a:rPr lang="fr-FR" dirty="0" err="1">
                          <a:effectLst/>
                        </a:rPr>
                        <a:t>analysis</a:t>
                      </a:r>
                      <a:r>
                        <a:rPr lang="fr-FR" dirty="0">
                          <a:effectLst/>
                        </a:rPr>
                        <a:t> of SR </a:t>
                      </a:r>
                      <a:r>
                        <a:rPr lang="fr-FR" dirty="0" err="1">
                          <a:effectLst/>
                        </a:rPr>
                        <a:t>adherence</a:t>
                      </a:r>
                      <a:endParaRPr lang="fr-FR" dirty="0">
                        <a:effectLst/>
                      </a:endParaRPr>
                    </a:p>
                  </a:txBody>
                  <a:tcPr/>
                </a:tc>
                <a:extLst>
                  <a:ext uri="{0D108BD9-81ED-4DB2-BD59-A6C34878D82A}">
                    <a16:rowId xmlns:a16="http://schemas.microsoft.com/office/drawing/2014/main" val="3299130480"/>
                  </a:ext>
                </a:extLst>
              </a:tr>
              <a:tr h="370840">
                <a:tc>
                  <a:txBody>
                    <a:bodyPr/>
                    <a:lstStyle/>
                    <a:p>
                      <a:pPr fontAlgn="t"/>
                      <a:r>
                        <a:rPr lang="fr-FR" b="1" dirty="0">
                          <a:effectLst/>
                        </a:rPr>
                        <a:t>10. Report </a:t>
                      </a:r>
                      <a:r>
                        <a:rPr lang="fr-FR" b="1" dirty="0" err="1">
                          <a:effectLst/>
                        </a:rPr>
                        <a:t>measure</a:t>
                      </a:r>
                      <a:r>
                        <a:rPr lang="fr-FR" b="1" dirty="0">
                          <a:effectLst/>
                        </a:rPr>
                        <a:t>, administration </a:t>
                      </a:r>
                      <a:r>
                        <a:rPr lang="fr-FR" b="1" dirty="0" err="1">
                          <a:effectLst/>
                        </a:rPr>
                        <a:t>method</a:t>
                      </a:r>
                      <a:r>
                        <a:rPr lang="fr-FR" b="1" dirty="0">
                          <a:effectLst/>
                        </a:rPr>
                        <a:t>, descriptives</a:t>
                      </a:r>
                    </a:p>
                  </a:txBody>
                  <a:tcPr/>
                </a:tc>
                <a:tc>
                  <a:txBody>
                    <a:bodyPr/>
                    <a:lstStyle/>
                    <a:p>
                      <a:pPr fontAlgn="t"/>
                      <a:r>
                        <a:rPr lang="fr-FR" dirty="0">
                          <a:effectLst/>
                        </a:rPr>
                        <a:t>help </a:t>
                      </a:r>
                      <a:r>
                        <a:rPr lang="fr-FR" dirty="0" err="1">
                          <a:effectLst/>
                        </a:rPr>
                        <a:t>evidence</a:t>
                      </a:r>
                      <a:r>
                        <a:rPr lang="fr-FR" dirty="0">
                          <a:effectLst/>
                        </a:rPr>
                        <a:t> </a:t>
                      </a:r>
                      <a:r>
                        <a:rPr lang="fr-FR" dirty="0" err="1">
                          <a:effectLst/>
                        </a:rPr>
                        <a:t>synthesis</a:t>
                      </a:r>
                      <a:endParaRPr lang="fr-FR" dirty="0">
                        <a:effectLst/>
                      </a:endParaRPr>
                    </a:p>
                  </a:txBody>
                  <a:tcPr/>
                </a:tc>
                <a:extLst>
                  <a:ext uri="{0D108BD9-81ED-4DB2-BD59-A6C34878D82A}">
                    <a16:rowId xmlns:a16="http://schemas.microsoft.com/office/drawing/2014/main" val="3742893124"/>
                  </a:ext>
                </a:extLst>
              </a:tr>
            </a:tbl>
          </a:graphicData>
        </a:graphic>
      </p:graphicFrame>
      <p:sp>
        <p:nvSpPr>
          <p:cNvPr id="9" name="Rectangle 8">
            <a:extLst>
              <a:ext uri="{FF2B5EF4-FFF2-40B4-BE49-F238E27FC236}">
                <a16:creationId xmlns:a16="http://schemas.microsoft.com/office/drawing/2014/main" id="{1EE10292-8E4F-054B-9727-613907CACC3A}"/>
              </a:ext>
            </a:extLst>
          </p:cNvPr>
          <p:cNvSpPr/>
          <p:nvPr/>
        </p:nvSpPr>
        <p:spPr>
          <a:xfrm>
            <a:off x="695400" y="6165304"/>
            <a:ext cx="5480988" cy="369332"/>
          </a:xfrm>
          <a:prstGeom prst="rect">
            <a:avLst/>
          </a:prstGeom>
        </p:spPr>
        <p:txBody>
          <a:bodyPr wrap="none">
            <a:spAutoFit/>
          </a:bodyPr>
          <a:lstStyle/>
          <a:p>
            <a:r>
              <a:rPr lang="fr-FR" dirty="0" err="1">
                <a:solidFill>
                  <a:srgbClr val="000000"/>
                </a:solidFill>
                <a:latin typeface="arial" panose="020B0604020202020204" pitchFamily="34" charset="0"/>
              </a:rPr>
              <a:t>Stirratt</a:t>
            </a:r>
            <a:r>
              <a:rPr lang="fr-FR" dirty="0">
                <a:solidFill>
                  <a:srgbClr val="000000"/>
                </a:solidFill>
                <a:latin typeface="arial" panose="020B0604020202020204" pitchFamily="34" charset="0"/>
              </a:rPr>
              <a:t> et al. 2015; </a:t>
            </a:r>
            <a:r>
              <a:rPr lang="fr-FR" dirty="0" err="1">
                <a:solidFill>
                  <a:srgbClr val="000000"/>
                </a:solidFill>
                <a:latin typeface="arial" panose="020B0604020202020204" pitchFamily="34" charset="0"/>
              </a:rPr>
              <a:t>doi</a:t>
            </a:r>
            <a:r>
              <a:rPr lang="fr-FR" dirty="0">
                <a:solidFill>
                  <a:srgbClr val="000000"/>
                </a:solidFill>
                <a:latin typeface="arial" panose="020B0604020202020204" pitchFamily="34" charset="0"/>
              </a:rPr>
              <a:t>: </a:t>
            </a:r>
            <a:r>
              <a:rPr lang="fr-FR" dirty="0">
                <a:solidFill>
                  <a:srgbClr val="642A8F"/>
                </a:solidFill>
                <a:latin typeface="arial" panose="020B0604020202020204" pitchFamily="34" charset="0"/>
                <a:hlinkClick r:id="rId3"/>
              </a:rPr>
              <a:t>10.1007/s13142-015-0315-2</a:t>
            </a:r>
            <a:endParaRPr lang="fr-FR" dirty="0"/>
          </a:p>
        </p:txBody>
      </p:sp>
      <p:sp>
        <p:nvSpPr>
          <p:cNvPr id="10" name="Title 1">
            <a:extLst>
              <a:ext uri="{FF2B5EF4-FFF2-40B4-BE49-F238E27FC236}">
                <a16:creationId xmlns:a16="http://schemas.microsoft.com/office/drawing/2014/main" id="{28A56304-EAF9-ED4E-B1F8-4166FFF72010}"/>
              </a:ext>
            </a:extLst>
          </p:cNvPr>
          <p:cNvSpPr>
            <a:spLocks noGrp="1"/>
          </p:cNvSpPr>
          <p:nvPr>
            <p:ph type="title"/>
          </p:nvPr>
        </p:nvSpPr>
        <p:spPr>
          <a:xfrm>
            <a:off x="609600" y="274638"/>
            <a:ext cx="10972800" cy="1143000"/>
          </a:xfrm>
        </p:spPr>
        <p:txBody>
          <a:bodyPr/>
          <a:lstStyle/>
          <a:p>
            <a:r>
              <a:rPr lang="fr-FR" dirty="0"/>
              <a:t>10 </a:t>
            </a:r>
            <a:r>
              <a:rPr lang="fr-FR" dirty="0" err="1"/>
              <a:t>rules</a:t>
            </a:r>
            <a:r>
              <a:rPr lang="fr-FR" dirty="0"/>
              <a:t> for SR </a:t>
            </a:r>
          </a:p>
        </p:txBody>
      </p:sp>
      <p:sp>
        <p:nvSpPr>
          <p:cNvPr id="11" name="TextBox 10">
            <a:extLst>
              <a:ext uri="{FF2B5EF4-FFF2-40B4-BE49-F238E27FC236}">
                <a16:creationId xmlns:a16="http://schemas.microsoft.com/office/drawing/2014/main" id="{FF60D32C-1723-BB4D-9DB1-9862C630C520}"/>
              </a:ext>
            </a:extLst>
          </p:cNvPr>
          <p:cNvSpPr txBox="1"/>
          <p:nvPr/>
        </p:nvSpPr>
        <p:spPr>
          <a:xfrm>
            <a:off x="7896200" y="5724454"/>
            <a:ext cx="2612638" cy="646331"/>
          </a:xfrm>
          <a:prstGeom prst="rect">
            <a:avLst/>
          </a:prstGeom>
          <a:noFill/>
        </p:spPr>
        <p:txBody>
          <a:bodyPr wrap="none" rtlCol="0">
            <a:spAutoFit/>
          </a:bodyPr>
          <a:lstStyle/>
          <a:p>
            <a:r>
              <a:rPr lang="fr-FR" sz="3600" b="1" dirty="0">
                <a:solidFill>
                  <a:srgbClr val="C00000"/>
                </a:solidFill>
              </a:rPr>
              <a:t>To check…</a:t>
            </a:r>
          </a:p>
        </p:txBody>
      </p:sp>
    </p:spTree>
    <p:extLst>
      <p:ext uri="{BB962C8B-B14F-4D97-AF65-F5344CB8AC3E}">
        <p14:creationId xmlns:p14="http://schemas.microsoft.com/office/powerpoint/2010/main" val="2458520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508-83D5-9740-ACBF-331F75B51EFC}"/>
              </a:ext>
            </a:extLst>
          </p:cNvPr>
          <p:cNvSpPr>
            <a:spLocks noGrp="1"/>
          </p:cNvSpPr>
          <p:nvPr>
            <p:ph type="title"/>
          </p:nvPr>
        </p:nvSpPr>
        <p:spPr/>
        <p:txBody>
          <a:bodyPr/>
          <a:lstStyle/>
          <a:p>
            <a:r>
              <a:rPr lang="fr-FR" dirty="0"/>
              <a:t>[insert slides Ira]</a:t>
            </a:r>
          </a:p>
        </p:txBody>
      </p:sp>
      <p:sp>
        <p:nvSpPr>
          <p:cNvPr id="3" name="Content Placeholder 2">
            <a:extLst>
              <a:ext uri="{FF2B5EF4-FFF2-40B4-BE49-F238E27FC236}">
                <a16:creationId xmlns:a16="http://schemas.microsoft.com/office/drawing/2014/main" id="{D6D3B7CA-6330-7647-BBEC-8730F36995E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32731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DE32-4CFA-254B-B9A4-B84B4437597B}"/>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89C4D18A-8EF8-0E48-B064-E383A1FE7037}"/>
              </a:ext>
            </a:extLst>
          </p:cNvPr>
          <p:cNvSpPr>
            <a:spLocks noGrp="1"/>
          </p:cNvSpPr>
          <p:nvPr>
            <p:ph idx="1"/>
          </p:nvPr>
        </p:nvSpPr>
        <p:spPr/>
        <p:txBody>
          <a:bodyPr/>
          <a:lstStyle/>
          <a:p>
            <a:r>
              <a:rPr lang="fr-FR" dirty="0"/>
              <a:t>Item stem</a:t>
            </a:r>
          </a:p>
          <a:p>
            <a:r>
              <a:rPr lang="fr-FR" dirty="0" err="1"/>
              <a:t>Recall</a:t>
            </a:r>
            <a:r>
              <a:rPr lang="fr-FR" dirty="0"/>
              <a:t> – time frame</a:t>
            </a:r>
          </a:p>
          <a:p>
            <a:r>
              <a:rPr lang="fr-FR" dirty="0" err="1"/>
              <a:t>Response</a:t>
            </a:r>
            <a:r>
              <a:rPr lang="fr-FR" dirty="0"/>
              <a:t> </a:t>
            </a:r>
            <a:r>
              <a:rPr lang="fr-FR" dirty="0" err="1"/>
              <a:t>categories</a:t>
            </a:r>
            <a:r>
              <a:rPr lang="fr-FR" dirty="0"/>
              <a:t>/options</a:t>
            </a:r>
          </a:p>
        </p:txBody>
      </p:sp>
    </p:spTree>
    <p:extLst>
      <p:ext uri="{BB962C8B-B14F-4D97-AF65-F5344CB8AC3E}">
        <p14:creationId xmlns:p14="http://schemas.microsoft.com/office/powerpoint/2010/main" val="9141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343B-3795-214B-A221-AB865B97933B}"/>
              </a:ext>
            </a:extLst>
          </p:cNvPr>
          <p:cNvSpPr>
            <a:spLocks noGrp="1"/>
          </p:cNvSpPr>
          <p:nvPr>
            <p:ph type="title"/>
          </p:nvPr>
        </p:nvSpPr>
        <p:spPr/>
        <p:txBody>
          <a:bodyPr/>
          <a:lstStyle/>
          <a:p>
            <a:r>
              <a:rPr lang="fr-FR" dirty="0"/>
              <a:t>Key messages</a:t>
            </a:r>
          </a:p>
        </p:txBody>
      </p:sp>
      <p:sp>
        <p:nvSpPr>
          <p:cNvPr id="3" name="Content Placeholder 2">
            <a:extLst>
              <a:ext uri="{FF2B5EF4-FFF2-40B4-BE49-F238E27FC236}">
                <a16:creationId xmlns:a16="http://schemas.microsoft.com/office/drawing/2014/main" id="{555CD071-13BB-8841-9A49-278F9285E903}"/>
              </a:ext>
            </a:extLst>
          </p:cNvPr>
          <p:cNvSpPr>
            <a:spLocks noGrp="1"/>
          </p:cNvSpPr>
          <p:nvPr>
            <p:ph idx="1"/>
          </p:nvPr>
        </p:nvSpPr>
        <p:spPr/>
        <p:txBody>
          <a:bodyPr/>
          <a:lstStyle/>
          <a:p>
            <a:r>
              <a:rPr lang="fr-FR" dirty="0" err="1"/>
              <a:t>Don’t</a:t>
            </a:r>
            <a:r>
              <a:rPr lang="fr-FR" dirty="0"/>
              <a:t> </a:t>
            </a:r>
            <a:r>
              <a:rPr lang="fr-FR" dirty="0" err="1"/>
              <a:t>develop</a:t>
            </a:r>
            <a:r>
              <a:rPr lang="fr-FR" dirty="0"/>
              <a:t> a new </a:t>
            </a:r>
            <a:r>
              <a:rPr lang="fr-FR" dirty="0" err="1"/>
              <a:t>measure</a:t>
            </a:r>
            <a:r>
              <a:rPr lang="fr-FR" dirty="0"/>
              <a:t> </a:t>
            </a:r>
            <a:r>
              <a:rPr lang="fr-FR" dirty="0" err="1"/>
              <a:t>unless</a:t>
            </a:r>
            <a:r>
              <a:rPr lang="fr-FR" dirty="0"/>
              <a:t> </a:t>
            </a:r>
            <a:r>
              <a:rPr lang="fr-FR" dirty="0" err="1"/>
              <a:t>you</a:t>
            </a:r>
            <a:r>
              <a:rPr lang="fr-FR" dirty="0"/>
              <a:t> have to!</a:t>
            </a:r>
          </a:p>
          <a:p>
            <a:pPr lvl="1"/>
            <a:r>
              <a:rPr lang="fr-FR" dirty="0"/>
              <a:t>Time </a:t>
            </a:r>
            <a:r>
              <a:rPr lang="fr-FR" dirty="0" err="1"/>
              <a:t>consuming</a:t>
            </a:r>
            <a:endParaRPr lang="fr-FR" dirty="0"/>
          </a:p>
          <a:p>
            <a:pPr lvl="1"/>
            <a:r>
              <a:rPr lang="fr-FR" dirty="0" err="1"/>
              <a:t>Complicated</a:t>
            </a:r>
            <a:r>
              <a:rPr lang="fr-FR" dirty="0"/>
              <a:t>… </a:t>
            </a:r>
          </a:p>
          <a:p>
            <a:pPr lvl="1"/>
            <a:endParaRPr lang="fr-FR" dirty="0"/>
          </a:p>
          <a:p>
            <a:r>
              <a:rPr lang="fr-FR" dirty="0" err="1"/>
              <a:t>Don’t</a:t>
            </a:r>
            <a:r>
              <a:rPr lang="fr-FR" dirty="0"/>
              <a:t> use ‘de facto’ </a:t>
            </a:r>
            <a:r>
              <a:rPr lang="fr-FR" dirty="0" err="1"/>
              <a:t>scales</a:t>
            </a:r>
            <a:r>
              <a:rPr lang="fr-FR" dirty="0"/>
              <a:t> if </a:t>
            </a:r>
            <a:r>
              <a:rPr lang="fr-FR" dirty="0" err="1"/>
              <a:t>they</a:t>
            </a:r>
            <a:r>
              <a:rPr lang="fr-FR" dirty="0"/>
              <a:t> </a:t>
            </a:r>
            <a:r>
              <a:rPr lang="fr-FR" dirty="0" err="1"/>
              <a:t>don’t</a:t>
            </a:r>
            <a:r>
              <a:rPr lang="fr-FR" dirty="0"/>
              <a:t> fit the </a:t>
            </a:r>
            <a:r>
              <a:rPr lang="fr-FR" dirty="0" err="1"/>
              <a:t>criteria</a:t>
            </a:r>
            <a:r>
              <a:rPr lang="fr-FR" dirty="0"/>
              <a:t>/</a:t>
            </a:r>
            <a:r>
              <a:rPr lang="fr-FR" dirty="0" err="1"/>
              <a:t>your</a:t>
            </a:r>
            <a:r>
              <a:rPr lang="fr-FR" dirty="0"/>
              <a:t> situation</a:t>
            </a:r>
          </a:p>
          <a:p>
            <a:endParaRPr lang="fr-FR" dirty="0"/>
          </a:p>
          <a:p>
            <a:r>
              <a:rPr lang="fr-FR" dirty="0"/>
              <a:t>If </a:t>
            </a:r>
            <a:r>
              <a:rPr lang="fr-FR" dirty="0" err="1"/>
              <a:t>you</a:t>
            </a:r>
            <a:r>
              <a:rPr lang="fr-FR" dirty="0"/>
              <a:t> do </a:t>
            </a:r>
            <a:r>
              <a:rPr lang="fr-FR" dirty="0" err="1"/>
              <a:t>develop</a:t>
            </a:r>
            <a:r>
              <a:rPr lang="fr-FR" dirty="0"/>
              <a:t>, </a:t>
            </a:r>
            <a:r>
              <a:rPr lang="fr-FR" dirty="0" err="1"/>
              <a:t>make</a:t>
            </a:r>
            <a:r>
              <a:rPr lang="fr-FR" dirty="0"/>
              <a:t> sure </a:t>
            </a:r>
            <a:r>
              <a:rPr lang="fr-FR" dirty="0" err="1"/>
              <a:t>you</a:t>
            </a:r>
            <a:r>
              <a:rPr lang="fr-FR" dirty="0"/>
              <a:t> </a:t>
            </a:r>
            <a:r>
              <a:rPr lang="fr-FR" dirty="0" err="1"/>
              <a:t>follow</a:t>
            </a:r>
            <a:r>
              <a:rPr lang="fr-FR" dirty="0"/>
              <a:t> the </a:t>
            </a:r>
            <a:r>
              <a:rPr lang="fr-FR" dirty="0" err="1"/>
              <a:t>process</a:t>
            </a:r>
            <a:endParaRPr lang="fr-FR" dirty="0"/>
          </a:p>
        </p:txBody>
      </p:sp>
    </p:spTree>
    <p:extLst>
      <p:ext uri="{BB962C8B-B14F-4D97-AF65-F5344CB8AC3E}">
        <p14:creationId xmlns:p14="http://schemas.microsoft.com/office/powerpoint/2010/main" val="1371251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846A-374C-F742-9DF6-4029BAB6B503}"/>
              </a:ext>
            </a:extLst>
          </p:cNvPr>
          <p:cNvSpPr>
            <a:spLocks noGrp="1"/>
          </p:cNvSpPr>
          <p:nvPr>
            <p:ph type="title"/>
          </p:nvPr>
        </p:nvSpPr>
        <p:spPr/>
        <p:txBody>
          <a:bodyPr/>
          <a:lstStyle/>
          <a:p>
            <a:r>
              <a:rPr lang="fr-FR" dirty="0" err="1"/>
              <a:t>Exercise</a:t>
            </a:r>
            <a:r>
              <a:rPr lang="fr-FR" dirty="0"/>
              <a:t> 1</a:t>
            </a:r>
          </a:p>
        </p:txBody>
      </p:sp>
      <p:sp>
        <p:nvSpPr>
          <p:cNvPr id="3" name="Content Placeholder 2">
            <a:extLst>
              <a:ext uri="{FF2B5EF4-FFF2-40B4-BE49-F238E27FC236}">
                <a16:creationId xmlns:a16="http://schemas.microsoft.com/office/drawing/2014/main" id="{B29D803E-1499-704E-91F7-0C386B7C8BB1}"/>
              </a:ext>
            </a:extLst>
          </p:cNvPr>
          <p:cNvSpPr>
            <a:spLocks noGrp="1"/>
          </p:cNvSpPr>
          <p:nvPr>
            <p:ph idx="1"/>
          </p:nvPr>
        </p:nvSpPr>
        <p:spPr/>
        <p:txBody>
          <a:bodyPr/>
          <a:lstStyle/>
          <a:p>
            <a:r>
              <a:rPr lang="fr-FR" dirty="0" err="1"/>
              <a:t>Individual</a:t>
            </a:r>
            <a:r>
              <a:rPr lang="fr-FR" dirty="0"/>
              <a:t> questions (cognitive </a:t>
            </a:r>
            <a:r>
              <a:rPr lang="fr-FR" dirty="0" err="1"/>
              <a:t>testing</a:t>
            </a:r>
            <a:r>
              <a:rPr lang="fr-FR" dirty="0"/>
              <a:t>)</a:t>
            </a:r>
          </a:p>
          <a:p>
            <a:pPr lvl="1"/>
            <a:endParaRPr lang="fr-FR" dirty="0"/>
          </a:p>
          <a:p>
            <a:pPr marL="457200" lvl="1" indent="0">
              <a:buNone/>
            </a:pPr>
            <a:r>
              <a:rPr lang="fr-FR" dirty="0">
                <a:sym typeface="Wingdings" pitchFamily="2" charset="2"/>
              </a:rPr>
              <a:t> </a:t>
            </a:r>
            <a:r>
              <a:rPr lang="fr-FR" dirty="0"/>
              <a:t>Examine the </a:t>
            </a:r>
            <a:r>
              <a:rPr lang="fr-FR" dirty="0" err="1"/>
              <a:t>example</a:t>
            </a:r>
            <a:r>
              <a:rPr lang="fr-FR" dirty="0"/>
              <a:t> questions:</a:t>
            </a:r>
          </a:p>
          <a:p>
            <a:pPr marL="457200" lvl="1" indent="0">
              <a:buNone/>
            </a:pPr>
            <a:r>
              <a:rPr lang="fr-FR" dirty="0"/>
              <a:t>	- </a:t>
            </a:r>
            <a:r>
              <a:rPr lang="fr-FR" dirty="0" err="1"/>
              <a:t>what</a:t>
            </a:r>
            <a:r>
              <a:rPr lang="fr-FR" dirty="0"/>
              <a:t> </a:t>
            </a:r>
            <a:r>
              <a:rPr lang="fr-FR" dirty="0" err="1"/>
              <a:t>difficulties</a:t>
            </a:r>
            <a:r>
              <a:rPr lang="fr-FR" dirty="0"/>
              <a:t> in </a:t>
            </a:r>
            <a:r>
              <a:rPr lang="fr-FR" dirty="0" err="1"/>
              <a:t>responding</a:t>
            </a:r>
            <a:r>
              <a:rPr lang="fr-FR" dirty="0"/>
              <a:t>?</a:t>
            </a:r>
          </a:p>
          <a:p>
            <a:pPr marL="457200" lvl="1" indent="0">
              <a:buNone/>
            </a:pPr>
            <a:r>
              <a:rPr lang="fr-FR" dirty="0"/>
              <a:t>	- </a:t>
            </a:r>
            <a:r>
              <a:rPr lang="fr-FR" dirty="0" err="1"/>
              <a:t>what</a:t>
            </a:r>
            <a:r>
              <a:rPr lang="fr-FR" dirty="0"/>
              <a:t> </a:t>
            </a:r>
            <a:r>
              <a:rPr lang="fr-FR" dirty="0" err="1"/>
              <a:t>improvements</a:t>
            </a:r>
            <a:r>
              <a:rPr lang="fr-FR" dirty="0"/>
              <a:t>?</a:t>
            </a:r>
          </a:p>
        </p:txBody>
      </p:sp>
    </p:spTree>
    <p:extLst>
      <p:ext uri="{BB962C8B-B14F-4D97-AF65-F5344CB8AC3E}">
        <p14:creationId xmlns:p14="http://schemas.microsoft.com/office/powerpoint/2010/main" val="3497170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203D-9CF9-BB45-B9EC-C71431DA7991}"/>
              </a:ext>
            </a:extLst>
          </p:cNvPr>
          <p:cNvSpPr>
            <a:spLocks noGrp="1"/>
          </p:cNvSpPr>
          <p:nvPr>
            <p:ph type="title"/>
          </p:nvPr>
        </p:nvSpPr>
        <p:spPr/>
        <p:txBody>
          <a:bodyPr/>
          <a:lstStyle/>
          <a:p>
            <a:r>
              <a:rPr lang="fr-FR" dirty="0" err="1"/>
              <a:t>Exercise</a:t>
            </a:r>
            <a:r>
              <a:rPr lang="fr-FR" dirty="0"/>
              <a:t> 2</a:t>
            </a:r>
          </a:p>
        </p:txBody>
      </p:sp>
      <p:sp>
        <p:nvSpPr>
          <p:cNvPr id="3" name="Content Placeholder 2">
            <a:extLst>
              <a:ext uri="{FF2B5EF4-FFF2-40B4-BE49-F238E27FC236}">
                <a16:creationId xmlns:a16="http://schemas.microsoft.com/office/drawing/2014/main" id="{C2FB52C1-660F-7841-BA4F-4091A3648ACC}"/>
              </a:ext>
            </a:extLst>
          </p:cNvPr>
          <p:cNvSpPr>
            <a:spLocks noGrp="1"/>
          </p:cNvSpPr>
          <p:nvPr>
            <p:ph idx="1"/>
          </p:nvPr>
        </p:nvSpPr>
        <p:spPr/>
        <p:txBody>
          <a:bodyPr/>
          <a:lstStyle/>
          <a:p>
            <a:r>
              <a:rPr lang="fr-FR" dirty="0" err="1"/>
              <a:t>Improve</a:t>
            </a:r>
            <a:r>
              <a:rPr lang="fr-FR" dirty="0"/>
              <a:t> data </a:t>
            </a:r>
            <a:r>
              <a:rPr lang="fr-FR" dirty="0" err="1"/>
              <a:t>quality</a:t>
            </a:r>
            <a:r>
              <a:rPr lang="fr-FR" dirty="0"/>
              <a:t> by </a:t>
            </a:r>
            <a:r>
              <a:rPr lang="fr-FR" dirty="0" err="1"/>
              <a:t>changing</a:t>
            </a:r>
            <a:r>
              <a:rPr lang="fr-FR" dirty="0"/>
              <a:t> </a:t>
            </a:r>
            <a:r>
              <a:rPr lang="fr-FR" dirty="0" err="1"/>
              <a:t>context</a:t>
            </a:r>
            <a:r>
              <a:rPr lang="fr-FR" dirty="0"/>
              <a:t>:</a:t>
            </a:r>
          </a:p>
          <a:p>
            <a:pPr lvl="1"/>
            <a:r>
              <a:rPr lang="fr-FR" dirty="0" err="1"/>
              <a:t>mHealth</a:t>
            </a:r>
            <a:r>
              <a:rPr lang="fr-FR" dirty="0"/>
              <a:t> </a:t>
            </a:r>
            <a:r>
              <a:rPr lang="fr-FR" dirty="0">
                <a:sym typeface="Wingdings" pitchFamily="2" charset="2"/>
              </a:rPr>
              <a:t> digital </a:t>
            </a:r>
            <a:r>
              <a:rPr lang="fr-FR" dirty="0" err="1">
                <a:sym typeface="Wingdings" pitchFamily="2" charset="2"/>
              </a:rPr>
              <a:t>tools</a:t>
            </a:r>
            <a:r>
              <a:rPr lang="fr-FR" dirty="0">
                <a:sym typeface="Wingdings" pitchFamily="2" charset="2"/>
              </a:rPr>
              <a:t> for </a:t>
            </a:r>
            <a:r>
              <a:rPr lang="fr-FR" dirty="0" err="1">
                <a:sym typeface="Wingdings" pitchFamily="2" charset="2"/>
              </a:rPr>
              <a:t>adherence</a:t>
            </a:r>
            <a:r>
              <a:rPr lang="fr-FR" dirty="0">
                <a:sym typeface="Wingdings" pitchFamily="2" charset="2"/>
              </a:rPr>
              <a:t> </a:t>
            </a:r>
            <a:r>
              <a:rPr lang="fr-FR" dirty="0" err="1">
                <a:sym typeface="Wingdings" pitchFamily="2" charset="2"/>
              </a:rPr>
              <a:t>measurement</a:t>
            </a:r>
            <a:endParaRPr lang="fr-FR" dirty="0">
              <a:sym typeface="Wingdings" pitchFamily="2" charset="2"/>
            </a:endParaRPr>
          </a:p>
          <a:p>
            <a:pPr lvl="1"/>
            <a:r>
              <a:rPr lang="fr-FR" dirty="0">
                <a:sym typeface="Wingdings" pitchFamily="2" charset="2"/>
              </a:rPr>
              <a:t>How to use </a:t>
            </a:r>
            <a:r>
              <a:rPr lang="fr-FR" dirty="0" err="1">
                <a:sym typeface="Wingdings" pitchFamily="2" charset="2"/>
              </a:rPr>
              <a:t>it</a:t>
            </a:r>
            <a:r>
              <a:rPr lang="fr-FR" dirty="0">
                <a:sym typeface="Wingdings" pitchFamily="2" charset="2"/>
              </a:rPr>
              <a:t> to </a:t>
            </a:r>
            <a:r>
              <a:rPr lang="fr-FR" dirty="0" err="1">
                <a:sym typeface="Wingdings" pitchFamily="2" charset="2"/>
              </a:rPr>
              <a:t>improve</a:t>
            </a:r>
            <a:r>
              <a:rPr lang="fr-FR" dirty="0">
                <a:sym typeface="Wingdings" pitchFamily="2" charset="2"/>
              </a:rPr>
              <a:t> </a:t>
            </a:r>
            <a:r>
              <a:rPr lang="fr-FR" dirty="0" err="1">
                <a:sym typeface="Wingdings" pitchFamily="2" charset="2"/>
              </a:rPr>
              <a:t>response</a:t>
            </a:r>
            <a:r>
              <a:rPr lang="fr-FR" dirty="0">
                <a:sym typeface="Wingdings" pitchFamily="2" charset="2"/>
              </a:rPr>
              <a:t> </a:t>
            </a:r>
          </a:p>
          <a:p>
            <a:pPr marL="457200" lvl="1" indent="0">
              <a:buNone/>
            </a:pPr>
            <a:r>
              <a:rPr lang="fr-FR" dirty="0">
                <a:sym typeface="Wingdings" pitchFamily="2" charset="2"/>
              </a:rPr>
              <a:t>(</a:t>
            </a:r>
            <a:r>
              <a:rPr lang="fr-FR" dirty="0" err="1">
                <a:sym typeface="Wingdings" pitchFamily="2" charset="2"/>
              </a:rPr>
              <a:t>example</a:t>
            </a:r>
            <a:r>
              <a:rPr lang="fr-FR" dirty="0">
                <a:sym typeface="Wingdings" pitchFamily="2" charset="2"/>
              </a:rPr>
              <a:t> of </a:t>
            </a:r>
            <a:r>
              <a:rPr lang="fr-FR" dirty="0" err="1">
                <a:sym typeface="Wingdings" pitchFamily="2" charset="2"/>
              </a:rPr>
              <a:t>measuring</a:t>
            </a:r>
            <a:r>
              <a:rPr lang="fr-FR" dirty="0">
                <a:sym typeface="Wingdings" pitchFamily="2" charset="2"/>
              </a:rPr>
              <a:t> </a:t>
            </a:r>
            <a:r>
              <a:rPr lang="fr-FR" dirty="0" err="1">
                <a:sym typeface="Wingdings" pitchFamily="2" charset="2"/>
              </a:rPr>
              <a:t>adherence</a:t>
            </a:r>
            <a:r>
              <a:rPr lang="fr-FR" dirty="0">
                <a:sym typeface="Wingdings" pitchFamily="2" charset="2"/>
              </a:rPr>
              <a:t> in a </a:t>
            </a:r>
            <a:r>
              <a:rPr lang="fr-FR" dirty="0" err="1">
                <a:sym typeface="Wingdings" pitchFamily="2" charset="2"/>
              </a:rPr>
              <a:t>clinical</a:t>
            </a:r>
            <a:r>
              <a:rPr lang="fr-FR" dirty="0">
                <a:sym typeface="Wingdings" pitchFamily="2" charset="2"/>
              </a:rPr>
              <a:t> setting as part of the </a:t>
            </a:r>
            <a:r>
              <a:rPr lang="fr-FR" dirty="0" err="1">
                <a:sym typeface="Wingdings" pitchFamily="2" charset="2"/>
              </a:rPr>
              <a:t>study</a:t>
            </a:r>
            <a:r>
              <a:rPr lang="fr-FR" dirty="0">
                <a:sym typeface="Wingdings" pitchFamily="2" charset="2"/>
              </a:rPr>
              <a:t>)</a:t>
            </a:r>
          </a:p>
          <a:p>
            <a:pPr marL="457200" lvl="1" indent="0">
              <a:buNone/>
            </a:pPr>
            <a:r>
              <a:rPr lang="fr-FR" dirty="0">
                <a:sym typeface="Wingdings" pitchFamily="2" charset="2"/>
              </a:rPr>
              <a:t>EMA, </a:t>
            </a:r>
            <a:r>
              <a:rPr lang="fr-FR" dirty="0" err="1">
                <a:sym typeface="Wingdings" pitchFamily="2" charset="2"/>
              </a:rPr>
              <a:t>micromoments</a:t>
            </a:r>
            <a:r>
              <a:rPr lang="fr-FR" dirty="0">
                <a:sym typeface="Wingdings" pitchFamily="2" charset="2"/>
              </a:rPr>
              <a:t>, </a:t>
            </a:r>
            <a:r>
              <a:rPr lang="fr-FR" dirty="0" err="1">
                <a:sym typeface="Wingdings" pitchFamily="2" charset="2"/>
              </a:rPr>
              <a:t>other</a:t>
            </a:r>
            <a:r>
              <a:rPr lang="fr-FR" dirty="0">
                <a:sym typeface="Wingdings" pitchFamily="2" charset="2"/>
              </a:rPr>
              <a:t> options (</a:t>
            </a:r>
            <a:r>
              <a:rPr lang="fr-FR" dirty="0" err="1">
                <a:sym typeface="Wingdings" pitchFamily="2" charset="2"/>
              </a:rPr>
              <a:t>link</a:t>
            </a:r>
            <a:r>
              <a:rPr lang="fr-FR" dirty="0">
                <a:sym typeface="Wingdings" pitchFamily="2" charset="2"/>
              </a:rPr>
              <a:t> </a:t>
            </a:r>
            <a:r>
              <a:rPr lang="fr-FR" dirty="0" err="1">
                <a:sym typeface="Wingdings" pitchFamily="2" charset="2"/>
              </a:rPr>
              <a:t>with</a:t>
            </a:r>
            <a:r>
              <a:rPr lang="fr-FR" dirty="0">
                <a:sym typeface="Wingdings" pitchFamily="2" charset="2"/>
              </a:rPr>
              <a:t> interventions…)</a:t>
            </a:r>
            <a:endParaRPr lang="fr-FR" dirty="0"/>
          </a:p>
          <a:p>
            <a:endParaRPr lang="fr-FR" dirty="0"/>
          </a:p>
          <a:p>
            <a:endParaRPr lang="fr-FR" dirty="0"/>
          </a:p>
        </p:txBody>
      </p:sp>
    </p:spTree>
    <p:extLst>
      <p:ext uri="{BB962C8B-B14F-4D97-AF65-F5344CB8AC3E}">
        <p14:creationId xmlns:p14="http://schemas.microsoft.com/office/powerpoint/2010/main" val="330688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508-83D5-9740-ACBF-331F75B51EFC}"/>
              </a:ext>
            </a:extLst>
          </p:cNvPr>
          <p:cNvSpPr>
            <a:spLocks noGrp="1"/>
          </p:cNvSpPr>
          <p:nvPr>
            <p:ph type="title"/>
          </p:nvPr>
        </p:nvSpPr>
        <p:spPr/>
        <p:txBody>
          <a:bodyPr/>
          <a:lstStyle/>
          <a:p>
            <a:r>
              <a:rPr lang="fr-FR" dirty="0"/>
              <a:t>[insert slides Marie]</a:t>
            </a:r>
          </a:p>
        </p:txBody>
      </p:sp>
      <p:sp>
        <p:nvSpPr>
          <p:cNvPr id="3" name="Content Placeholder 2">
            <a:extLst>
              <a:ext uri="{FF2B5EF4-FFF2-40B4-BE49-F238E27FC236}">
                <a16:creationId xmlns:a16="http://schemas.microsoft.com/office/drawing/2014/main" id="{D6D3B7CA-6330-7647-BBEC-8730F36995E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13100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04664"/>
            <a:ext cx="10363200" cy="1470025"/>
          </a:xfrm>
        </p:spPr>
        <p:txBody>
          <a:bodyPr/>
          <a:lstStyle/>
          <a:p>
            <a:r>
              <a:rPr lang="en-US" dirty="0"/>
              <a:t>Self-reported adherence data</a:t>
            </a:r>
          </a:p>
        </p:txBody>
      </p:sp>
      <p:sp>
        <p:nvSpPr>
          <p:cNvPr id="3" name="Subtitle 2"/>
          <p:cNvSpPr>
            <a:spLocks noGrp="1"/>
          </p:cNvSpPr>
          <p:nvPr>
            <p:ph type="subTitle" idx="1"/>
          </p:nvPr>
        </p:nvSpPr>
        <p:spPr>
          <a:xfrm>
            <a:off x="1828800" y="4653136"/>
            <a:ext cx="8534400" cy="1752600"/>
          </a:xfrm>
        </p:spPr>
        <p:txBody>
          <a:bodyPr>
            <a:normAutofit/>
          </a:bodyPr>
          <a:lstStyle/>
          <a:p>
            <a:r>
              <a:rPr lang="en-US" dirty="0">
                <a:latin typeface="+mj-lt"/>
              </a:rPr>
              <a:t>Alex Dima</a:t>
            </a:r>
          </a:p>
        </p:txBody>
      </p:sp>
      <p:sp>
        <p:nvSpPr>
          <p:cNvPr id="4" name="TextBox 3">
            <a:extLst>
              <a:ext uri="{FF2B5EF4-FFF2-40B4-BE49-F238E27FC236}">
                <a16:creationId xmlns:a16="http://schemas.microsoft.com/office/drawing/2014/main" id="{FCCDBCE9-18A2-244C-86EC-46D253C55858}"/>
              </a:ext>
            </a:extLst>
          </p:cNvPr>
          <p:cNvSpPr txBox="1"/>
          <p:nvPr/>
        </p:nvSpPr>
        <p:spPr>
          <a:xfrm>
            <a:off x="3612788" y="2844225"/>
            <a:ext cx="6537367" cy="584775"/>
          </a:xfrm>
          <a:prstGeom prst="rect">
            <a:avLst/>
          </a:prstGeom>
          <a:noFill/>
        </p:spPr>
        <p:txBody>
          <a:bodyPr wrap="none" rtlCol="0">
            <a:spAutoFit/>
          </a:bodyPr>
          <a:lstStyle/>
          <a:p>
            <a:r>
              <a:rPr lang="fr-FR" sz="3200" dirty="0" err="1"/>
              <a:t>Demo</a:t>
            </a:r>
            <a:r>
              <a:rPr lang="fr-FR" sz="3200" dirty="0"/>
              <a:t> self-report </a:t>
            </a:r>
            <a:r>
              <a:rPr lang="fr-FR" sz="3200" dirty="0" err="1"/>
              <a:t>measure</a:t>
            </a:r>
            <a:r>
              <a:rPr lang="fr-FR" sz="3200" dirty="0"/>
              <a:t> </a:t>
            </a:r>
            <a:r>
              <a:rPr lang="fr-FR" sz="3200" dirty="0" err="1"/>
              <a:t>analysis</a:t>
            </a:r>
            <a:endParaRPr lang="fr-FR" sz="3200" dirty="0"/>
          </a:p>
        </p:txBody>
      </p:sp>
    </p:spTree>
    <p:extLst>
      <p:ext uri="{BB962C8B-B14F-4D97-AF65-F5344CB8AC3E}">
        <p14:creationId xmlns:p14="http://schemas.microsoft.com/office/powerpoint/2010/main" val="2032944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C08B-D4D0-4542-A095-CBF4A407035A}"/>
              </a:ext>
            </a:extLst>
          </p:cNvPr>
          <p:cNvSpPr>
            <a:spLocks noGrp="1"/>
          </p:cNvSpPr>
          <p:nvPr>
            <p:ph type="title"/>
          </p:nvPr>
        </p:nvSpPr>
        <p:spPr/>
        <p:txBody>
          <a:bodyPr/>
          <a:lstStyle/>
          <a:p>
            <a:r>
              <a:rPr lang="fr-FR" dirty="0"/>
              <a:t>How to </a:t>
            </a:r>
            <a:r>
              <a:rPr lang="fr-FR" dirty="0" err="1"/>
              <a:t>choose</a:t>
            </a:r>
            <a:r>
              <a:rPr lang="fr-FR" dirty="0"/>
              <a:t> a </a:t>
            </a:r>
            <a:r>
              <a:rPr lang="fr-FR" dirty="0" err="1"/>
              <a:t>measure</a:t>
            </a:r>
            <a:r>
              <a:rPr lang="fr-FR" dirty="0"/>
              <a:t>?</a:t>
            </a:r>
          </a:p>
        </p:txBody>
      </p:sp>
      <p:sp>
        <p:nvSpPr>
          <p:cNvPr id="3" name="Content Placeholder 2">
            <a:extLst>
              <a:ext uri="{FF2B5EF4-FFF2-40B4-BE49-F238E27FC236}">
                <a16:creationId xmlns:a16="http://schemas.microsoft.com/office/drawing/2014/main" id="{32525F54-6D71-7D40-9165-BBC95B772B21}"/>
              </a:ext>
            </a:extLst>
          </p:cNvPr>
          <p:cNvSpPr>
            <a:spLocks noGrp="1"/>
          </p:cNvSpPr>
          <p:nvPr>
            <p:ph idx="1"/>
          </p:nvPr>
        </p:nvSpPr>
        <p:spPr/>
        <p:txBody>
          <a:bodyPr/>
          <a:lstStyle/>
          <a:p>
            <a:endParaRPr lang="fr-FR"/>
          </a:p>
        </p:txBody>
      </p:sp>
      <p:pic>
        <p:nvPicPr>
          <p:cNvPr id="4" name="Picture 3">
            <a:extLst>
              <a:ext uri="{FF2B5EF4-FFF2-40B4-BE49-F238E27FC236}">
                <a16:creationId xmlns:a16="http://schemas.microsoft.com/office/drawing/2014/main" id="{9717504B-BC9F-EB43-8B64-C23A026EF747}"/>
              </a:ext>
            </a:extLst>
          </p:cNvPr>
          <p:cNvPicPr>
            <a:picLocks noChangeAspect="1"/>
          </p:cNvPicPr>
          <p:nvPr/>
        </p:nvPicPr>
        <p:blipFill>
          <a:blip r:embed="rId3"/>
          <a:stretch>
            <a:fillRect/>
          </a:stretch>
        </p:blipFill>
        <p:spPr>
          <a:xfrm>
            <a:off x="2423592" y="1208866"/>
            <a:ext cx="7620000" cy="5384800"/>
          </a:xfrm>
          <a:prstGeom prst="rect">
            <a:avLst/>
          </a:prstGeom>
        </p:spPr>
      </p:pic>
      <p:sp>
        <p:nvSpPr>
          <p:cNvPr id="5" name="Rectangle 4">
            <a:extLst>
              <a:ext uri="{FF2B5EF4-FFF2-40B4-BE49-F238E27FC236}">
                <a16:creationId xmlns:a16="http://schemas.microsoft.com/office/drawing/2014/main" id="{276B15D7-E70F-F148-B61C-BBFA98998B78}"/>
              </a:ext>
            </a:extLst>
          </p:cNvPr>
          <p:cNvSpPr/>
          <p:nvPr/>
        </p:nvSpPr>
        <p:spPr>
          <a:xfrm>
            <a:off x="300062" y="6584215"/>
            <a:ext cx="4152099" cy="276999"/>
          </a:xfrm>
          <a:prstGeom prst="rect">
            <a:avLst/>
          </a:prstGeom>
        </p:spPr>
        <p:txBody>
          <a:bodyPr wrap="none">
            <a:spAutoFit/>
          </a:bodyPr>
          <a:lstStyle/>
          <a:p>
            <a:r>
              <a:rPr lang="fr-FR" sz="1200" dirty="0" err="1">
                <a:latin typeface="AdvPSA88A"/>
              </a:rPr>
              <a:t>doi</a:t>
            </a:r>
            <a:r>
              <a:rPr lang="fr-FR" sz="1200" dirty="0">
                <a:latin typeface="AdvPSA88A"/>
              </a:rPr>
              <a:t>: 10.1016/j.jclinepi.2010.02.006 	</a:t>
            </a:r>
            <a:r>
              <a:rPr lang="fr-FR" sz="1200" dirty="0">
                <a:hlinkClick r:id="rId4"/>
              </a:rPr>
              <a:t> https://cosmin.nl/</a:t>
            </a:r>
            <a:endParaRPr lang="fr-FR" sz="1200" dirty="0"/>
          </a:p>
        </p:txBody>
      </p:sp>
    </p:spTree>
    <p:extLst>
      <p:ext uri="{BB962C8B-B14F-4D97-AF65-F5344CB8AC3E}">
        <p14:creationId xmlns:p14="http://schemas.microsoft.com/office/powerpoint/2010/main" val="2358152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B309-1B81-DE4F-A46C-9F8574EC85F8}"/>
              </a:ext>
            </a:extLst>
          </p:cNvPr>
          <p:cNvSpPr>
            <a:spLocks noGrp="1"/>
          </p:cNvSpPr>
          <p:nvPr>
            <p:ph type="title"/>
          </p:nvPr>
        </p:nvSpPr>
        <p:spPr/>
        <p:txBody>
          <a:bodyPr/>
          <a:lstStyle/>
          <a:p>
            <a:r>
              <a:rPr lang="fr-FR" dirty="0" err="1"/>
              <a:t>Reliability</a:t>
            </a:r>
            <a:r>
              <a:rPr lang="fr-FR" dirty="0"/>
              <a:t> of SR</a:t>
            </a:r>
          </a:p>
        </p:txBody>
      </p:sp>
      <p:sp>
        <p:nvSpPr>
          <p:cNvPr id="3" name="Content Placeholder 2">
            <a:extLst>
              <a:ext uri="{FF2B5EF4-FFF2-40B4-BE49-F238E27FC236}">
                <a16:creationId xmlns:a16="http://schemas.microsoft.com/office/drawing/2014/main" id="{3948BAF9-FC13-C944-9EE3-A45D2F0E0DF8}"/>
              </a:ext>
            </a:extLst>
          </p:cNvPr>
          <p:cNvSpPr>
            <a:spLocks noGrp="1"/>
          </p:cNvSpPr>
          <p:nvPr>
            <p:ph idx="1"/>
          </p:nvPr>
        </p:nvSpPr>
        <p:spPr/>
        <p:txBody>
          <a:bodyPr>
            <a:normAutofit lnSpcReduction="10000"/>
          </a:bodyPr>
          <a:lstStyle/>
          <a:p>
            <a:r>
              <a:rPr lang="fr-FR" dirty="0" err="1"/>
              <a:t>Reliability</a:t>
            </a:r>
            <a:r>
              <a:rPr lang="fr-FR" dirty="0"/>
              <a:t> </a:t>
            </a:r>
          </a:p>
          <a:p>
            <a:pPr lvl="1"/>
            <a:r>
              <a:rPr lang="fr-FR" dirty="0"/>
              <a:t>test-</a:t>
            </a:r>
            <a:r>
              <a:rPr lang="fr-FR" dirty="0" err="1"/>
              <a:t>retest</a:t>
            </a:r>
            <a:r>
              <a:rPr lang="fr-FR" dirty="0"/>
              <a:t> : </a:t>
            </a:r>
            <a:r>
              <a:rPr lang="fr-FR" dirty="0" err="1"/>
              <a:t>answers</a:t>
            </a:r>
            <a:r>
              <a:rPr lang="fr-FR" dirty="0"/>
              <a:t> </a:t>
            </a:r>
            <a:r>
              <a:rPr lang="fr-FR" dirty="0" err="1"/>
              <a:t>today</a:t>
            </a:r>
            <a:r>
              <a:rPr lang="fr-FR" dirty="0"/>
              <a:t> == in </a:t>
            </a:r>
            <a:r>
              <a:rPr lang="fr-FR" dirty="0" err="1"/>
              <a:t>e.g</a:t>
            </a:r>
            <a:r>
              <a:rPr lang="fr-FR" dirty="0"/>
              <a:t>. 1 </a:t>
            </a:r>
            <a:r>
              <a:rPr lang="fr-FR" dirty="0" err="1"/>
              <a:t>week</a:t>
            </a:r>
            <a:endParaRPr lang="fr-FR" dirty="0"/>
          </a:p>
          <a:p>
            <a:pPr lvl="2"/>
            <a:r>
              <a:rPr lang="fr-FR" dirty="0">
                <a:solidFill>
                  <a:srgbClr val="007EB6"/>
                </a:solidFill>
              </a:rPr>
              <a:t>!! </a:t>
            </a:r>
            <a:r>
              <a:rPr lang="fr-FR" dirty="0" err="1">
                <a:solidFill>
                  <a:srgbClr val="007EB6"/>
                </a:solidFill>
              </a:rPr>
              <a:t>different</a:t>
            </a:r>
            <a:r>
              <a:rPr lang="fr-FR" dirty="0">
                <a:solidFill>
                  <a:srgbClr val="007EB6"/>
                </a:solidFill>
              </a:rPr>
              <a:t> </a:t>
            </a:r>
            <a:r>
              <a:rPr lang="fr-FR" dirty="0" err="1">
                <a:solidFill>
                  <a:srgbClr val="007EB6"/>
                </a:solidFill>
              </a:rPr>
              <a:t>period</a:t>
            </a:r>
            <a:r>
              <a:rPr lang="fr-FR" dirty="0">
                <a:solidFill>
                  <a:srgbClr val="007EB6"/>
                </a:solidFill>
              </a:rPr>
              <a:t> over time </a:t>
            </a:r>
            <a:r>
              <a:rPr lang="fr-FR" dirty="0" err="1">
                <a:solidFill>
                  <a:srgbClr val="007EB6"/>
                </a:solidFill>
              </a:rPr>
              <a:t>with</a:t>
            </a:r>
            <a:r>
              <a:rPr lang="fr-FR" dirty="0">
                <a:solidFill>
                  <a:srgbClr val="007EB6"/>
                </a:solidFill>
              </a:rPr>
              <a:t> no change</a:t>
            </a:r>
          </a:p>
          <a:p>
            <a:pPr lvl="1"/>
            <a:r>
              <a:rPr lang="fr-FR" dirty="0"/>
              <a:t>inter-rater: </a:t>
            </a:r>
            <a:r>
              <a:rPr lang="fr-FR" dirty="0" err="1"/>
              <a:t>answers</a:t>
            </a:r>
            <a:r>
              <a:rPr lang="fr-FR" dirty="0"/>
              <a:t> </a:t>
            </a:r>
            <a:r>
              <a:rPr lang="fr-FR" dirty="0" err="1"/>
              <a:t>carer</a:t>
            </a:r>
            <a:r>
              <a:rPr lang="fr-FR" dirty="0"/>
              <a:t> 1 == </a:t>
            </a:r>
            <a:r>
              <a:rPr lang="fr-FR" dirty="0" err="1"/>
              <a:t>carer</a:t>
            </a:r>
            <a:r>
              <a:rPr lang="fr-FR" dirty="0"/>
              <a:t> 2, </a:t>
            </a:r>
            <a:r>
              <a:rPr lang="fr-FR" dirty="0" err="1"/>
              <a:t>same</a:t>
            </a:r>
            <a:r>
              <a:rPr lang="fr-FR" dirty="0"/>
              <a:t> occasion</a:t>
            </a:r>
          </a:p>
          <a:p>
            <a:pPr lvl="1"/>
            <a:r>
              <a:rPr lang="fr-FR" dirty="0">
                <a:solidFill>
                  <a:schemeClr val="bg1">
                    <a:lumMod val="65000"/>
                  </a:schemeClr>
                </a:solidFill>
              </a:rPr>
              <a:t>intra-rater: </a:t>
            </a:r>
            <a:r>
              <a:rPr lang="fr-FR" dirty="0" err="1">
                <a:solidFill>
                  <a:schemeClr val="bg1">
                    <a:lumMod val="65000"/>
                  </a:schemeClr>
                </a:solidFill>
              </a:rPr>
              <a:t>answers</a:t>
            </a:r>
            <a:r>
              <a:rPr lang="fr-FR" dirty="0">
                <a:solidFill>
                  <a:schemeClr val="bg1">
                    <a:lumMod val="65000"/>
                  </a:schemeClr>
                </a:solidFill>
              </a:rPr>
              <a:t> </a:t>
            </a:r>
            <a:r>
              <a:rPr lang="fr-FR" dirty="0" err="1">
                <a:solidFill>
                  <a:schemeClr val="bg1">
                    <a:lumMod val="65000"/>
                  </a:schemeClr>
                </a:solidFill>
              </a:rPr>
              <a:t>same</a:t>
            </a:r>
            <a:r>
              <a:rPr lang="fr-FR" dirty="0">
                <a:solidFill>
                  <a:schemeClr val="bg1">
                    <a:lumMod val="65000"/>
                  </a:schemeClr>
                </a:solidFill>
              </a:rPr>
              <a:t> </a:t>
            </a:r>
            <a:r>
              <a:rPr lang="fr-FR" dirty="0" err="1">
                <a:solidFill>
                  <a:schemeClr val="bg1">
                    <a:lumMod val="65000"/>
                  </a:schemeClr>
                </a:solidFill>
              </a:rPr>
              <a:t>person</a:t>
            </a:r>
            <a:r>
              <a:rPr lang="fr-FR" dirty="0">
                <a:solidFill>
                  <a:schemeClr val="bg1">
                    <a:lumMod val="65000"/>
                  </a:schemeClr>
                </a:solidFill>
              </a:rPr>
              <a:t>, occasion 1 == occasion 2</a:t>
            </a:r>
          </a:p>
          <a:p>
            <a:r>
              <a:rPr lang="fr-FR" dirty="0" err="1"/>
              <a:t>Internal</a:t>
            </a:r>
            <a:r>
              <a:rPr lang="fr-FR" dirty="0"/>
              <a:t> </a:t>
            </a:r>
            <a:r>
              <a:rPr lang="fr-FR" dirty="0" err="1"/>
              <a:t>consistency</a:t>
            </a:r>
            <a:r>
              <a:rPr lang="fr-FR" dirty="0"/>
              <a:t>: </a:t>
            </a:r>
          </a:p>
          <a:p>
            <a:pPr lvl="1"/>
            <a:r>
              <a:rPr lang="fr-FR" dirty="0"/>
              <a:t>item set 1 == item set 2, </a:t>
            </a:r>
            <a:r>
              <a:rPr lang="fr-FR" dirty="0" err="1"/>
              <a:t>same</a:t>
            </a:r>
            <a:r>
              <a:rPr lang="fr-FR" dirty="0"/>
              <a:t> </a:t>
            </a:r>
            <a:r>
              <a:rPr lang="fr-FR" dirty="0" err="1"/>
              <a:t>period</a:t>
            </a:r>
            <a:endParaRPr lang="fr-FR" dirty="0"/>
          </a:p>
          <a:p>
            <a:r>
              <a:rPr lang="fr-FR" dirty="0" err="1">
                <a:solidFill>
                  <a:schemeClr val="bg1">
                    <a:lumMod val="65000"/>
                  </a:schemeClr>
                </a:solidFill>
              </a:rPr>
              <a:t>Measurement</a:t>
            </a:r>
            <a:r>
              <a:rPr lang="fr-FR" dirty="0">
                <a:solidFill>
                  <a:schemeClr val="bg1">
                    <a:lumMod val="65000"/>
                  </a:schemeClr>
                </a:solidFill>
              </a:rPr>
              <a:t> </a:t>
            </a:r>
            <a:r>
              <a:rPr lang="fr-FR" dirty="0" err="1">
                <a:solidFill>
                  <a:schemeClr val="bg1">
                    <a:lumMod val="65000"/>
                  </a:schemeClr>
                </a:solidFill>
              </a:rPr>
              <a:t>error</a:t>
            </a:r>
            <a:r>
              <a:rPr lang="fr-FR" dirty="0">
                <a:solidFill>
                  <a:schemeClr val="bg1">
                    <a:lumMod val="65000"/>
                  </a:schemeClr>
                </a:solidFill>
              </a:rPr>
              <a:t>: </a:t>
            </a:r>
          </a:p>
          <a:p>
            <a:pPr lvl="1"/>
            <a:r>
              <a:rPr lang="fr-FR" dirty="0" err="1">
                <a:solidFill>
                  <a:schemeClr val="bg1">
                    <a:lumMod val="65000"/>
                  </a:schemeClr>
                </a:solidFill>
              </a:rPr>
              <a:t>systematic</a:t>
            </a:r>
            <a:r>
              <a:rPr lang="fr-FR" dirty="0">
                <a:solidFill>
                  <a:schemeClr val="bg1">
                    <a:lumMod val="65000"/>
                  </a:schemeClr>
                </a:solidFill>
              </a:rPr>
              <a:t> + </a:t>
            </a:r>
            <a:r>
              <a:rPr lang="fr-FR" dirty="0" err="1">
                <a:solidFill>
                  <a:schemeClr val="bg1">
                    <a:lumMod val="65000"/>
                  </a:schemeClr>
                </a:solidFill>
              </a:rPr>
              <a:t>random</a:t>
            </a:r>
            <a:r>
              <a:rPr lang="fr-FR" dirty="0">
                <a:solidFill>
                  <a:schemeClr val="bg1">
                    <a:lumMod val="65000"/>
                  </a:schemeClr>
                </a:solidFill>
              </a:rPr>
              <a:t> variance not due to ‘</a:t>
            </a:r>
            <a:r>
              <a:rPr lang="fr-FR" dirty="0" err="1">
                <a:solidFill>
                  <a:schemeClr val="bg1">
                    <a:lumMod val="65000"/>
                  </a:schemeClr>
                </a:solidFill>
              </a:rPr>
              <a:t>true</a:t>
            </a:r>
            <a:r>
              <a:rPr lang="fr-FR" dirty="0">
                <a:solidFill>
                  <a:schemeClr val="bg1">
                    <a:lumMod val="65000"/>
                  </a:schemeClr>
                </a:solidFill>
              </a:rPr>
              <a:t>’ </a:t>
            </a:r>
            <a:r>
              <a:rPr lang="fr-FR" dirty="0" err="1">
                <a:solidFill>
                  <a:schemeClr val="bg1">
                    <a:lumMod val="65000"/>
                  </a:schemeClr>
                </a:solidFill>
              </a:rPr>
              <a:t>differences</a:t>
            </a:r>
            <a:endParaRPr lang="fr-FR" dirty="0">
              <a:solidFill>
                <a:schemeClr val="bg1">
                  <a:lumMod val="65000"/>
                </a:schemeClr>
              </a:solidFill>
            </a:endParaRPr>
          </a:p>
          <a:p>
            <a:endParaRPr lang="fr-FR" dirty="0"/>
          </a:p>
          <a:p>
            <a:endParaRPr lang="fr-FR" dirty="0"/>
          </a:p>
          <a:p>
            <a:endParaRPr lang="fr-FR" dirty="0"/>
          </a:p>
          <a:p>
            <a:pPr marL="0" indent="0">
              <a:buNone/>
            </a:pPr>
            <a:endParaRPr lang="fr-FR" dirty="0"/>
          </a:p>
        </p:txBody>
      </p:sp>
      <p:pic>
        <p:nvPicPr>
          <p:cNvPr id="4" name="Picture 3">
            <a:extLst>
              <a:ext uri="{FF2B5EF4-FFF2-40B4-BE49-F238E27FC236}">
                <a16:creationId xmlns:a16="http://schemas.microsoft.com/office/drawing/2014/main" id="{339EFA90-FF9E-5343-AD9A-9B06658CA68A}"/>
              </a:ext>
            </a:extLst>
          </p:cNvPr>
          <p:cNvPicPr>
            <a:picLocks noChangeAspect="1"/>
          </p:cNvPicPr>
          <p:nvPr/>
        </p:nvPicPr>
        <p:blipFill rotWithShape="1">
          <a:blip r:embed="rId2"/>
          <a:srcRect l="945" t="18496" r="60311" b="24808"/>
          <a:stretch/>
        </p:blipFill>
        <p:spPr>
          <a:xfrm>
            <a:off x="9234373" y="73733"/>
            <a:ext cx="2952328" cy="3052935"/>
          </a:xfrm>
          <a:prstGeom prst="ellipse">
            <a:avLst/>
          </a:prstGeom>
        </p:spPr>
      </p:pic>
    </p:spTree>
    <p:extLst>
      <p:ext uri="{BB962C8B-B14F-4D97-AF65-F5344CB8AC3E}">
        <p14:creationId xmlns:p14="http://schemas.microsoft.com/office/powerpoint/2010/main" val="2978563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B309-1B81-DE4F-A46C-9F8574EC85F8}"/>
              </a:ext>
            </a:extLst>
          </p:cNvPr>
          <p:cNvSpPr>
            <a:spLocks noGrp="1"/>
          </p:cNvSpPr>
          <p:nvPr>
            <p:ph type="title"/>
          </p:nvPr>
        </p:nvSpPr>
        <p:spPr/>
        <p:txBody>
          <a:bodyPr/>
          <a:lstStyle/>
          <a:p>
            <a:r>
              <a:rPr lang="fr-FR" dirty="0" err="1"/>
              <a:t>Validity</a:t>
            </a:r>
            <a:r>
              <a:rPr lang="fr-FR" dirty="0"/>
              <a:t> of SR</a:t>
            </a:r>
          </a:p>
        </p:txBody>
      </p:sp>
      <p:sp>
        <p:nvSpPr>
          <p:cNvPr id="3" name="Content Placeholder 2">
            <a:extLst>
              <a:ext uri="{FF2B5EF4-FFF2-40B4-BE49-F238E27FC236}">
                <a16:creationId xmlns:a16="http://schemas.microsoft.com/office/drawing/2014/main" id="{3948BAF9-FC13-C944-9EE3-A45D2F0E0DF8}"/>
              </a:ext>
            </a:extLst>
          </p:cNvPr>
          <p:cNvSpPr>
            <a:spLocks noGrp="1"/>
          </p:cNvSpPr>
          <p:nvPr>
            <p:ph idx="1"/>
          </p:nvPr>
        </p:nvSpPr>
        <p:spPr/>
        <p:txBody>
          <a:bodyPr/>
          <a:lstStyle/>
          <a:p>
            <a:r>
              <a:rPr lang="fr-FR" dirty="0"/>
              <a:t>Content</a:t>
            </a:r>
          </a:p>
          <a:p>
            <a:pPr lvl="1"/>
            <a:r>
              <a:rPr lang="fr-FR" sz="2400" dirty="0"/>
              <a:t>Face </a:t>
            </a:r>
            <a:r>
              <a:rPr lang="fr-FR" sz="2400" dirty="0" err="1"/>
              <a:t>validity</a:t>
            </a:r>
            <a:r>
              <a:rPr lang="fr-FR" sz="2400" dirty="0"/>
              <a:t>: </a:t>
            </a:r>
            <a:r>
              <a:rPr lang="fr-FR" sz="2400" dirty="0" err="1"/>
              <a:t>does</a:t>
            </a:r>
            <a:r>
              <a:rPr lang="fr-FR" sz="2400" dirty="0"/>
              <a:t> </a:t>
            </a:r>
            <a:r>
              <a:rPr lang="fr-FR" sz="2400" dirty="0" err="1"/>
              <a:t>it</a:t>
            </a:r>
            <a:r>
              <a:rPr lang="fr-FR" sz="2400" dirty="0"/>
              <a:t> </a:t>
            </a:r>
            <a:r>
              <a:rPr lang="fr-FR" sz="2400" dirty="0" err="1"/>
              <a:t>ask</a:t>
            </a:r>
            <a:r>
              <a:rPr lang="fr-FR" sz="2400" dirty="0"/>
              <a:t> about </a:t>
            </a:r>
            <a:r>
              <a:rPr lang="fr-FR" sz="2400" dirty="0" err="1"/>
              <a:t>adherence</a:t>
            </a:r>
            <a:r>
              <a:rPr lang="fr-FR" sz="2400" dirty="0"/>
              <a:t>?</a:t>
            </a:r>
          </a:p>
          <a:p>
            <a:r>
              <a:rPr lang="fr-FR" dirty="0" err="1"/>
              <a:t>Construct</a:t>
            </a:r>
            <a:endParaRPr lang="fr-FR" dirty="0"/>
          </a:p>
          <a:p>
            <a:pPr lvl="1"/>
            <a:r>
              <a:rPr lang="fr-FR" sz="2400" dirty="0"/>
              <a:t>Structural: uni/</a:t>
            </a:r>
            <a:r>
              <a:rPr lang="fr-FR" sz="2400" dirty="0" err="1"/>
              <a:t>multidimensional</a:t>
            </a:r>
            <a:r>
              <a:rPr lang="fr-FR" sz="2400" dirty="0"/>
              <a:t> </a:t>
            </a:r>
            <a:r>
              <a:rPr lang="fr-FR" sz="2400" dirty="0">
                <a:sym typeface="Wingdings" pitchFamily="2" charset="2"/>
              </a:rPr>
              <a:t>== </a:t>
            </a:r>
            <a:r>
              <a:rPr lang="fr-FR" sz="2400" dirty="0" err="1">
                <a:sym typeface="Wingdings" pitchFamily="2" charset="2"/>
              </a:rPr>
              <a:t>construct</a:t>
            </a:r>
            <a:r>
              <a:rPr lang="fr-FR" sz="2400" dirty="0">
                <a:sym typeface="Wingdings" pitchFamily="2" charset="2"/>
              </a:rPr>
              <a:t> dimensions</a:t>
            </a:r>
          </a:p>
          <a:p>
            <a:pPr lvl="1"/>
            <a:r>
              <a:rPr lang="fr-FR" sz="2400" dirty="0" err="1">
                <a:sym typeface="Wingdings" pitchFamily="2" charset="2"/>
              </a:rPr>
              <a:t>Hypothesis-testing</a:t>
            </a:r>
            <a:r>
              <a:rPr lang="fr-FR" sz="2400" dirty="0">
                <a:sym typeface="Wingdings" pitchFamily="2" charset="2"/>
              </a:rPr>
              <a:t>: in line </a:t>
            </a:r>
            <a:r>
              <a:rPr lang="fr-FR" sz="2400" dirty="0" err="1">
                <a:sym typeface="Wingdings" pitchFamily="2" charset="2"/>
              </a:rPr>
              <a:t>with</a:t>
            </a:r>
            <a:r>
              <a:rPr lang="fr-FR" sz="2400" dirty="0">
                <a:sym typeface="Wingdings" pitchFamily="2" charset="2"/>
              </a:rPr>
              <a:t> expectations on </a:t>
            </a:r>
            <a:r>
              <a:rPr lang="fr-FR" sz="2400" dirty="0" err="1">
                <a:sym typeface="Wingdings" pitchFamily="2" charset="2"/>
              </a:rPr>
              <a:t>adherence</a:t>
            </a:r>
            <a:r>
              <a:rPr lang="fr-FR" sz="2400" dirty="0">
                <a:sym typeface="Wingdings" pitchFamily="2" charset="2"/>
              </a:rPr>
              <a:t> </a:t>
            </a:r>
            <a:r>
              <a:rPr lang="fr-FR" sz="2400" dirty="0" err="1">
                <a:sym typeface="Wingdings" pitchFamily="2" charset="2"/>
              </a:rPr>
              <a:t>relationships</a:t>
            </a:r>
            <a:r>
              <a:rPr lang="fr-FR" sz="2400" dirty="0">
                <a:sym typeface="Wingdings" pitchFamily="2" charset="2"/>
              </a:rPr>
              <a:t> (convergent/discriminant/</a:t>
            </a:r>
            <a:r>
              <a:rPr lang="fr-FR" sz="2400" dirty="0" err="1">
                <a:sym typeface="Wingdings" pitchFamily="2" charset="2"/>
              </a:rPr>
              <a:t>known</a:t>
            </a:r>
            <a:r>
              <a:rPr lang="fr-FR" sz="2400" dirty="0">
                <a:sym typeface="Wingdings" pitchFamily="2" charset="2"/>
              </a:rPr>
              <a:t> groups)</a:t>
            </a:r>
          </a:p>
          <a:p>
            <a:pPr lvl="1"/>
            <a:r>
              <a:rPr lang="fr-FR" sz="2400" dirty="0"/>
              <a:t>Cross-cultural: </a:t>
            </a:r>
            <a:r>
              <a:rPr lang="fr-FR" sz="2400" dirty="0" err="1"/>
              <a:t>e.g</a:t>
            </a:r>
            <a:r>
              <a:rPr lang="fr-FR" sz="2400" dirty="0"/>
              <a:t>. French version </a:t>
            </a:r>
            <a:r>
              <a:rPr lang="fr-FR" sz="2400" dirty="0" err="1"/>
              <a:t>behaves</a:t>
            </a:r>
            <a:r>
              <a:rPr lang="fr-FR" sz="2400" dirty="0"/>
              <a:t> as English version</a:t>
            </a:r>
          </a:p>
          <a:p>
            <a:r>
              <a:rPr lang="fr-FR" dirty="0" err="1"/>
              <a:t>Criterion</a:t>
            </a:r>
            <a:r>
              <a:rPr lang="fr-FR" dirty="0"/>
              <a:t>:</a:t>
            </a:r>
          </a:p>
          <a:p>
            <a:pPr lvl="1"/>
            <a:r>
              <a:rPr lang="fr-FR" sz="2400" dirty="0"/>
              <a:t>SR </a:t>
            </a:r>
            <a:r>
              <a:rPr lang="fr-FR" sz="2400" dirty="0" err="1"/>
              <a:t>adherence</a:t>
            </a:r>
            <a:r>
              <a:rPr lang="fr-FR" sz="2400" dirty="0"/>
              <a:t> score </a:t>
            </a:r>
            <a:r>
              <a:rPr lang="fr-FR" sz="2400" dirty="0" err="1"/>
              <a:t>reflects</a:t>
            </a:r>
            <a:r>
              <a:rPr lang="fr-FR" sz="2400" dirty="0"/>
              <a:t> ‘gold standard’ (EM? EHD?)</a:t>
            </a:r>
          </a:p>
          <a:p>
            <a:endParaRPr lang="fr-FR" dirty="0"/>
          </a:p>
        </p:txBody>
      </p:sp>
      <p:pic>
        <p:nvPicPr>
          <p:cNvPr id="4" name="Picture 3">
            <a:extLst>
              <a:ext uri="{FF2B5EF4-FFF2-40B4-BE49-F238E27FC236}">
                <a16:creationId xmlns:a16="http://schemas.microsoft.com/office/drawing/2014/main" id="{00A7E733-E06D-2749-B2FA-2E44D26521C9}"/>
              </a:ext>
            </a:extLst>
          </p:cNvPr>
          <p:cNvPicPr>
            <a:picLocks noChangeAspect="1"/>
          </p:cNvPicPr>
          <p:nvPr/>
        </p:nvPicPr>
        <p:blipFill rotWithShape="1">
          <a:blip r:embed="rId2"/>
          <a:srcRect l="45359" t="18496" r="776" b="2606"/>
          <a:stretch/>
        </p:blipFill>
        <p:spPr>
          <a:xfrm>
            <a:off x="8832304" y="116632"/>
            <a:ext cx="3047434" cy="3154362"/>
          </a:xfrm>
          <a:prstGeom prst="ellipse">
            <a:avLst/>
          </a:prstGeom>
        </p:spPr>
      </p:pic>
    </p:spTree>
    <p:extLst>
      <p:ext uri="{BB962C8B-B14F-4D97-AF65-F5344CB8AC3E}">
        <p14:creationId xmlns:p14="http://schemas.microsoft.com/office/powerpoint/2010/main" val="2087336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B309-1B81-DE4F-A46C-9F8574EC85F8}"/>
              </a:ext>
            </a:extLst>
          </p:cNvPr>
          <p:cNvSpPr>
            <a:spLocks noGrp="1"/>
          </p:cNvSpPr>
          <p:nvPr>
            <p:ph type="title"/>
          </p:nvPr>
        </p:nvSpPr>
        <p:spPr/>
        <p:txBody>
          <a:bodyPr/>
          <a:lstStyle/>
          <a:p>
            <a:r>
              <a:rPr lang="fr-FR" dirty="0" err="1"/>
              <a:t>Responsiveness</a:t>
            </a:r>
            <a:r>
              <a:rPr lang="fr-FR" dirty="0"/>
              <a:t> &amp; </a:t>
            </a:r>
            <a:r>
              <a:rPr lang="fr-FR" dirty="0" err="1"/>
              <a:t>interpretability</a:t>
            </a:r>
            <a:endParaRPr lang="fr-FR" dirty="0"/>
          </a:p>
        </p:txBody>
      </p:sp>
      <p:sp>
        <p:nvSpPr>
          <p:cNvPr id="3" name="Content Placeholder 2">
            <a:extLst>
              <a:ext uri="{FF2B5EF4-FFF2-40B4-BE49-F238E27FC236}">
                <a16:creationId xmlns:a16="http://schemas.microsoft.com/office/drawing/2014/main" id="{3948BAF9-FC13-C944-9EE3-A45D2F0E0DF8}"/>
              </a:ext>
            </a:extLst>
          </p:cNvPr>
          <p:cNvSpPr>
            <a:spLocks noGrp="1"/>
          </p:cNvSpPr>
          <p:nvPr>
            <p:ph idx="1"/>
          </p:nvPr>
        </p:nvSpPr>
        <p:spPr>
          <a:xfrm>
            <a:off x="609600" y="1600201"/>
            <a:ext cx="10972800" cy="5141167"/>
          </a:xfrm>
        </p:spPr>
        <p:txBody>
          <a:bodyPr>
            <a:normAutofit fontScale="92500" lnSpcReduction="20000"/>
          </a:bodyPr>
          <a:lstStyle/>
          <a:p>
            <a:r>
              <a:rPr lang="fr-FR" dirty="0" err="1"/>
              <a:t>Responsiveness</a:t>
            </a:r>
            <a:r>
              <a:rPr lang="fr-FR" dirty="0"/>
              <a:t>:</a:t>
            </a:r>
          </a:p>
          <a:p>
            <a:pPr lvl="1"/>
            <a:r>
              <a:rPr lang="fr-FR" dirty="0" err="1"/>
              <a:t>Distinguish</a:t>
            </a:r>
            <a:r>
              <a:rPr lang="fr-FR" dirty="0"/>
              <a:t> </a:t>
            </a:r>
            <a:r>
              <a:rPr lang="fr-FR" dirty="0" err="1"/>
              <a:t>clinically</a:t>
            </a:r>
            <a:r>
              <a:rPr lang="fr-FR" dirty="0"/>
              <a:t> important changes in </a:t>
            </a:r>
            <a:r>
              <a:rPr lang="fr-FR" dirty="0" err="1"/>
              <a:t>adherence</a:t>
            </a:r>
            <a:r>
              <a:rPr lang="fr-FR" dirty="0"/>
              <a:t> </a:t>
            </a:r>
            <a:r>
              <a:rPr lang="fr-FR" dirty="0" err="1"/>
              <a:t>e.g</a:t>
            </a:r>
            <a:r>
              <a:rPr lang="fr-FR" dirty="0"/>
              <a:t>. due to an intervention (</a:t>
            </a:r>
            <a:r>
              <a:rPr lang="fr-FR" dirty="0" err="1"/>
              <a:t>e.g</a:t>
            </a:r>
            <a:r>
              <a:rPr lang="fr-FR" dirty="0"/>
              <a:t>. trials) or changes in </a:t>
            </a:r>
            <a:r>
              <a:rPr lang="fr-FR" dirty="0" err="1"/>
              <a:t>determinants</a:t>
            </a:r>
            <a:r>
              <a:rPr lang="fr-FR" dirty="0"/>
              <a:t> (</a:t>
            </a:r>
            <a:r>
              <a:rPr lang="fr-FR" dirty="0" err="1"/>
              <a:t>e.g</a:t>
            </a:r>
            <a:r>
              <a:rPr lang="fr-FR" dirty="0"/>
              <a:t>. </a:t>
            </a:r>
            <a:r>
              <a:rPr lang="fr-FR" dirty="0" err="1"/>
              <a:t>observational</a:t>
            </a:r>
            <a:r>
              <a:rPr lang="fr-FR" dirty="0"/>
              <a:t> </a:t>
            </a:r>
            <a:r>
              <a:rPr lang="fr-FR" dirty="0" err="1"/>
              <a:t>studies</a:t>
            </a:r>
            <a:r>
              <a:rPr lang="fr-FR" dirty="0"/>
              <a:t>)</a:t>
            </a:r>
          </a:p>
          <a:p>
            <a:pPr marL="457200" lvl="1" indent="0">
              <a:buNone/>
            </a:pPr>
            <a:r>
              <a:rPr lang="fr-FR" dirty="0">
                <a:solidFill>
                  <a:srgbClr val="007EB6"/>
                </a:solidFill>
              </a:rPr>
              <a:t>!! </a:t>
            </a:r>
            <a:r>
              <a:rPr lang="fr-FR" dirty="0" err="1">
                <a:solidFill>
                  <a:srgbClr val="007EB6"/>
                </a:solidFill>
              </a:rPr>
              <a:t>Consider</a:t>
            </a:r>
            <a:r>
              <a:rPr lang="fr-FR" dirty="0">
                <a:solidFill>
                  <a:srgbClr val="007EB6"/>
                </a:solidFill>
              </a:rPr>
              <a:t> distribution (</a:t>
            </a:r>
            <a:r>
              <a:rPr lang="fr-FR" dirty="0" err="1">
                <a:solidFill>
                  <a:srgbClr val="007EB6"/>
                </a:solidFill>
              </a:rPr>
              <a:t>ceiling</a:t>
            </a:r>
            <a:r>
              <a:rPr lang="fr-FR" dirty="0">
                <a:solidFill>
                  <a:srgbClr val="007EB6"/>
                </a:solidFill>
              </a:rPr>
              <a:t> </a:t>
            </a:r>
            <a:r>
              <a:rPr lang="fr-FR" dirty="0" err="1">
                <a:solidFill>
                  <a:srgbClr val="007EB6"/>
                </a:solidFill>
              </a:rPr>
              <a:t>effects</a:t>
            </a:r>
            <a:r>
              <a:rPr lang="fr-FR" dirty="0">
                <a:solidFill>
                  <a:srgbClr val="007EB6"/>
                </a:solidFill>
              </a:rPr>
              <a:t>)</a:t>
            </a:r>
          </a:p>
          <a:p>
            <a:pPr lvl="1"/>
            <a:endParaRPr lang="fr-FR" dirty="0"/>
          </a:p>
          <a:p>
            <a:r>
              <a:rPr lang="fr-FR" dirty="0" err="1"/>
              <a:t>Interpretability</a:t>
            </a:r>
            <a:r>
              <a:rPr lang="fr-FR" dirty="0"/>
              <a:t>:</a:t>
            </a:r>
          </a:p>
          <a:p>
            <a:pPr lvl="1"/>
            <a:r>
              <a:rPr lang="fr-FR" dirty="0"/>
              <a:t>Can </a:t>
            </a:r>
            <a:r>
              <a:rPr lang="fr-FR" dirty="0" err="1"/>
              <a:t>you</a:t>
            </a:r>
            <a:r>
              <a:rPr lang="fr-FR" dirty="0"/>
              <a:t> </a:t>
            </a:r>
            <a:r>
              <a:rPr lang="fr-FR" dirty="0" err="1"/>
              <a:t>still</a:t>
            </a:r>
            <a:r>
              <a:rPr lang="fr-FR" dirty="0"/>
              <a:t> </a:t>
            </a:r>
            <a:r>
              <a:rPr lang="fr-FR" dirty="0" err="1"/>
              <a:t>assign</a:t>
            </a:r>
            <a:r>
              <a:rPr lang="fr-FR" dirty="0"/>
              <a:t> qualitative </a:t>
            </a:r>
            <a:r>
              <a:rPr lang="fr-FR" dirty="0" err="1"/>
              <a:t>meaning</a:t>
            </a:r>
            <a:r>
              <a:rPr lang="fr-FR" dirty="0"/>
              <a:t>? </a:t>
            </a:r>
            <a:r>
              <a:rPr lang="fr-FR" dirty="0" err="1"/>
              <a:t>Which</a:t>
            </a:r>
            <a:r>
              <a:rPr lang="fr-FR" dirty="0"/>
              <a:t>? </a:t>
            </a:r>
          </a:p>
          <a:p>
            <a:pPr marL="457200" lvl="1" indent="0">
              <a:buNone/>
            </a:pPr>
            <a:r>
              <a:rPr lang="fr-FR" dirty="0">
                <a:solidFill>
                  <a:srgbClr val="007EB6"/>
                </a:solidFill>
              </a:rPr>
              <a:t>80% percentile </a:t>
            </a:r>
            <a:r>
              <a:rPr lang="fr-FR" dirty="0" err="1">
                <a:solidFill>
                  <a:srgbClr val="007EB6"/>
                </a:solidFill>
              </a:rPr>
              <a:t>adherence</a:t>
            </a:r>
            <a:r>
              <a:rPr lang="fr-FR" dirty="0">
                <a:solidFill>
                  <a:srgbClr val="007EB6"/>
                </a:solidFill>
              </a:rPr>
              <a:t> questionnaire (</a:t>
            </a:r>
            <a:r>
              <a:rPr lang="fr-FR" dirty="0" err="1">
                <a:solidFill>
                  <a:srgbClr val="007EB6"/>
                </a:solidFill>
              </a:rPr>
              <a:t>BEH+DETs</a:t>
            </a:r>
            <a:r>
              <a:rPr lang="fr-FR" dirty="0">
                <a:solidFill>
                  <a:srgbClr val="007EB6"/>
                </a:solidFill>
              </a:rPr>
              <a:t>) </a:t>
            </a:r>
          </a:p>
          <a:p>
            <a:pPr marL="457200" lvl="1" indent="0">
              <a:buNone/>
            </a:pPr>
            <a:r>
              <a:rPr lang="fr-FR" dirty="0">
                <a:solidFill>
                  <a:srgbClr val="007EB6"/>
                </a:solidFill>
              </a:rPr>
              <a:t>           NOT== 80% doses </a:t>
            </a:r>
            <a:r>
              <a:rPr lang="fr-FR" dirty="0" err="1">
                <a:solidFill>
                  <a:srgbClr val="007EB6"/>
                </a:solidFill>
              </a:rPr>
              <a:t>taken</a:t>
            </a:r>
            <a:r>
              <a:rPr lang="fr-FR" dirty="0">
                <a:solidFill>
                  <a:srgbClr val="007EB6"/>
                </a:solidFill>
              </a:rPr>
              <a:t> </a:t>
            </a:r>
            <a:r>
              <a:rPr lang="fr-FR" dirty="0" err="1">
                <a:solidFill>
                  <a:srgbClr val="007EB6"/>
                </a:solidFill>
              </a:rPr>
              <a:t>from</a:t>
            </a:r>
            <a:r>
              <a:rPr lang="fr-FR" dirty="0">
                <a:solidFill>
                  <a:srgbClr val="007EB6"/>
                </a:solidFill>
              </a:rPr>
              <a:t> </a:t>
            </a:r>
            <a:r>
              <a:rPr lang="fr-FR" dirty="0" err="1">
                <a:solidFill>
                  <a:srgbClr val="007EB6"/>
                </a:solidFill>
              </a:rPr>
              <a:t>prescribed</a:t>
            </a:r>
            <a:endParaRPr lang="fr-FR" dirty="0">
              <a:solidFill>
                <a:srgbClr val="007EB6"/>
              </a:solidFill>
            </a:endParaRPr>
          </a:p>
          <a:p>
            <a:pPr marL="457200" lvl="1" indent="0">
              <a:buNone/>
            </a:pPr>
            <a:endParaRPr lang="fr-FR" dirty="0">
              <a:solidFill>
                <a:srgbClr val="007EB6"/>
              </a:solidFill>
            </a:endParaRPr>
          </a:p>
          <a:p>
            <a:pPr marL="457200" lvl="1" indent="0">
              <a:buNone/>
            </a:pPr>
            <a:r>
              <a:rPr lang="fr-FR" dirty="0">
                <a:solidFill>
                  <a:srgbClr val="007EB6"/>
                </a:solidFill>
              </a:rPr>
              <a:t>!! </a:t>
            </a:r>
            <a:r>
              <a:rPr lang="fr-FR" dirty="0" err="1">
                <a:solidFill>
                  <a:srgbClr val="007EB6"/>
                </a:solidFill>
              </a:rPr>
              <a:t>Beware</a:t>
            </a:r>
            <a:r>
              <a:rPr lang="fr-FR" dirty="0">
                <a:solidFill>
                  <a:srgbClr val="007EB6"/>
                </a:solidFill>
              </a:rPr>
              <a:t> of </a:t>
            </a:r>
            <a:r>
              <a:rPr lang="fr-FR" dirty="0" err="1">
                <a:solidFill>
                  <a:srgbClr val="007EB6"/>
                </a:solidFill>
              </a:rPr>
              <a:t>normalising</a:t>
            </a:r>
            <a:r>
              <a:rPr lang="fr-FR" dirty="0">
                <a:solidFill>
                  <a:srgbClr val="007EB6"/>
                </a:solidFill>
              </a:rPr>
              <a:t> </a:t>
            </a:r>
            <a:r>
              <a:rPr lang="fr-FR" dirty="0" err="1">
                <a:solidFill>
                  <a:srgbClr val="007EB6"/>
                </a:solidFill>
              </a:rPr>
              <a:t>skewed</a:t>
            </a:r>
            <a:r>
              <a:rPr lang="fr-FR" dirty="0">
                <a:solidFill>
                  <a:srgbClr val="007EB6"/>
                </a:solidFill>
              </a:rPr>
              <a:t> distributions</a:t>
            </a:r>
          </a:p>
        </p:txBody>
      </p:sp>
      <p:pic>
        <p:nvPicPr>
          <p:cNvPr id="4" name="Picture 3">
            <a:extLst>
              <a:ext uri="{FF2B5EF4-FFF2-40B4-BE49-F238E27FC236}">
                <a16:creationId xmlns:a16="http://schemas.microsoft.com/office/drawing/2014/main" id="{4E73EB59-A40E-DF42-8304-BF0AA35806BE}"/>
              </a:ext>
            </a:extLst>
          </p:cNvPr>
          <p:cNvPicPr>
            <a:picLocks noChangeAspect="1"/>
          </p:cNvPicPr>
          <p:nvPr/>
        </p:nvPicPr>
        <p:blipFill rotWithShape="1">
          <a:blip r:embed="rId2"/>
          <a:srcRect l="25515" t="67975" r="51806"/>
          <a:stretch/>
        </p:blipFill>
        <p:spPr>
          <a:xfrm>
            <a:off x="9563744" y="2479438"/>
            <a:ext cx="1728192" cy="1724506"/>
          </a:xfrm>
          <a:prstGeom prst="ellipse">
            <a:avLst/>
          </a:prstGeom>
        </p:spPr>
      </p:pic>
      <p:pic>
        <p:nvPicPr>
          <p:cNvPr id="5" name="Picture 4">
            <a:extLst>
              <a:ext uri="{FF2B5EF4-FFF2-40B4-BE49-F238E27FC236}">
                <a16:creationId xmlns:a16="http://schemas.microsoft.com/office/drawing/2014/main" id="{A42820BD-CA5D-264F-8E5D-00D3CAD16800}"/>
              </a:ext>
            </a:extLst>
          </p:cNvPr>
          <p:cNvPicPr>
            <a:picLocks noChangeAspect="1"/>
          </p:cNvPicPr>
          <p:nvPr/>
        </p:nvPicPr>
        <p:blipFill rotWithShape="1">
          <a:blip r:embed="rId2"/>
          <a:srcRect l="2835" t="75192" r="81100" b="2606"/>
          <a:stretch/>
        </p:blipFill>
        <p:spPr>
          <a:xfrm>
            <a:off x="9815772" y="5083181"/>
            <a:ext cx="1224136" cy="1195537"/>
          </a:xfrm>
          <a:prstGeom prst="ellipse">
            <a:avLst/>
          </a:prstGeom>
        </p:spPr>
      </p:pic>
    </p:spTree>
    <p:extLst>
      <p:ext uri="{BB962C8B-B14F-4D97-AF65-F5344CB8AC3E}">
        <p14:creationId xmlns:p14="http://schemas.microsoft.com/office/powerpoint/2010/main" val="3561073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C08B-D4D0-4542-A095-CBF4A407035A}"/>
              </a:ext>
            </a:extLst>
          </p:cNvPr>
          <p:cNvSpPr>
            <a:spLocks noGrp="1"/>
          </p:cNvSpPr>
          <p:nvPr>
            <p:ph type="title"/>
          </p:nvPr>
        </p:nvSpPr>
        <p:spPr/>
        <p:txBody>
          <a:bodyPr/>
          <a:lstStyle/>
          <a:p>
            <a:r>
              <a:rPr lang="fr-FR" dirty="0"/>
              <a:t>How to </a:t>
            </a:r>
            <a:r>
              <a:rPr lang="fr-FR" dirty="0" err="1"/>
              <a:t>choose</a:t>
            </a:r>
            <a:r>
              <a:rPr lang="fr-FR" dirty="0"/>
              <a:t> a </a:t>
            </a:r>
            <a:r>
              <a:rPr lang="fr-FR" dirty="0" err="1"/>
              <a:t>measure</a:t>
            </a:r>
            <a:r>
              <a:rPr lang="fr-FR" dirty="0"/>
              <a:t>?</a:t>
            </a:r>
          </a:p>
        </p:txBody>
      </p:sp>
      <p:sp>
        <p:nvSpPr>
          <p:cNvPr id="3" name="Content Placeholder 2">
            <a:extLst>
              <a:ext uri="{FF2B5EF4-FFF2-40B4-BE49-F238E27FC236}">
                <a16:creationId xmlns:a16="http://schemas.microsoft.com/office/drawing/2014/main" id="{32525F54-6D71-7D40-9165-BBC95B772B21}"/>
              </a:ext>
            </a:extLst>
          </p:cNvPr>
          <p:cNvSpPr>
            <a:spLocks noGrp="1"/>
          </p:cNvSpPr>
          <p:nvPr>
            <p:ph idx="1"/>
          </p:nvPr>
        </p:nvSpPr>
        <p:spPr/>
        <p:txBody>
          <a:bodyPr>
            <a:normAutofit lnSpcReduction="10000"/>
          </a:bodyPr>
          <a:lstStyle/>
          <a:p>
            <a:r>
              <a:rPr lang="fr-FR" dirty="0"/>
              <a:t>Most </a:t>
            </a:r>
            <a:r>
              <a:rPr lang="fr-FR" dirty="0" err="1"/>
              <a:t>adherence</a:t>
            </a:r>
            <a:r>
              <a:rPr lang="fr-FR" dirty="0"/>
              <a:t> SR </a:t>
            </a:r>
            <a:r>
              <a:rPr lang="fr-FR" dirty="0" err="1"/>
              <a:t>scales</a:t>
            </a:r>
            <a:r>
              <a:rPr lang="fr-FR" dirty="0"/>
              <a:t>:</a:t>
            </a:r>
          </a:p>
          <a:p>
            <a:pPr lvl="1"/>
            <a:r>
              <a:rPr lang="fr-FR" dirty="0" err="1"/>
              <a:t>internal</a:t>
            </a:r>
            <a:r>
              <a:rPr lang="fr-FR" dirty="0"/>
              <a:t> </a:t>
            </a:r>
            <a:r>
              <a:rPr lang="fr-FR" dirty="0" err="1"/>
              <a:t>consistency</a:t>
            </a:r>
            <a:endParaRPr lang="fr-FR" dirty="0"/>
          </a:p>
          <a:p>
            <a:pPr lvl="1"/>
            <a:r>
              <a:rPr lang="fr-FR" dirty="0" err="1"/>
              <a:t>criterion</a:t>
            </a:r>
            <a:r>
              <a:rPr lang="fr-FR" dirty="0"/>
              <a:t> – </a:t>
            </a:r>
            <a:r>
              <a:rPr lang="fr-FR" dirty="0" err="1"/>
              <a:t>often</a:t>
            </a:r>
            <a:r>
              <a:rPr lang="fr-FR" dirty="0"/>
              <a:t> </a:t>
            </a:r>
            <a:r>
              <a:rPr lang="fr-FR" dirty="0" err="1"/>
              <a:t>sensitivity</a:t>
            </a:r>
            <a:r>
              <a:rPr lang="fr-FR" dirty="0"/>
              <a:t>/</a:t>
            </a:r>
            <a:r>
              <a:rPr lang="fr-FR" dirty="0" err="1"/>
              <a:t>specificity</a:t>
            </a:r>
            <a:r>
              <a:rPr lang="fr-FR" dirty="0"/>
              <a:t> (diagnostic?)</a:t>
            </a:r>
          </a:p>
          <a:p>
            <a:pPr lvl="1"/>
            <a:endParaRPr lang="fr-FR" dirty="0"/>
          </a:p>
          <a:p>
            <a:r>
              <a:rPr lang="fr-FR" dirty="0" err="1"/>
              <a:t>Less</a:t>
            </a:r>
            <a:r>
              <a:rPr lang="fr-FR" dirty="0"/>
              <a:t> </a:t>
            </a:r>
            <a:r>
              <a:rPr lang="fr-FR" dirty="0" err="1"/>
              <a:t>reported</a:t>
            </a:r>
            <a:r>
              <a:rPr lang="fr-FR" dirty="0"/>
              <a:t>: </a:t>
            </a:r>
          </a:p>
          <a:p>
            <a:pPr lvl="1"/>
            <a:r>
              <a:rPr lang="fr-FR" dirty="0"/>
              <a:t>test-</a:t>
            </a:r>
            <a:r>
              <a:rPr lang="fr-FR" dirty="0" err="1"/>
              <a:t>retest</a:t>
            </a:r>
            <a:endParaRPr lang="fr-FR" dirty="0"/>
          </a:p>
          <a:p>
            <a:pPr lvl="1"/>
            <a:r>
              <a:rPr lang="fr-FR" dirty="0"/>
              <a:t>Inter-rater</a:t>
            </a:r>
          </a:p>
          <a:p>
            <a:pPr lvl="1"/>
            <a:r>
              <a:rPr lang="fr-FR" dirty="0" err="1"/>
              <a:t>construct</a:t>
            </a:r>
            <a:endParaRPr lang="fr-FR" dirty="0"/>
          </a:p>
          <a:p>
            <a:pPr lvl="1"/>
            <a:r>
              <a:rPr lang="fr-FR" dirty="0" err="1"/>
              <a:t>hypothesis-testing</a:t>
            </a:r>
            <a:endParaRPr lang="fr-FR" dirty="0"/>
          </a:p>
        </p:txBody>
      </p:sp>
    </p:spTree>
    <p:extLst>
      <p:ext uri="{BB962C8B-B14F-4D97-AF65-F5344CB8AC3E}">
        <p14:creationId xmlns:p14="http://schemas.microsoft.com/office/powerpoint/2010/main" val="3204436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8236-C261-734B-B196-FB230593C14E}"/>
              </a:ext>
            </a:extLst>
          </p:cNvPr>
          <p:cNvSpPr>
            <a:spLocks noGrp="1"/>
          </p:cNvSpPr>
          <p:nvPr>
            <p:ph type="title"/>
          </p:nvPr>
        </p:nvSpPr>
        <p:spPr/>
        <p:txBody>
          <a:bodyPr/>
          <a:lstStyle/>
          <a:p>
            <a:r>
              <a:rPr lang="fr-FR" dirty="0"/>
              <a:t>Data </a:t>
            </a:r>
            <a:r>
              <a:rPr lang="fr-FR" dirty="0" err="1"/>
              <a:t>analysis</a:t>
            </a:r>
            <a:r>
              <a:rPr lang="fr-FR" dirty="0"/>
              <a:t> for SR</a:t>
            </a:r>
          </a:p>
        </p:txBody>
      </p:sp>
      <p:sp>
        <p:nvSpPr>
          <p:cNvPr id="3" name="Content Placeholder 2">
            <a:extLst>
              <a:ext uri="{FF2B5EF4-FFF2-40B4-BE49-F238E27FC236}">
                <a16:creationId xmlns:a16="http://schemas.microsoft.com/office/drawing/2014/main" id="{0B5B6C73-38A1-DF49-8F07-717891B5F2A1}"/>
              </a:ext>
            </a:extLst>
          </p:cNvPr>
          <p:cNvSpPr>
            <a:spLocks noGrp="1"/>
          </p:cNvSpPr>
          <p:nvPr>
            <p:ph idx="1"/>
          </p:nvPr>
        </p:nvSpPr>
        <p:spPr>
          <a:xfrm>
            <a:off x="609600" y="1600201"/>
            <a:ext cx="10972800" cy="4781127"/>
          </a:xfrm>
        </p:spPr>
        <p:txBody>
          <a:bodyPr>
            <a:normAutofit fontScale="92500" lnSpcReduction="20000"/>
          </a:bodyPr>
          <a:lstStyle/>
          <a:p>
            <a:r>
              <a:rPr lang="fr-FR" dirty="0"/>
              <a:t>Data </a:t>
            </a:r>
            <a:r>
              <a:rPr lang="fr-FR" dirty="0" err="1"/>
              <a:t>preparation</a:t>
            </a:r>
            <a:endParaRPr lang="fr-FR" dirty="0"/>
          </a:p>
          <a:p>
            <a:r>
              <a:rPr lang="fr-FR" dirty="0" err="1"/>
              <a:t>Checks</a:t>
            </a:r>
            <a:r>
              <a:rPr lang="fr-FR" dirty="0"/>
              <a:t> of data </a:t>
            </a:r>
            <a:r>
              <a:rPr lang="fr-FR" dirty="0" err="1"/>
              <a:t>quality</a:t>
            </a:r>
            <a:endParaRPr lang="fr-FR" dirty="0"/>
          </a:p>
          <a:p>
            <a:r>
              <a:rPr lang="fr-FR" dirty="0"/>
              <a:t>Descriptives item </a:t>
            </a:r>
            <a:r>
              <a:rPr lang="fr-FR" dirty="0" err="1"/>
              <a:t>level</a:t>
            </a:r>
            <a:endParaRPr lang="fr-FR" dirty="0"/>
          </a:p>
          <a:p>
            <a:r>
              <a:rPr lang="fr-FR" dirty="0" err="1"/>
              <a:t>Calculating</a:t>
            </a:r>
            <a:r>
              <a:rPr lang="fr-FR" dirty="0"/>
              <a:t> scores and descriptives </a:t>
            </a:r>
            <a:r>
              <a:rPr lang="fr-FR" dirty="0" err="1"/>
              <a:t>scale</a:t>
            </a:r>
            <a:r>
              <a:rPr lang="fr-FR" dirty="0"/>
              <a:t> </a:t>
            </a:r>
            <a:r>
              <a:rPr lang="fr-FR" dirty="0" err="1"/>
              <a:t>level</a:t>
            </a:r>
            <a:endParaRPr lang="fr-FR" dirty="0"/>
          </a:p>
          <a:p>
            <a:r>
              <a:rPr lang="fr-FR" dirty="0" err="1"/>
              <a:t>Psychometrics</a:t>
            </a:r>
            <a:r>
              <a:rPr lang="fr-FR" dirty="0"/>
              <a:t> </a:t>
            </a:r>
            <a:r>
              <a:rPr lang="fr-FR" dirty="0" err="1"/>
              <a:t>checks</a:t>
            </a:r>
            <a:r>
              <a:rPr lang="fr-FR" dirty="0"/>
              <a:t>:</a:t>
            </a:r>
          </a:p>
          <a:p>
            <a:pPr lvl="1"/>
            <a:r>
              <a:rPr lang="fr-FR" dirty="0" err="1"/>
              <a:t>Internal</a:t>
            </a:r>
            <a:r>
              <a:rPr lang="fr-FR" dirty="0"/>
              <a:t> </a:t>
            </a:r>
            <a:r>
              <a:rPr lang="fr-FR" dirty="0" err="1"/>
              <a:t>consistency</a:t>
            </a:r>
            <a:r>
              <a:rPr lang="fr-FR" dirty="0"/>
              <a:t> </a:t>
            </a:r>
          </a:p>
          <a:p>
            <a:pPr lvl="1"/>
            <a:r>
              <a:rPr lang="fr-FR" dirty="0"/>
              <a:t>test-</a:t>
            </a:r>
            <a:r>
              <a:rPr lang="fr-FR" dirty="0" err="1"/>
              <a:t>retest</a:t>
            </a:r>
            <a:r>
              <a:rPr lang="fr-FR" dirty="0"/>
              <a:t> </a:t>
            </a:r>
            <a:r>
              <a:rPr lang="fr-FR" dirty="0" err="1"/>
              <a:t>reliability</a:t>
            </a:r>
            <a:endParaRPr lang="fr-FR" dirty="0"/>
          </a:p>
          <a:p>
            <a:pPr lvl="1"/>
            <a:r>
              <a:rPr lang="fr-FR" dirty="0" err="1"/>
              <a:t>criterion</a:t>
            </a:r>
            <a:r>
              <a:rPr lang="fr-FR" dirty="0"/>
              <a:t> </a:t>
            </a:r>
            <a:r>
              <a:rPr lang="fr-FR" dirty="0" err="1"/>
              <a:t>validity</a:t>
            </a:r>
            <a:endParaRPr lang="fr-FR" dirty="0"/>
          </a:p>
          <a:p>
            <a:pPr lvl="1"/>
            <a:r>
              <a:rPr lang="fr-FR" dirty="0" err="1"/>
              <a:t>Hypothesis-testing</a:t>
            </a:r>
            <a:endParaRPr lang="fr-FR" dirty="0"/>
          </a:p>
          <a:p>
            <a:pPr marL="0" indent="0">
              <a:buNone/>
            </a:pPr>
            <a:endParaRPr lang="fr-FR" sz="2000" dirty="0"/>
          </a:p>
          <a:p>
            <a:pPr marL="0" indent="0">
              <a:buNone/>
            </a:pPr>
            <a:endParaRPr lang="fr-FR" sz="2000" dirty="0"/>
          </a:p>
          <a:p>
            <a:pPr marL="0" indent="0">
              <a:buNone/>
            </a:pPr>
            <a:r>
              <a:rPr lang="fr-FR" sz="2000" dirty="0"/>
              <a:t>Advanced </a:t>
            </a:r>
            <a:r>
              <a:rPr lang="fr-FR" sz="2000" dirty="0" err="1"/>
              <a:t>resource</a:t>
            </a:r>
            <a:r>
              <a:rPr lang="fr-FR" sz="2000" dirty="0"/>
              <a:t>: </a:t>
            </a:r>
            <a:r>
              <a:rPr lang="fr-FR" sz="2000" dirty="0">
                <a:hlinkClick r:id="rId2"/>
              </a:rPr>
              <a:t>https://www.tandfonline.com/doi/full/10.1080/21642850.2018.1472602</a:t>
            </a:r>
            <a:endParaRPr lang="fr-FR" sz="2000" dirty="0"/>
          </a:p>
        </p:txBody>
      </p:sp>
    </p:spTree>
    <p:extLst>
      <p:ext uri="{BB962C8B-B14F-4D97-AF65-F5344CB8AC3E}">
        <p14:creationId xmlns:p14="http://schemas.microsoft.com/office/powerpoint/2010/main" val="138995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C448-A215-9948-A8C0-7720FB58DC43}"/>
              </a:ext>
            </a:extLst>
          </p:cNvPr>
          <p:cNvSpPr>
            <a:spLocks noGrp="1"/>
          </p:cNvSpPr>
          <p:nvPr>
            <p:ph type="title"/>
          </p:nvPr>
        </p:nvSpPr>
        <p:spPr/>
        <p:txBody>
          <a:bodyPr/>
          <a:lstStyle/>
          <a:p>
            <a:r>
              <a:rPr lang="fr-FR" dirty="0" err="1"/>
              <a:t>From</a:t>
            </a:r>
            <a:r>
              <a:rPr lang="fr-FR" dirty="0"/>
              <a:t> </a:t>
            </a:r>
            <a:r>
              <a:rPr lang="fr-FR" dirty="0" err="1"/>
              <a:t>clinical</a:t>
            </a:r>
            <a:r>
              <a:rPr lang="fr-FR" dirty="0"/>
              <a:t> practice to </a:t>
            </a:r>
            <a:r>
              <a:rPr lang="fr-FR" dirty="0" err="1"/>
              <a:t>research</a:t>
            </a:r>
            <a:endParaRPr lang="fr-FR" dirty="0"/>
          </a:p>
        </p:txBody>
      </p:sp>
      <p:sp>
        <p:nvSpPr>
          <p:cNvPr id="3" name="Content Placeholder 2">
            <a:extLst>
              <a:ext uri="{FF2B5EF4-FFF2-40B4-BE49-F238E27FC236}">
                <a16:creationId xmlns:a16="http://schemas.microsoft.com/office/drawing/2014/main" id="{DB3F448F-5D62-1B4F-97E5-1F955515594D}"/>
              </a:ext>
            </a:extLst>
          </p:cNvPr>
          <p:cNvSpPr>
            <a:spLocks noGrp="1"/>
          </p:cNvSpPr>
          <p:nvPr>
            <p:ph idx="1"/>
          </p:nvPr>
        </p:nvSpPr>
        <p:spPr/>
        <p:txBody>
          <a:bodyPr/>
          <a:lstStyle/>
          <a:p>
            <a:r>
              <a:rPr lang="fr-FR" dirty="0" err="1"/>
              <a:t>We</a:t>
            </a:r>
            <a:r>
              <a:rPr lang="fr-FR" dirty="0"/>
              <a:t> </a:t>
            </a:r>
            <a:r>
              <a:rPr lang="fr-FR" dirty="0" err="1"/>
              <a:t>need</a:t>
            </a:r>
            <a:r>
              <a:rPr lang="fr-FR" dirty="0"/>
              <a:t> </a:t>
            </a:r>
            <a:r>
              <a:rPr lang="fr-FR" dirty="0" err="1"/>
              <a:t>numbers</a:t>
            </a:r>
            <a:r>
              <a:rPr lang="fr-FR" dirty="0"/>
              <a:t> </a:t>
            </a:r>
            <a:r>
              <a:rPr lang="fr-FR" dirty="0" err="1"/>
              <a:t>that</a:t>
            </a:r>
            <a:r>
              <a:rPr lang="fr-FR" dirty="0"/>
              <a:t> capture the ‘right’ variation in </a:t>
            </a:r>
            <a:r>
              <a:rPr lang="fr-FR" dirty="0" err="1"/>
              <a:t>adherence</a:t>
            </a:r>
            <a:endParaRPr lang="fr-FR" dirty="0"/>
          </a:p>
          <a:p>
            <a:endParaRPr lang="fr-FR" dirty="0"/>
          </a:p>
          <a:p>
            <a:pPr lvl="1">
              <a:buFont typeface="Wingdings" pitchFamily="2" charset="2"/>
              <a:buChar char="à"/>
            </a:pPr>
            <a:r>
              <a:rPr lang="fr-FR" dirty="0" err="1">
                <a:sym typeface="Wingdings" pitchFamily="2" charset="2"/>
              </a:rPr>
              <a:t>Validity</a:t>
            </a:r>
            <a:r>
              <a:rPr lang="fr-FR" dirty="0">
                <a:sym typeface="Wingdings" pitchFamily="2" charset="2"/>
              </a:rPr>
              <a:t> (</a:t>
            </a:r>
            <a:r>
              <a:rPr lang="fr-FR" dirty="0" err="1">
                <a:sym typeface="Wingdings" pitchFamily="2" charset="2"/>
              </a:rPr>
              <a:t>reduce</a:t>
            </a:r>
            <a:r>
              <a:rPr lang="fr-FR" dirty="0">
                <a:sym typeface="Wingdings" pitchFamily="2" charset="2"/>
              </a:rPr>
              <a:t> </a:t>
            </a:r>
            <a:r>
              <a:rPr lang="fr-FR" dirty="0" err="1">
                <a:sym typeface="Wingdings" pitchFamily="2" charset="2"/>
              </a:rPr>
              <a:t>systematic</a:t>
            </a:r>
            <a:r>
              <a:rPr lang="fr-FR" dirty="0">
                <a:sym typeface="Wingdings" pitchFamily="2" charset="2"/>
              </a:rPr>
              <a:t> variation due to </a:t>
            </a:r>
            <a:r>
              <a:rPr lang="fr-FR" dirty="0" err="1">
                <a:sym typeface="Wingdings" pitchFamily="2" charset="2"/>
              </a:rPr>
              <a:t>other</a:t>
            </a:r>
            <a:r>
              <a:rPr lang="fr-FR" dirty="0">
                <a:sym typeface="Wingdings" pitchFamily="2" charset="2"/>
              </a:rPr>
              <a:t> </a:t>
            </a:r>
            <a:r>
              <a:rPr lang="fr-FR" dirty="0" err="1">
                <a:sym typeface="Wingdings" pitchFamily="2" charset="2"/>
              </a:rPr>
              <a:t>reasons</a:t>
            </a:r>
            <a:r>
              <a:rPr lang="fr-FR" dirty="0">
                <a:sym typeface="Wingdings" pitchFamily="2" charset="2"/>
              </a:rPr>
              <a:t>)</a:t>
            </a:r>
          </a:p>
          <a:p>
            <a:pPr lvl="1">
              <a:buFont typeface="Wingdings" pitchFamily="2" charset="2"/>
              <a:buChar char="à"/>
            </a:pPr>
            <a:r>
              <a:rPr lang="fr-FR" dirty="0" err="1">
                <a:sym typeface="Wingdings" pitchFamily="2" charset="2"/>
              </a:rPr>
              <a:t>Reliability</a:t>
            </a:r>
            <a:r>
              <a:rPr lang="fr-FR" dirty="0">
                <a:sym typeface="Wingdings" pitchFamily="2" charset="2"/>
              </a:rPr>
              <a:t> (</a:t>
            </a:r>
            <a:r>
              <a:rPr lang="fr-FR" dirty="0" err="1">
                <a:sym typeface="Wingdings" pitchFamily="2" charset="2"/>
              </a:rPr>
              <a:t>reduce</a:t>
            </a:r>
            <a:r>
              <a:rPr lang="fr-FR" dirty="0">
                <a:sym typeface="Wingdings" pitchFamily="2" charset="2"/>
              </a:rPr>
              <a:t> </a:t>
            </a:r>
            <a:r>
              <a:rPr lang="fr-FR" dirty="0" err="1">
                <a:sym typeface="Wingdings" pitchFamily="2" charset="2"/>
              </a:rPr>
              <a:t>random</a:t>
            </a:r>
            <a:r>
              <a:rPr lang="fr-FR" dirty="0">
                <a:sym typeface="Wingdings" pitchFamily="2" charset="2"/>
              </a:rPr>
              <a:t> variation – </a:t>
            </a:r>
            <a:r>
              <a:rPr lang="fr-FR" dirty="0" err="1">
                <a:sym typeface="Wingdings" pitchFamily="2" charset="2"/>
              </a:rPr>
              <a:t>when</a:t>
            </a:r>
            <a:r>
              <a:rPr lang="fr-FR" dirty="0">
                <a:sym typeface="Wingdings" pitchFamily="2" charset="2"/>
              </a:rPr>
              <a:t> no change)</a:t>
            </a:r>
          </a:p>
          <a:p>
            <a:pPr lvl="1">
              <a:buFont typeface="Wingdings" pitchFamily="2" charset="2"/>
              <a:buChar char="à"/>
            </a:pPr>
            <a:r>
              <a:rPr lang="fr-FR" dirty="0" err="1">
                <a:sym typeface="Wingdings" pitchFamily="2" charset="2"/>
              </a:rPr>
              <a:t>Responsiveness</a:t>
            </a:r>
            <a:r>
              <a:rPr lang="fr-FR" dirty="0">
                <a:sym typeface="Wingdings" pitchFamily="2" charset="2"/>
              </a:rPr>
              <a:t> (capture relevant variation – </a:t>
            </a:r>
            <a:r>
              <a:rPr lang="fr-FR" dirty="0" err="1">
                <a:sym typeface="Wingdings" pitchFamily="2" charset="2"/>
              </a:rPr>
              <a:t>when</a:t>
            </a:r>
            <a:r>
              <a:rPr lang="fr-FR" dirty="0">
                <a:sym typeface="Wingdings" pitchFamily="2" charset="2"/>
              </a:rPr>
              <a:t> change)</a:t>
            </a:r>
            <a:endParaRPr lang="fr-FR" dirty="0"/>
          </a:p>
        </p:txBody>
      </p:sp>
      <p:sp>
        <p:nvSpPr>
          <p:cNvPr id="4" name="TextBox 3">
            <a:extLst>
              <a:ext uri="{FF2B5EF4-FFF2-40B4-BE49-F238E27FC236}">
                <a16:creationId xmlns:a16="http://schemas.microsoft.com/office/drawing/2014/main" id="{08322068-FAC4-5F4B-93D4-BD6BAF0F6E50}"/>
              </a:ext>
            </a:extLst>
          </p:cNvPr>
          <p:cNvSpPr txBox="1"/>
          <p:nvPr/>
        </p:nvSpPr>
        <p:spPr>
          <a:xfrm>
            <a:off x="1775520" y="5664499"/>
            <a:ext cx="8443337" cy="523220"/>
          </a:xfrm>
          <a:prstGeom prst="rect">
            <a:avLst/>
          </a:prstGeom>
          <a:noFill/>
        </p:spPr>
        <p:txBody>
          <a:bodyPr wrap="none" rtlCol="0">
            <a:spAutoFit/>
          </a:bodyPr>
          <a:lstStyle/>
          <a:p>
            <a:r>
              <a:rPr lang="fr-FR" sz="2800" b="1" dirty="0" err="1"/>
              <a:t>internal</a:t>
            </a:r>
            <a:r>
              <a:rPr lang="fr-FR" sz="2800" b="1" dirty="0"/>
              <a:t> </a:t>
            </a:r>
            <a:r>
              <a:rPr lang="fr-FR" sz="2800" b="1" dirty="0" err="1"/>
              <a:t>validity</a:t>
            </a:r>
            <a:r>
              <a:rPr lang="fr-FR" sz="2800" b="1" dirty="0"/>
              <a:t> 				</a:t>
            </a:r>
            <a:r>
              <a:rPr lang="fr-FR" sz="2800" b="1" dirty="0" err="1"/>
              <a:t>external</a:t>
            </a:r>
            <a:r>
              <a:rPr lang="fr-FR" sz="2800" b="1" dirty="0"/>
              <a:t> </a:t>
            </a:r>
            <a:r>
              <a:rPr lang="fr-FR" sz="2800" b="1" dirty="0" err="1"/>
              <a:t>validity</a:t>
            </a:r>
            <a:endParaRPr lang="fr-FR" sz="2800" b="1" dirty="0"/>
          </a:p>
        </p:txBody>
      </p:sp>
      <p:sp>
        <p:nvSpPr>
          <p:cNvPr id="5" name="Left-right Arrow 4">
            <a:extLst>
              <a:ext uri="{FF2B5EF4-FFF2-40B4-BE49-F238E27FC236}">
                <a16:creationId xmlns:a16="http://schemas.microsoft.com/office/drawing/2014/main" id="{F0B75785-D8B4-1842-9591-AEC2CD0FF8A3}"/>
              </a:ext>
            </a:extLst>
          </p:cNvPr>
          <p:cNvSpPr/>
          <p:nvPr/>
        </p:nvSpPr>
        <p:spPr>
          <a:xfrm>
            <a:off x="5097088" y="5684256"/>
            <a:ext cx="1800200" cy="50346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8944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9DB9-A45A-CF41-8BC3-23F7DF29FCAB}"/>
              </a:ext>
            </a:extLst>
          </p:cNvPr>
          <p:cNvSpPr>
            <a:spLocks noGrp="1"/>
          </p:cNvSpPr>
          <p:nvPr>
            <p:ph type="title"/>
          </p:nvPr>
        </p:nvSpPr>
        <p:spPr/>
        <p:txBody>
          <a:bodyPr/>
          <a:lstStyle/>
          <a:p>
            <a:r>
              <a:rPr lang="fr-FR" dirty="0" err="1"/>
              <a:t>Adherence</a:t>
            </a:r>
            <a:r>
              <a:rPr lang="fr-FR" dirty="0"/>
              <a:t> questionnaires</a:t>
            </a:r>
          </a:p>
        </p:txBody>
      </p:sp>
      <p:pic>
        <p:nvPicPr>
          <p:cNvPr id="6" name="Content Placeholder 5">
            <a:extLst>
              <a:ext uri="{FF2B5EF4-FFF2-40B4-BE49-F238E27FC236}">
                <a16:creationId xmlns:a16="http://schemas.microsoft.com/office/drawing/2014/main" id="{CB3B1B3A-A71D-F846-B267-2A25B86466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7368" y="1417638"/>
            <a:ext cx="5151682" cy="2904483"/>
          </a:xfrm>
        </p:spPr>
      </p:pic>
      <p:sp>
        <p:nvSpPr>
          <p:cNvPr id="7" name="Content Placeholder 2">
            <a:extLst>
              <a:ext uri="{FF2B5EF4-FFF2-40B4-BE49-F238E27FC236}">
                <a16:creationId xmlns:a16="http://schemas.microsoft.com/office/drawing/2014/main" id="{4038C1BF-167B-EB41-B9CB-62711D6F186E}"/>
              </a:ext>
            </a:extLst>
          </p:cNvPr>
          <p:cNvSpPr txBox="1">
            <a:spLocks/>
          </p:cNvSpPr>
          <p:nvPr/>
        </p:nvSpPr>
        <p:spPr>
          <a:xfrm>
            <a:off x="5807968" y="1600201"/>
            <a:ext cx="577443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a:t>
            </a:r>
            <a:r>
              <a:rPr lang="fr-FR" dirty="0" err="1"/>
              <a:t>most</a:t>
            </a:r>
            <a:r>
              <a:rPr lang="fr-FR" dirty="0"/>
              <a:t> for </a:t>
            </a:r>
            <a:r>
              <a:rPr lang="fr-FR" dirty="0" err="1"/>
              <a:t>implementation</a:t>
            </a:r>
            <a:endParaRPr lang="fr-FR" dirty="0"/>
          </a:p>
          <a:p>
            <a:r>
              <a:rPr lang="fr-FR" dirty="0"/>
              <a:t>Mixed </a:t>
            </a:r>
            <a:r>
              <a:rPr lang="fr-FR" dirty="0" err="1"/>
              <a:t>with</a:t>
            </a:r>
            <a:r>
              <a:rPr lang="fr-FR" dirty="0"/>
              <a:t> non-</a:t>
            </a:r>
            <a:r>
              <a:rPr lang="fr-FR" dirty="0" err="1"/>
              <a:t>persistence</a:t>
            </a:r>
            <a:endParaRPr lang="fr-FR" dirty="0"/>
          </a:p>
          <a:p>
            <a:r>
              <a:rPr lang="fr-FR" dirty="0" err="1"/>
              <a:t>Lacking</a:t>
            </a:r>
            <a:r>
              <a:rPr lang="fr-FR" dirty="0"/>
              <a:t>/</a:t>
            </a:r>
            <a:r>
              <a:rPr lang="fr-FR" dirty="0" err="1"/>
              <a:t>assuming</a:t>
            </a:r>
            <a:r>
              <a:rPr lang="fr-FR" dirty="0"/>
              <a:t> initiation</a:t>
            </a:r>
          </a:p>
          <a:p>
            <a:endParaRPr lang="fr-FR" dirty="0"/>
          </a:p>
          <a:p>
            <a:endParaRPr lang="fr-FR" dirty="0"/>
          </a:p>
        </p:txBody>
      </p:sp>
      <p:sp>
        <p:nvSpPr>
          <p:cNvPr id="8" name="Rectangle 7">
            <a:extLst>
              <a:ext uri="{FF2B5EF4-FFF2-40B4-BE49-F238E27FC236}">
                <a16:creationId xmlns:a16="http://schemas.microsoft.com/office/drawing/2014/main" id="{84139151-9727-F04A-94F8-60C8C7077BA6}"/>
              </a:ext>
            </a:extLst>
          </p:cNvPr>
          <p:cNvSpPr/>
          <p:nvPr/>
        </p:nvSpPr>
        <p:spPr>
          <a:xfrm>
            <a:off x="2063552" y="6597352"/>
            <a:ext cx="8352928" cy="261610"/>
          </a:xfrm>
          <a:prstGeom prst="rect">
            <a:avLst/>
          </a:prstGeom>
        </p:spPr>
        <p:txBody>
          <a:bodyPr wrap="square">
            <a:spAutoFit/>
          </a:bodyPr>
          <a:lstStyle/>
          <a:p>
            <a:r>
              <a:rPr lang="fr-FR" sz="1100" dirty="0">
                <a:hlinkClick r:id="rId4"/>
              </a:rPr>
              <a:t>http://onlinelibrary.wiley.com/doi/10.1111/bcp.12194</a:t>
            </a:r>
            <a:endParaRPr lang="fr-FR" sz="1100" dirty="0"/>
          </a:p>
        </p:txBody>
      </p:sp>
      <p:sp>
        <p:nvSpPr>
          <p:cNvPr id="3" name="TextBox 2">
            <a:extLst>
              <a:ext uri="{FF2B5EF4-FFF2-40B4-BE49-F238E27FC236}">
                <a16:creationId xmlns:a16="http://schemas.microsoft.com/office/drawing/2014/main" id="{056D9927-B7A6-7D44-B658-0EB9EBF828BD}"/>
              </a:ext>
            </a:extLst>
          </p:cNvPr>
          <p:cNvSpPr txBox="1"/>
          <p:nvPr/>
        </p:nvSpPr>
        <p:spPr>
          <a:xfrm>
            <a:off x="7896200" y="5085184"/>
            <a:ext cx="2510046" cy="646331"/>
          </a:xfrm>
          <a:prstGeom prst="rect">
            <a:avLst/>
          </a:prstGeom>
          <a:noFill/>
        </p:spPr>
        <p:txBody>
          <a:bodyPr wrap="none" rtlCol="0">
            <a:spAutoFit/>
          </a:bodyPr>
          <a:lstStyle/>
          <a:p>
            <a:r>
              <a:rPr lang="fr-FR" sz="3600" b="1" dirty="0">
                <a:solidFill>
                  <a:srgbClr val="C00000"/>
                </a:solidFill>
              </a:rPr>
              <a:t>To </a:t>
            </a:r>
            <a:r>
              <a:rPr lang="fr-FR" sz="3600" b="1" dirty="0" err="1">
                <a:solidFill>
                  <a:srgbClr val="C00000"/>
                </a:solidFill>
              </a:rPr>
              <a:t>detail</a:t>
            </a:r>
            <a:r>
              <a:rPr lang="fr-FR" sz="3600" b="1" dirty="0">
                <a:solidFill>
                  <a:srgbClr val="C00000"/>
                </a:solidFill>
              </a:rPr>
              <a:t>…</a:t>
            </a:r>
          </a:p>
        </p:txBody>
      </p:sp>
    </p:spTree>
    <p:extLst>
      <p:ext uri="{BB962C8B-B14F-4D97-AF65-F5344CB8AC3E}">
        <p14:creationId xmlns:p14="http://schemas.microsoft.com/office/powerpoint/2010/main" val="424895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25F54-6D71-7D40-9165-BBC95B772B21}"/>
              </a:ext>
            </a:extLst>
          </p:cNvPr>
          <p:cNvSpPr>
            <a:spLocks noGrp="1"/>
          </p:cNvSpPr>
          <p:nvPr>
            <p:ph idx="1"/>
          </p:nvPr>
        </p:nvSpPr>
        <p:spPr/>
        <p:txBody>
          <a:bodyPr/>
          <a:lstStyle/>
          <a:p>
            <a:endParaRPr lang="fr-FR"/>
          </a:p>
        </p:txBody>
      </p:sp>
      <p:pic>
        <p:nvPicPr>
          <p:cNvPr id="4" name="Picture 3">
            <a:extLst>
              <a:ext uri="{FF2B5EF4-FFF2-40B4-BE49-F238E27FC236}">
                <a16:creationId xmlns:a16="http://schemas.microsoft.com/office/drawing/2014/main" id="{9717504B-BC9F-EB43-8B64-C23A026EF747}"/>
              </a:ext>
            </a:extLst>
          </p:cNvPr>
          <p:cNvPicPr>
            <a:picLocks noChangeAspect="1"/>
          </p:cNvPicPr>
          <p:nvPr/>
        </p:nvPicPr>
        <p:blipFill>
          <a:blip r:embed="rId3"/>
          <a:stretch>
            <a:fillRect/>
          </a:stretch>
        </p:blipFill>
        <p:spPr>
          <a:xfrm>
            <a:off x="2225570" y="908720"/>
            <a:ext cx="7740860" cy="5470207"/>
          </a:xfrm>
          <a:prstGeom prst="rect">
            <a:avLst/>
          </a:prstGeom>
        </p:spPr>
      </p:pic>
      <p:sp>
        <p:nvSpPr>
          <p:cNvPr id="7" name="Rectangle 6">
            <a:extLst>
              <a:ext uri="{FF2B5EF4-FFF2-40B4-BE49-F238E27FC236}">
                <a16:creationId xmlns:a16="http://schemas.microsoft.com/office/drawing/2014/main" id="{E2E216CA-5888-C84E-AAC8-69E326F2B506}"/>
              </a:ext>
            </a:extLst>
          </p:cNvPr>
          <p:cNvSpPr/>
          <p:nvPr/>
        </p:nvSpPr>
        <p:spPr>
          <a:xfrm>
            <a:off x="300062" y="6584215"/>
            <a:ext cx="4152099" cy="276999"/>
          </a:xfrm>
          <a:prstGeom prst="rect">
            <a:avLst/>
          </a:prstGeom>
        </p:spPr>
        <p:txBody>
          <a:bodyPr wrap="none">
            <a:spAutoFit/>
          </a:bodyPr>
          <a:lstStyle/>
          <a:p>
            <a:r>
              <a:rPr lang="fr-FR" sz="1200" dirty="0" err="1">
                <a:latin typeface="AdvPSA88A"/>
              </a:rPr>
              <a:t>doi</a:t>
            </a:r>
            <a:r>
              <a:rPr lang="fr-FR" sz="1200" dirty="0">
                <a:latin typeface="AdvPSA88A"/>
              </a:rPr>
              <a:t>: 10.1016/j.jclinepi.2010.02.006 	</a:t>
            </a:r>
            <a:r>
              <a:rPr lang="fr-FR" sz="1200" dirty="0">
                <a:hlinkClick r:id="rId4"/>
              </a:rPr>
              <a:t> https://cosmin.nl/</a:t>
            </a:r>
            <a:endParaRPr lang="fr-FR" sz="1200" dirty="0"/>
          </a:p>
        </p:txBody>
      </p:sp>
    </p:spTree>
    <p:extLst>
      <p:ext uri="{BB962C8B-B14F-4D97-AF65-F5344CB8AC3E}">
        <p14:creationId xmlns:p14="http://schemas.microsoft.com/office/powerpoint/2010/main" val="192093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8673-0907-B44E-B109-CCB8F92845FC}"/>
              </a:ext>
            </a:extLst>
          </p:cNvPr>
          <p:cNvSpPr>
            <a:spLocks noGrp="1"/>
          </p:cNvSpPr>
          <p:nvPr>
            <p:ph type="title"/>
          </p:nvPr>
        </p:nvSpPr>
        <p:spPr/>
        <p:txBody>
          <a:bodyPr/>
          <a:lstStyle/>
          <a:p>
            <a:r>
              <a:rPr lang="fr-FR" dirty="0" err="1"/>
              <a:t>What</a:t>
            </a:r>
            <a:r>
              <a:rPr lang="fr-FR" dirty="0"/>
              <a:t> do </a:t>
            </a:r>
            <a:r>
              <a:rPr lang="fr-FR" dirty="0" err="1"/>
              <a:t>we</a:t>
            </a:r>
            <a:r>
              <a:rPr lang="fr-FR" dirty="0"/>
              <a:t> </a:t>
            </a:r>
            <a:r>
              <a:rPr lang="fr-FR" dirty="0" err="1"/>
              <a:t>measure</a:t>
            </a:r>
            <a:r>
              <a:rPr lang="fr-FR" dirty="0"/>
              <a:t> via SR?</a:t>
            </a:r>
          </a:p>
        </p:txBody>
      </p:sp>
      <p:graphicFrame>
        <p:nvGraphicFramePr>
          <p:cNvPr id="4" name="Content Placeholder 3">
            <a:extLst>
              <a:ext uri="{FF2B5EF4-FFF2-40B4-BE49-F238E27FC236}">
                <a16:creationId xmlns:a16="http://schemas.microsoft.com/office/drawing/2014/main" id="{4D61FA14-44ED-5548-8DB0-15BCF9B25862}"/>
              </a:ext>
            </a:extLst>
          </p:cNvPr>
          <p:cNvGraphicFramePr>
            <a:graphicFrameLocks noGrp="1"/>
          </p:cNvGraphicFramePr>
          <p:nvPr>
            <p:ph idx="1"/>
            <p:extLst>
              <p:ext uri="{D42A27DB-BD31-4B8C-83A1-F6EECF244321}">
                <p14:modId xmlns:p14="http://schemas.microsoft.com/office/powerpoint/2010/main" val="2167365861"/>
              </p:ext>
            </p:extLst>
          </p:nvPr>
        </p:nvGraphicFramePr>
        <p:xfrm>
          <a:off x="609600" y="1600201"/>
          <a:ext cx="10972800" cy="49831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705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B38CB9F-4BB9-8649-9A44-5275CEF9D39D}"/>
              </a:ext>
            </a:extLst>
          </p:cNvPr>
          <p:cNvSpPr/>
          <p:nvPr/>
        </p:nvSpPr>
        <p:spPr>
          <a:xfrm>
            <a:off x="551384" y="5805264"/>
            <a:ext cx="9649072"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 name="Title 1">
            <a:extLst>
              <a:ext uri="{FF2B5EF4-FFF2-40B4-BE49-F238E27FC236}">
                <a16:creationId xmlns:a16="http://schemas.microsoft.com/office/drawing/2014/main" id="{461A6E39-B12B-FD46-B02C-50E6DBB73445}"/>
              </a:ext>
            </a:extLst>
          </p:cNvPr>
          <p:cNvSpPr>
            <a:spLocks noGrp="1"/>
          </p:cNvSpPr>
          <p:nvPr>
            <p:ph type="title"/>
          </p:nvPr>
        </p:nvSpPr>
        <p:spPr/>
        <p:txBody>
          <a:bodyPr/>
          <a:lstStyle/>
          <a:p>
            <a:r>
              <a:rPr lang="fr-FR" dirty="0" err="1"/>
              <a:t>What</a:t>
            </a:r>
            <a:r>
              <a:rPr lang="fr-FR" dirty="0"/>
              <a:t>?</a:t>
            </a:r>
          </a:p>
        </p:txBody>
      </p:sp>
      <p:sp>
        <p:nvSpPr>
          <p:cNvPr id="3" name="Content Placeholder 2">
            <a:extLst>
              <a:ext uri="{FF2B5EF4-FFF2-40B4-BE49-F238E27FC236}">
                <a16:creationId xmlns:a16="http://schemas.microsoft.com/office/drawing/2014/main" id="{CCE7F537-C465-CC46-AAB3-2ADDD97137F2}"/>
              </a:ext>
            </a:extLst>
          </p:cNvPr>
          <p:cNvSpPr>
            <a:spLocks noGrp="1"/>
          </p:cNvSpPr>
          <p:nvPr>
            <p:ph idx="1"/>
          </p:nvPr>
        </p:nvSpPr>
        <p:spPr>
          <a:xfrm>
            <a:off x="609600" y="1600201"/>
            <a:ext cx="11247040" cy="4781127"/>
          </a:xfrm>
        </p:spPr>
        <p:txBody>
          <a:bodyPr>
            <a:normAutofit fontScale="92500" lnSpcReduction="10000"/>
          </a:bodyPr>
          <a:lstStyle/>
          <a:p>
            <a:r>
              <a:rPr lang="fr-FR" b="1" dirty="0" err="1"/>
              <a:t>Actual</a:t>
            </a:r>
            <a:r>
              <a:rPr lang="fr-FR" b="1" dirty="0"/>
              <a:t> use / </a:t>
            </a:r>
            <a:r>
              <a:rPr lang="fr-FR" b="1" dirty="0" err="1"/>
              <a:t>prescribed</a:t>
            </a:r>
            <a:r>
              <a:rPr lang="fr-FR" b="1" dirty="0"/>
              <a:t> (</a:t>
            </a:r>
            <a:r>
              <a:rPr lang="fr-FR" b="1" dirty="0" err="1"/>
              <a:t>implementation</a:t>
            </a:r>
            <a:r>
              <a:rPr lang="fr-FR" b="1" dirty="0"/>
              <a:t>)</a:t>
            </a:r>
          </a:p>
          <a:p>
            <a:pPr lvl="1"/>
            <a:r>
              <a:rPr lang="fr-FR" dirty="0" err="1"/>
              <a:t>e.g</a:t>
            </a:r>
            <a:r>
              <a:rPr lang="fr-FR" dirty="0"/>
              <a:t>. « </a:t>
            </a:r>
            <a:r>
              <a:rPr lang="fr-FR" dirty="0" err="1"/>
              <a:t>yesterday</a:t>
            </a:r>
            <a:r>
              <a:rPr lang="fr-FR" dirty="0"/>
              <a:t>, how </a:t>
            </a:r>
            <a:r>
              <a:rPr lang="fr-FR" dirty="0" err="1"/>
              <a:t>many</a:t>
            </a:r>
            <a:r>
              <a:rPr lang="fr-FR" dirty="0"/>
              <a:t> </a:t>
            </a:r>
            <a:r>
              <a:rPr lang="fr-FR" dirty="0" err="1"/>
              <a:t>pills</a:t>
            </a:r>
            <a:r>
              <a:rPr lang="fr-FR" dirty="0"/>
              <a:t>… » (</a:t>
            </a:r>
            <a:r>
              <a:rPr lang="fr-FR" dirty="0" err="1"/>
              <a:t>knowing</a:t>
            </a:r>
            <a:r>
              <a:rPr lang="fr-FR" dirty="0"/>
              <a:t> </a:t>
            </a:r>
            <a:r>
              <a:rPr lang="fr-FR" dirty="0" err="1"/>
              <a:t>prescribed</a:t>
            </a:r>
            <a:r>
              <a:rPr lang="fr-FR" dirty="0"/>
              <a:t> </a:t>
            </a:r>
            <a:r>
              <a:rPr lang="fr-FR" dirty="0" err="1"/>
              <a:t>quantity</a:t>
            </a:r>
            <a:r>
              <a:rPr lang="fr-FR" dirty="0"/>
              <a:t>)</a:t>
            </a:r>
          </a:p>
          <a:p>
            <a:r>
              <a:rPr lang="fr-FR" b="1" dirty="0"/>
              <a:t>Estimation of </a:t>
            </a:r>
            <a:r>
              <a:rPr lang="fr-FR" b="1" dirty="0" err="1"/>
              <a:t>adherence</a:t>
            </a:r>
            <a:r>
              <a:rPr lang="fr-FR" b="1" dirty="0"/>
              <a:t> (</a:t>
            </a:r>
            <a:r>
              <a:rPr lang="fr-FR" b="1" dirty="0" err="1"/>
              <a:t>implementation</a:t>
            </a:r>
            <a:r>
              <a:rPr lang="fr-FR" b="1" dirty="0"/>
              <a:t>)</a:t>
            </a:r>
          </a:p>
          <a:p>
            <a:pPr lvl="1"/>
            <a:r>
              <a:rPr lang="fr-FR" dirty="0" err="1"/>
              <a:t>e.g</a:t>
            </a:r>
            <a:r>
              <a:rPr lang="fr-FR" dirty="0"/>
              <a:t>. « I </a:t>
            </a:r>
            <a:r>
              <a:rPr lang="fr-FR" dirty="0" err="1"/>
              <a:t>take</a:t>
            </a:r>
            <a:r>
              <a:rPr lang="fr-FR" dirty="0"/>
              <a:t> </a:t>
            </a:r>
            <a:r>
              <a:rPr lang="fr-FR" dirty="0" err="1"/>
              <a:t>it</a:t>
            </a:r>
            <a:r>
              <a:rPr lang="fr-FR" dirty="0"/>
              <a:t> </a:t>
            </a:r>
            <a:r>
              <a:rPr lang="fr-FR" dirty="0" err="1"/>
              <a:t>less</a:t>
            </a:r>
            <a:r>
              <a:rPr lang="fr-FR" dirty="0"/>
              <a:t> </a:t>
            </a:r>
            <a:r>
              <a:rPr lang="fr-FR" dirty="0" err="1"/>
              <a:t>than</a:t>
            </a:r>
            <a:r>
              <a:rPr lang="fr-FR" dirty="0"/>
              <a:t> </a:t>
            </a:r>
            <a:r>
              <a:rPr lang="fr-FR" dirty="0" err="1"/>
              <a:t>instructed</a:t>
            </a:r>
            <a:r>
              <a:rPr lang="fr-FR" dirty="0"/>
              <a:t> » (</a:t>
            </a:r>
            <a:r>
              <a:rPr lang="fr-FR" dirty="0" err="1"/>
              <a:t>always</a:t>
            </a:r>
            <a:r>
              <a:rPr lang="fr-FR" dirty="0"/>
              <a:t>/</a:t>
            </a:r>
            <a:r>
              <a:rPr lang="fr-FR" dirty="0" err="1"/>
              <a:t>often</a:t>
            </a:r>
            <a:r>
              <a:rPr lang="fr-FR" dirty="0"/>
              <a:t>/</a:t>
            </a:r>
            <a:r>
              <a:rPr lang="fr-FR" dirty="0" err="1"/>
              <a:t>sometimes</a:t>
            </a:r>
            <a:r>
              <a:rPr lang="fr-FR" dirty="0"/>
              <a:t>/</a:t>
            </a:r>
            <a:r>
              <a:rPr lang="fr-FR" dirty="0" err="1"/>
              <a:t>rarely</a:t>
            </a:r>
            <a:r>
              <a:rPr lang="fr-FR" dirty="0"/>
              <a:t>/</a:t>
            </a:r>
            <a:r>
              <a:rPr lang="fr-FR" dirty="0" err="1"/>
              <a:t>never</a:t>
            </a:r>
            <a:r>
              <a:rPr lang="fr-FR" dirty="0"/>
              <a:t>)</a:t>
            </a:r>
          </a:p>
          <a:p>
            <a:pPr marL="0" indent="0">
              <a:buNone/>
            </a:pPr>
            <a:endParaRPr lang="fr-FR" dirty="0"/>
          </a:p>
          <a:p>
            <a:pPr marL="0" indent="0">
              <a:buNone/>
            </a:pPr>
            <a:r>
              <a:rPr lang="fr-FR" dirty="0"/>
              <a:t>…</a:t>
            </a:r>
            <a:r>
              <a:rPr lang="fr-FR" dirty="0">
                <a:solidFill>
                  <a:srgbClr val="007EB6"/>
                </a:solidFill>
              </a:rPr>
              <a:t> </a:t>
            </a:r>
            <a:r>
              <a:rPr lang="fr-FR" dirty="0" err="1">
                <a:solidFill>
                  <a:srgbClr val="007EB6"/>
                </a:solidFill>
              </a:rPr>
              <a:t>sometimes</a:t>
            </a:r>
            <a:r>
              <a:rPr lang="fr-FR" dirty="0">
                <a:solidFill>
                  <a:srgbClr val="007EB6"/>
                </a:solidFill>
              </a:rPr>
              <a:t> mixed </a:t>
            </a:r>
            <a:r>
              <a:rPr lang="fr-FR" dirty="0" err="1">
                <a:solidFill>
                  <a:srgbClr val="007EB6"/>
                </a:solidFill>
              </a:rPr>
              <a:t>with</a:t>
            </a:r>
            <a:endParaRPr lang="fr-FR" dirty="0">
              <a:solidFill>
                <a:srgbClr val="007EB6"/>
              </a:solidFill>
            </a:endParaRPr>
          </a:p>
          <a:p>
            <a:r>
              <a:rPr lang="fr-FR" b="1" dirty="0" err="1"/>
              <a:t>Determinants</a:t>
            </a:r>
            <a:r>
              <a:rPr lang="fr-FR" b="1" dirty="0"/>
              <a:t> of </a:t>
            </a:r>
            <a:r>
              <a:rPr lang="fr-FR" b="1" dirty="0" err="1"/>
              <a:t>adherence</a:t>
            </a:r>
            <a:r>
              <a:rPr lang="fr-FR" b="1" dirty="0"/>
              <a:t> </a:t>
            </a:r>
            <a:r>
              <a:rPr lang="fr-FR" dirty="0"/>
              <a:t>– </a:t>
            </a:r>
            <a:r>
              <a:rPr lang="fr-FR" dirty="0" err="1"/>
              <a:t>e.g</a:t>
            </a:r>
            <a:r>
              <a:rPr lang="fr-FR" dirty="0"/>
              <a:t>. « </a:t>
            </a:r>
            <a:r>
              <a:rPr lang="fr-FR" dirty="0" err="1"/>
              <a:t>when</a:t>
            </a:r>
            <a:r>
              <a:rPr lang="fr-FR" dirty="0"/>
              <a:t> I </a:t>
            </a:r>
            <a:r>
              <a:rPr lang="fr-FR" dirty="0" err="1"/>
              <a:t>feel</a:t>
            </a:r>
            <a:r>
              <a:rPr lang="fr-FR" dirty="0"/>
              <a:t>…, I </a:t>
            </a:r>
            <a:r>
              <a:rPr lang="fr-FR" dirty="0" err="1"/>
              <a:t>forget</a:t>
            </a:r>
            <a:r>
              <a:rPr lang="fr-FR" dirty="0"/>
              <a:t>… »</a:t>
            </a:r>
          </a:p>
          <a:p>
            <a:pPr marL="0" indent="0">
              <a:buNone/>
            </a:pPr>
            <a:endParaRPr lang="fr-FR" dirty="0">
              <a:sym typeface="Wingdings" pitchFamily="2" charset="2"/>
            </a:endParaRPr>
          </a:p>
          <a:p>
            <a:pPr marL="0" indent="0">
              <a:buNone/>
            </a:pPr>
            <a:r>
              <a:rPr lang="fr-FR" dirty="0">
                <a:sym typeface="Wingdings" pitchFamily="2" charset="2"/>
              </a:rPr>
              <a:t> TIP no.1: </a:t>
            </a:r>
            <a:r>
              <a:rPr lang="fr-FR" dirty="0" err="1">
                <a:sym typeface="Wingdings" pitchFamily="2" charset="2"/>
              </a:rPr>
              <a:t>measure</a:t>
            </a:r>
            <a:r>
              <a:rPr lang="fr-FR" dirty="0">
                <a:sym typeface="Wingdings" pitchFamily="2" charset="2"/>
              </a:rPr>
              <a:t> </a:t>
            </a:r>
            <a:r>
              <a:rPr lang="fr-FR" dirty="0" err="1">
                <a:sym typeface="Wingdings" pitchFamily="2" charset="2"/>
              </a:rPr>
              <a:t>behaviour</a:t>
            </a:r>
            <a:r>
              <a:rPr lang="fr-FR" dirty="0">
                <a:sym typeface="Wingdings" pitchFamily="2" charset="2"/>
              </a:rPr>
              <a:t>, </a:t>
            </a:r>
            <a:r>
              <a:rPr lang="fr-FR" dirty="0" err="1">
                <a:sym typeface="Wingdings" pitchFamily="2" charset="2"/>
              </a:rPr>
              <a:t>separate</a:t>
            </a:r>
            <a:r>
              <a:rPr lang="fr-FR" dirty="0">
                <a:sym typeface="Wingdings" pitchFamily="2" charset="2"/>
              </a:rPr>
              <a:t> </a:t>
            </a:r>
            <a:r>
              <a:rPr lang="fr-FR" dirty="0" err="1">
                <a:sym typeface="Wingdings" pitchFamily="2" charset="2"/>
              </a:rPr>
              <a:t>determinants</a:t>
            </a:r>
            <a:endParaRPr lang="fr-FR" dirty="0"/>
          </a:p>
        </p:txBody>
      </p:sp>
    </p:spTree>
    <p:extLst>
      <p:ext uri="{BB962C8B-B14F-4D97-AF65-F5344CB8AC3E}">
        <p14:creationId xmlns:p14="http://schemas.microsoft.com/office/powerpoint/2010/main" val="193602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BF2D472-8547-BE4E-A150-50744819D8A9}"/>
              </a:ext>
            </a:extLst>
          </p:cNvPr>
          <p:cNvSpPr/>
          <p:nvPr/>
        </p:nvSpPr>
        <p:spPr>
          <a:xfrm>
            <a:off x="551384" y="5085184"/>
            <a:ext cx="95770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 name="Title 1">
            <a:extLst>
              <a:ext uri="{FF2B5EF4-FFF2-40B4-BE49-F238E27FC236}">
                <a16:creationId xmlns:a16="http://schemas.microsoft.com/office/drawing/2014/main" id="{461A6E39-B12B-FD46-B02C-50E6DBB73445}"/>
              </a:ext>
            </a:extLst>
          </p:cNvPr>
          <p:cNvSpPr>
            <a:spLocks noGrp="1"/>
          </p:cNvSpPr>
          <p:nvPr>
            <p:ph type="title"/>
          </p:nvPr>
        </p:nvSpPr>
        <p:spPr/>
        <p:txBody>
          <a:bodyPr/>
          <a:lstStyle/>
          <a:p>
            <a:r>
              <a:rPr lang="fr-FR" dirty="0" err="1"/>
              <a:t>Who</a:t>
            </a:r>
            <a:r>
              <a:rPr lang="fr-FR" dirty="0"/>
              <a:t>?</a:t>
            </a:r>
          </a:p>
        </p:txBody>
      </p:sp>
      <p:sp>
        <p:nvSpPr>
          <p:cNvPr id="3" name="Content Placeholder 2">
            <a:extLst>
              <a:ext uri="{FF2B5EF4-FFF2-40B4-BE49-F238E27FC236}">
                <a16:creationId xmlns:a16="http://schemas.microsoft.com/office/drawing/2014/main" id="{CCE7F537-C465-CC46-AAB3-2ADDD97137F2}"/>
              </a:ext>
            </a:extLst>
          </p:cNvPr>
          <p:cNvSpPr>
            <a:spLocks noGrp="1"/>
          </p:cNvSpPr>
          <p:nvPr>
            <p:ph idx="1"/>
          </p:nvPr>
        </p:nvSpPr>
        <p:spPr/>
        <p:txBody>
          <a:bodyPr/>
          <a:lstStyle/>
          <a:p>
            <a:r>
              <a:rPr lang="fr-FR" b="1" dirty="0"/>
              <a:t>Patient</a:t>
            </a:r>
            <a:r>
              <a:rPr lang="fr-FR" dirty="0"/>
              <a:t> / </a:t>
            </a:r>
            <a:r>
              <a:rPr lang="fr-FR" b="1" dirty="0" err="1"/>
              <a:t>caregiver</a:t>
            </a:r>
            <a:r>
              <a:rPr lang="fr-FR" dirty="0"/>
              <a:t> / </a:t>
            </a:r>
            <a:r>
              <a:rPr lang="fr-FR" b="1" dirty="0"/>
              <a:t>HCP</a:t>
            </a:r>
          </a:p>
          <a:p>
            <a:pPr lvl="1"/>
            <a:r>
              <a:rPr lang="fr-FR" dirty="0"/>
              <a:t>Check </a:t>
            </a:r>
            <a:r>
              <a:rPr lang="fr-FR" dirty="0" err="1"/>
              <a:t>who</a:t>
            </a:r>
            <a:r>
              <a:rPr lang="fr-FR" dirty="0"/>
              <a:t> has </a:t>
            </a:r>
            <a:r>
              <a:rPr lang="fr-FR" dirty="0" err="1"/>
              <a:t>access</a:t>
            </a:r>
            <a:r>
              <a:rPr lang="fr-FR" dirty="0"/>
              <a:t> to </a:t>
            </a:r>
            <a:r>
              <a:rPr lang="fr-FR" dirty="0" err="1"/>
              <a:t>what</a:t>
            </a:r>
            <a:r>
              <a:rPr lang="fr-FR" dirty="0"/>
              <a:t> information?</a:t>
            </a:r>
          </a:p>
          <a:p>
            <a:pPr lvl="2">
              <a:buFontTx/>
              <a:buChar char="-"/>
            </a:pPr>
            <a:r>
              <a:rPr lang="fr-FR" dirty="0"/>
              <a:t>Parent </a:t>
            </a:r>
            <a:r>
              <a:rPr lang="fr-FR" dirty="0" err="1"/>
              <a:t>might</a:t>
            </a:r>
            <a:r>
              <a:rPr lang="fr-FR" dirty="0"/>
              <a:t> </a:t>
            </a:r>
            <a:r>
              <a:rPr lang="fr-FR" dirty="0" err="1"/>
              <a:t>administer</a:t>
            </a:r>
            <a:r>
              <a:rPr lang="fr-FR" dirty="0"/>
              <a:t> </a:t>
            </a:r>
            <a:r>
              <a:rPr lang="fr-FR" dirty="0" err="1"/>
              <a:t>medication</a:t>
            </a:r>
            <a:r>
              <a:rPr lang="fr-FR" dirty="0"/>
              <a:t> or not</a:t>
            </a:r>
          </a:p>
          <a:p>
            <a:pPr lvl="2">
              <a:buFontTx/>
              <a:buChar char="-"/>
            </a:pPr>
            <a:r>
              <a:rPr lang="fr-FR" dirty="0"/>
              <a:t>HCP </a:t>
            </a:r>
            <a:r>
              <a:rPr lang="fr-FR" dirty="0" err="1"/>
              <a:t>might</a:t>
            </a:r>
            <a:r>
              <a:rPr lang="fr-FR" dirty="0"/>
              <a:t> </a:t>
            </a:r>
            <a:r>
              <a:rPr lang="fr-FR" dirty="0" err="1"/>
              <a:t>estimate</a:t>
            </a:r>
            <a:r>
              <a:rPr lang="fr-FR" dirty="0"/>
              <a:t> </a:t>
            </a:r>
            <a:r>
              <a:rPr lang="fr-FR" dirty="0" err="1"/>
              <a:t>based</a:t>
            </a:r>
            <a:r>
              <a:rPr lang="fr-FR" dirty="0"/>
              <a:t> on </a:t>
            </a:r>
            <a:r>
              <a:rPr lang="fr-FR" dirty="0" err="1"/>
              <a:t>health</a:t>
            </a:r>
            <a:r>
              <a:rPr lang="fr-FR" dirty="0"/>
              <a:t> </a:t>
            </a:r>
            <a:r>
              <a:rPr lang="fr-FR" dirty="0" err="1"/>
              <a:t>status</a:t>
            </a:r>
            <a:r>
              <a:rPr lang="fr-FR" dirty="0"/>
              <a:t> (</a:t>
            </a:r>
            <a:r>
              <a:rPr lang="fr-FR" dirty="0" err="1"/>
              <a:t>outcomes</a:t>
            </a:r>
            <a:r>
              <a:rPr lang="fr-FR" dirty="0"/>
              <a:t>)</a:t>
            </a:r>
          </a:p>
          <a:p>
            <a:pPr lvl="2">
              <a:buFontTx/>
              <a:buChar char="-"/>
            </a:pPr>
            <a:r>
              <a:rPr lang="fr-FR" dirty="0"/>
              <a:t>Patient </a:t>
            </a:r>
            <a:r>
              <a:rPr lang="fr-FR" dirty="0" err="1"/>
              <a:t>might</a:t>
            </a:r>
            <a:r>
              <a:rPr lang="fr-FR" dirty="0"/>
              <a:t> not </a:t>
            </a:r>
            <a:r>
              <a:rPr lang="fr-FR" dirty="0" err="1"/>
              <a:t>be</a:t>
            </a:r>
            <a:r>
              <a:rPr lang="fr-FR" dirty="0"/>
              <a:t> </a:t>
            </a:r>
            <a:r>
              <a:rPr lang="fr-FR" dirty="0" err="1"/>
              <a:t>aware</a:t>
            </a:r>
            <a:r>
              <a:rPr lang="fr-FR" dirty="0"/>
              <a:t> if not self-</a:t>
            </a:r>
            <a:r>
              <a:rPr lang="fr-FR" dirty="0" err="1"/>
              <a:t>administered</a:t>
            </a:r>
            <a:endParaRPr lang="fr-FR" dirty="0"/>
          </a:p>
          <a:p>
            <a:pPr lvl="1">
              <a:buFontTx/>
              <a:buChar char="-"/>
            </a:pPr>
            <a:r>
              <a:rPr lang="fr-FR" dirty="0"/>
              <a:t>Check </a:t>
            </a:r>
            <a:r>
              <a:rPr lang="fr-FR" dirty="0" err="1"/>
              <a:t>who</a:t>
            </a:r>
            <a:r>
              <a:rPr lang="fr-FR" dirty="0"/>
              <a:t> </a:t>
            </a:r>
            <a:r>
              <a:rPr lang="fr-FR" dirty="0" err="1"/>
              <a:t>is</a:t>
            </a:r>
            <a:r>
              <a:rPr lang="fr-FR" dirty="0"/>
              <a:t> </a:t>
            </a:r>
            <a:r>
              <a:rPr lang="fr-FR" dirty="0" err="1"/>
              <a:t>available</a:t>
            </a:r>
            <a:r>
              <a:rPr lang="fr-FR" dirty="0"/>
              <a:t> and </a:t>
            </a:r>
            <a:r>
              <a:rPr lang="fr-FR" dirty="0" err="1"/>
              <a:t>willing</a:t>
            </a:r>
            <a:r>
              <a:rPr lang="fr-FR" dirty="0"/>
              <a:t> to </a:t>
            </a:r>
            <a:r>
              <a:rPr lang="fr-FR" dirty="0" err="1"/>
              <a:t>respond</a:t>
            </a:r>
            <a:r>
              <a:rPr lang="fr-FR" dirty="0"/>
              <a:t>?</a:t>
            </a:r>
          </a:p>
          <a:p>
            <a:pPr lvl="1">
              <a:buFontTx/>
              <a:buChar char="-"/>
            </a:pPr>
            <a:endParaRPr lang="fr-FR" dirty="0"/>
          </a:p>
          <a:p>
            <a:pPr marL="0" indent="0">
              <a:buNone/>
            </a:pPr>
            <a:r>
              <a:rPr lang="fr-FR" dirty="0">
                <a:sym typeface="Wingdings" pitchFamily="2" charset="2"/>
              </a:rPr>
              <a:t> TIP no.2: balance </a:t>
            </a:r>
            <a:r>
              <a:rPr lang="fr-FR" dirty="0" err="1">
                <a:sym typeface="Wingdings" pitchFamily="2" charset="2"/>
              </a:rPr>
              <a:t>response</a:t>
            </a:r>
            <a:r>
              <a:rPr lang="fr-FR" dirty="0">
                <a:sym typeface="Wingdings" pitchFamily="2" charset="2"/>
              </a:rPr>
              <a:t> rate &amp; </a:t>
            </a:r>
            <a:r>
              <a:rPr lang="fr-FR" dirty="0" err="1">
                <a:sym typeface="Wingdings" pitchFamily="2" charset="2"/>
              </a:rPr>
              <a:t>response</a:t>
            </a:r>
            <a:r>
              <a:rPr lang="fr-FR" dirty="0">
                <a:sym typeface="Wingdings" pitchFamily="2" charset="2"/>
              </a:rPr>
              <a:t> </a:t>
            </a:r>
            <a:r>
              <a:rPr lang="fr-FR" dirty="0" err="1">
                <a:sym typeface="Wingdings" pitchFamily="2" charset="2"/>
              </a:rPr>
              <a:t>bias</a:t>
            </a:r>
            <a:endParaRPr lang="fr-FR" dirty="0"/>
          </a:p>
          <a:p>
            <a:pPr>
              <a:buFontTx/>
              <a:buChar char="-"/>
            </a:pPr>
            <a:endParaRPr lang="fr-FR" dirty="0"/>
          </a:p>
        </p:txBody>
      </p:sp>
    </p:spTree>
    <p:extLst>
      <p:ext uri="{BB962C8B-B14F-4D97-AF65-F5344CB8AC3E}">
        <p14:creationId xmlns:p14="http://schemas.microsoft.com/office/powerpoint/2010/main" val="2029327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15626</TotalTime>
  <Words>2144</Words>
  <Application>Microsoft Macintosh PowerPoint</Application>
  <PresentationFormat>Widescreen</PresentationFormat>
  <Paragraphs>381</Paragraphs>
  <Slides>36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AdvPSA88A</vt:lpstr>
      <vt:lpstr>Arial</vt:lpstr>
      <vt:lpstr>Arial</vt:lpstr>
      <vt:lpstr>Calibri</vt:lpstr>
      <vt:lpstr>NexusSerif</vt:lpstr>
      <vt:lpstr>Times New Roman</vt:lpstr>
      <vt:lpstr>Wingdings</vt:lpstr>
      <vt:lpstr>Thème Office</vt:lpstr>
      <vt:lpstr>Self-reported adherence data</vt:lpstr>
      <vt:lpstr>PowerPoint Presentation</vt:lpstr>
      <vt:lpstr>[insert slides Marie]</vt:lpstr>
      <vt:lpstr>From clinical practice to research</vt:lpstr>
      <vt:lpstr>Adherence questionnaires</vt:lpstr>
      <vt:lpstr>PowerPoint Presentation</vt:lpstr>
      <vt:lpstr>What do we measure via SR?</vt:lpstr>
      <vt:lpstr>What?</vt:lpstr>
      <vt:lpstr>Who?</vt:lpstr>
      <vt:lpstr>How/Where/To whom?</vt:lpstr>
      <vt:lpstr>Determinants of data quality</vt:lpstr>
      <vt:lpstr>PowerPoint Presentation</vt:lpstr>
      <vt:lpstr>SR versus others</vt:lpstr>
      <vt:lpstr>What’s in a question?</vt:lpstr>
      <vt:lpstr>Interviewer-administered</vt:lpstr>
      <vt:lpstr>Self-administered</vt:lpstr>
      <vt:lpstr>Example 1</vt:lpstr>
      <vt:lpstr>Example 2</vt:lpstr>
      <vt:lpstr>Example 3</vt:lpstr>
      <vt:lpstr>Example 4</vt:lpstr>
      <vt:lpstr>Example 5</vt:lpstr>
      <vt:lpstr>How to choose a measure?</vt:lpstr>
      <vt:lpstr>Development or adaptation?</vt:lpstr>
      <vt:lpstr>10 rules for SR </vt:lpstr>
      <vt:lpstr>[insert slides Ira]</vt:lpstr>
      <vt:lpstr>PowerPoint Presentation</vt:lpstr>
      <vt:lpstr>Key messages</vt:lpstr>
      <vt:lpstr>Exercise 1</vt:lpstr>
      <vt:lpstr>Exercise 2</vt:lpstr>
      <vt:lpstr>Self-reported adherence data</vt:lpstr>
      <vt:lpstr>How to choose a measure?</vt:lpstr>
      <vt:lpstr>Reliability of SR</vt:lpstr>
      <vt:lpstr>Validity of SR</vt:lpstr>
      <vt:lpstr>Responsiveness &amp; interpretability</vt:lpstr>
      <vt:lpstr>How to choose a measure?</vt:lpstr>
      <vt:lpstr>Data analysis for SR</vt:lpstr>
    </vt:vector>
  </TitlesOfParts>
  <Company>CHUV | Centre hospitalier universitaire vaudois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Monitoring Database preparation</dc:title>
  <dc:creator>Schneider Voirol Marie-Paule</dc:creator>
  <cp:lastModifiedBy>Alexandra Dima</cp:lastModifiedBy>
  <cp:revision>126</cp:revision>
  <dcterms:created xsi:type="dcterms:W3CDTF">2018-11-15T09:48:46Z</dcterms:created>
  <dcterms:modified xsi:type="dcterms:W3CDTF">2019-11-04T21:02:29Z</dcterms:modified>
</cp:coreProperties>
</file>