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05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5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83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9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0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47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7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5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7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4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5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844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739D84-629A-4AB6-A310-42BF0524DC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45" b="7785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BA3AA-EAE9-42DD-8192-217B3C4C5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Lisbon’s Restaurants</a:t>
            </a:r>
            <a:endParaRPr lang="it-IT" sz="48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5F479-03FA-4002-A2E3-0A068510E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1"/>
            <a:ext cx="5449479" cy="1663493"/>
          </a:xfrm>
        </p:spPr>
        <p:txBody>
          <a:bodyPr anchor="b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Data Insights from Zomato</a:t>
            </a:r>
            <a:endParaRPr lang="it-IT" sz="240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2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1B4B-BB13-4ED7-8913-65D5E8E6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unbalancing dilemma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FF08F-7B38-4067-A3B6-348C0BBD1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37193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412E24"/>
      </a:dk2>
      <a:lt2>
        <a:srgbClr val="E7E2E8"/>
      </a:lt2>
      <a:accent1>
        <a:srgbClr val="8AAA81"/>
      </a:accent1>
      <a:accent2>
        <a:srgbClr val="95A873"/>
      </a:accent2>
      <a:accent3>
        <a:srgbClr val="A5A27D"/>
      </a:accent3>
      <a:accent4>
        <a:srgbClr val="B79A7A"/>
      </a:accent4>
      <a:accent5>
        <a:srgbClr val="C49792"/>
      </a:accent5>
      <a:accent6>
        <a:srgbClr val="BA7F92"/>
      </a:accent6>
      <a:hlink>
        <a:srgbClr val="9E69AE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Tw Cen MT</vt:lpstr>
      <vt:lpstr>Wingdings 2</vt:lpstr>
      <vt:lpstr>DividendVTI</vt:lpstr>
      <vt:lpstr>Lisbon’s Restaurants</vt:lpstr>
      <vt:lpstr>The unbalancing dilemma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Lisbon’s Restaurants</dc:title>
  <dc:creator>Matteo Verita</dc:creator>
  <cp:lastModifiedBy>Matteo Verita</cp:lastModifiedBy>
  <cp:revision>3</cp:revision>
  <dcterms:created xsi:type="dcterms:W3CDTF">2020-05-23T13:21:19Z</dcterms:created>
  <dcterms:modified xsi:type="dcterms:W3CDTF">2020-05-24T12:20:52Z</dcterms:modified>
</cp:coreProperties>
</file>