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83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9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Текст 4"/>
          <p:cNvSpPr>
            <a:spLocks noGrp="1"/>
          </p:cNvSpPr>
          <p:nvPr>
            <p:ph type="body" sz="quarter" idx="13"/>
          </p:nvPr>
        </p:nvSpPr>
        <p:spPr>
          <a:xfrm>
            <a:off x="4645025" y="1535111"/>
            <a:ext cx="4041775" cy="639771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Текст 3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Рисунок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4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4" cy="80487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5" y="6404294"/>
            <a:ext cx="263978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Название 1"/>
          <p:cNvSpPr txBox="1"/>
          <p:nvPr/>
        </p:nvSpPr>
        <p:spPr>
          <a:xfrm>
            <a:off x="685800" y="2408919"/>
            <a:ext cx="7772400" cy="1150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algn="ctr" defTabSz="384047"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Disclamer</a:t>
            </a:r>
          </a:p>
        </p:txBody>
      </p:sp>
      <p:sp>
        <p:nvSpPr>
          <p:cNvPr id="113" name="Подзаголовок 2"/>
          <p:cNvSpPr txBox="1"/>
          <p:nvPr/>
        </p:nvSpPr>
        <p:spPr>
          <a:xfrm>
            <a:off x="1532565" y="6171529"/>
            <a:ext cx="6400813" cy="1080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>
            <a:lvl1pPr algn="ctr">
              <a:spcBef>
                <a:spcPts val="500"/>
              </a:spcBef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smtClean="0"/>
              <a:t>DevOps </a:t>
            </a:r>
            <a:r>
              <a:rPr dirty="0"/>
              <a:t>Course</a:t>
            </a:r>
          </a:p>
        </p:txBody>
      </p:sp>
      <p:pic>
        <p:nvPicPr>
          <p:cNvPr id="114" name="01.png" descr="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685800" y="4533900"/>
            <a:ext cx="3741752" cy="1969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Прямоугольник 3"/>
          <p:cNvSpPr/>
          <p:nvPr/>
        </p:nvSpPr>
        <p:spPr>
          <a:xfrm>
            <a:off x="0" y="2719051"/>
            <a:ext cx="9144000" cy="1198536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3" name="Название 1"/>
          <p:cNvSpPr txBox="1">
            <a:spLocks noGrp="1"/>
          </p:cNvSpPr>
          <p:nvPr>
            <p:ph type="title"/>
          </p:nvPr>
        </p:nvSpPr>
        <p:spPr>
          <a:xfrm>
            <a:off x="-12105" y="2705610"/>
            <a:ext cx="9168210" cy="1135417"/>
          </a:xfrm>
          <a:prstGeom prst="rect">
            <a:avLst/>
          </a:prstGeom>
        </p:spPr>
        <p:txBody>
          <a:bodyPr/>
          <a:lstStyle>
            <a:lvl1pPr defTabSz="374904">
              <a:defRPr sz="3607"/>
            </a:lvl1pPr>
          </a:lstStyle>
          <a:p>
            <a:r>
              <a:t>Continuous Integration/Continuous Delivery</a:t>
            </a:r>
          </a:p>
        </p:txBody>
      </p:sp>
      <p:pic>
        <p:nvPicPr>
          <p:cNvPr id="154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5800" y="4533900"/>
            <a:ext cx="3741752" cy="1969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Прямоугольник 3"/>
          <p:cNvSpPr/>
          <p:nvPr/>
        </p:nvSpPr>
        <p:spPr>
          <a:xfrm>
            <a:off x="0" y="2719051"/>
            <a:ext cx="9144000" cy="1198536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7" name="Название 1"/>
          <p:cNvSpPr txBox="1">
            <a:spLocks noGrp="1"/>
          </p:cNvSpPr>
          <p:nvPr>
            <p:ph type="title"/>
          </p:nvPr>
        </p:nvSpPr>
        <p:spPr>
          <a:xfrm>
            <a:off x="457200" y="2705610"/>
            <a:ext cx="8229600" cy="1143008"/>
          </a:xfrm>
          <a:prstGeom prst="rect">
            <a:avLst/>
          </a:prstGeom>
        </p:spPr>
        <p:txBody>
          <a:bodyPr/>
          <a:lstStyle/>
          <a:p>
            <a:r>
              <a:t>Deployment</a:t>
            </a:r>
          </a:p>
        </p:txBody>
      </p:sp>
      <p:pic>
        <p:nvPicPr>
          <p:cNvPr id="158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5800" y="4533900"/>
            <a:ext cx="3741752" cy="1969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Прямоугольник 3"/>
          <p:cNvSpPr/>
          <p:nvPr/>
        </p:nvSpPr>
        <p:spPr>
          <a:xfrm>
            <a:off x="0" y="2719051"/>
            <a:ext cx="9144000" cy="1198536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1" name="Название 1"/>
          <p:cNvSpPr txBox="1">
            <a:spLocks noGrp="1"/>
          </p:cNvSpPr>
          <p:nvPr>
            <p:ph type="title"/>
          </p:nvPr>
        </p:nvSpPr>
        <p:spPr>
          <a:xfrm>
            <a:off x="457200" y="2705610"/>
            <a:ext cx="8229600" cy="1143008"/>
          </a:xfrm>
          <a:prstGeom prst="rect">
            <a:avLst/>
          </a:prstGeom>
        </p:spPr>
        <p:txBody>
          <a:bodyPr/>
          <a:lstStyle/>
          <a:p>
            <a:r>
              <a:t>Monitoring</a:t>
            </a:r>
          </a:p>
        </p:txBody>
      </p:sp>
      <p:pic>
        <p:nvPicPr>
          <p:cNvPr id="162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5800" y="4533900"/>
            <a:ext cx="3741752" cy="1969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2719051"/>
            <a:ext cx="9144000" cy="1198536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5" name="Название 1"/>
          <p:cNvSpPr txBox="1">
            <a:spLocks noGrp="1"/>
          </p:cNvSpPr>
          <p:nvPr>
            <p:ph type="title"/>
          </p:nvPr>
        </p:nvSpPr>
        <p:spPr>
          <a:xfrm>
            <a:off x="457200" y="2705610"/>
            <a:ext cx="8229600" cy="1143008"/>
          </a:xfrm>
          <a:prstGeom prst="rect">
            <a:avLst/>
          </a:prstGeom>
        </p:spPr>
        <p:txBody>
          <a:bodyPr/>
          <a:lstStyle/>
          <a:p>
            <a:r>
              <a:t>Communication</a:t>
            </a:r>
          </a:p>
        </p:txBody>
      </p:sp>
      <p:pic>
        <p:nvPicPr>
          <p:cNvPr id="166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5800" y="4533900"/>
            <a:ext cx="3741752" cy="1969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8300" y="1054100"/>
            <a:ext cx="8407400" cy="474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Прямоугольник 3"/>
          <p:cNvSpPr/>
          <p:nvPr/>
        </p:nvSpPr>
        <p:spPr>
          <a:xfrm>
            <a:off x="0" y="2719051"/>
            <a:ext cx="9144000" cy="1198536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1" name="Название 1"/>
          <p:cNvSpPr txBox="1">
            <a:spLocks noGrp="1"/>
          </p:cNvSpPr>
          <p:nvPr>
            <p:ph type="title"/>
          </p:nvPr>
        </p:nvSpPr>
        <p:spPr>
          <a:xfrm>
            <a:off x="457200" y="2705610"/>
            <a:ext cx="8229600" cy="1143008"/>
          </a:xfrm>
          <a:prstGeom prst="rect">
            <a:avLst/>
          </a:prstGeom>
        </p:spPr>
        <p:txBody>
          <a:bodyPr/>
          <a:lstStyle/>
          <a:p>
            <a:r>
              <a:t>Hiring to company</a:t>
            </a:r>
          </a:p>
        </p:txBody>
      </p:sp>
      <p:sp>
        <p:nvSpPr>
          <p:cNvPr id="172" name="Подзаголовок 2"/>
          <p:cNvSpPr txBox="1"/>
          <p:nvPr/>
        </p:nvSpPr>
        <p:spPr>
          <a:xfrm>
            <a:off x="1694136" y="1010925"/>
            <a:ext cx="5755728" cy="1208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algn="ctr">
              <a:spcBef>
                <a:spcPts val="500"/>
              </a:spcBef>
              <a:defRPr sz="5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 course </a:t>
            </a:r>
            <a:r>
              <a:rPr u="sng"/>
              <a:t>is not</a:t>
            </a:r>
          </a:p>
        </p:txBody>
      </p:sp>
      <p:pic>
        <p:nvPicPr>
          <p:cNvPr id="173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5800" y="4533900"/>
            <a:ext cx="3741752" cy="1969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3"/>
          <p:cNvSpPr/>
          <p:nvPr/>
        </p:nvSpPr>
        <p:spPr>
          <a:xfrm>
            <a:off x="0" y="2719051"/>
            <a:ext cx="9144000" cy="1198536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6" name="Название 1"/>
          <p:cNvSpPr txBox="1">
            <a:spLocks noGrp="1"/>
          </p:cNvSpPr>
          <p:nvPr>
            <p:ph type="title"/>
          </p:nvPr>
        </p:nvSpPr>
        <p:spPr>
          <a:xfrm>
            <a:off x="457200" y="2705610"/>
            <a:ext cx="8229600" cy="1143008"/>
          </a:xfrm>
          <a:prstGeom prst="rect">
            <a:avLst/>
          </a:prstGeom>
        </p:spPr>
        <p:txBody>
          <a:bodyPr/>
          <a:lstStyle/>
          <a:p>
            <a:r>
              <a:t>Learning Programming </a:t>
            </a:r>
          </a:p>
        </p:txBody>
      </p:sp>
      <p:sp>
        <p:nvSpPr>
          <p:cNvPr id="177" name="Подзаголовок 2"/>
          <p:cNvSpPr txBox="1"/>
          <p:nvPr/>
        </p:nvSpPr>
        <p:spPr>
          <a:xfrm>
            <a:off x="1694136" y="1010925"/>
            <a:ext cx="5755728" cy="1208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algn="ctr">
              <a:spcBef>
                <a:spcPts val="500"/>
              </a:spcBef>
              <a:defRPr sz="5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 course </a:t>
            </a:r>
            <a:r>
              <a:rPr u="sng"/>
              <a:t>is not</a:t>
            </a:r>
          </a:p>
        </p:txBody>
      </p:sp>
      <p:pic>
        <p:nvPicPr>
          <p:cNvPr id="178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5800" y="4533900"/>
            <a:ext cx="3741752" cy="1969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Прямоугольник 3"/>
          <p:cNvSpPr/>
          <p:nvPr/>
        </p:nvSpPr>
        <p:spPr>
          <a:xfrm>
            <a:off x="0" y="2719051"/>
            <a:ext cx="9144000" cy="1198536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1" name="Название 1"/>
          <p:cNvSpPr txBox="1">
            <a:spLocks noGrp="1"/>
          </p:cNvSpPr>
          <p:nvPr>
            <p:ph type="title"/>
          </p:nvPr>
        </p:nvSpPr>
        <p:spPr>
          <a:xfrm>
            <a:off x="457200" y="2705610"/>
            <a:ext cx="8229600" cy="1143008"/>
          </a:xfrm>
          <a:prstGeom prst="rect">
            <a:avLst/>
          </a:prstGeom>
        </p:spPr>
        <p:txBody>
          <a:bodyPr/>
          <a:lstStyle/>
          <a:p>
            <a:r>
              <a:t>Learning System Administration </a:t>
            </a:r>
          </a:p>
        </p:txBody>
      </p:sp>
      <p:sp>
        <p:nvSpPr>
          <p:cNvPr id="182" name="Подзаголовок 2"/>
          <p:cNvSpPr txBox="1"/>
          <p:nvPr/>
        </p:nvSpPr>
        <p:spPr>
          <a:xfrm>
            <a:off x="1694136" y="1010925"/>
            <a:ext cx="5755728" cy="1208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algn="ctr">
              <a:spcBef>
                <a:spcPts val="500"/>
              </a:spcBef>
              <a:defRPr sz="5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 course </a:t>
            </a:r>
            <a:r>
              <a:rPr u="sng"/>
              <a:t>is not</a:t>
            </a:r>
          </a:p>
        </p:txBody>
      </p:sp>
      <p:pic>
        <p:nvPicPr>
          <p:cNvPr id="183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5800" y="4533900"/>
            <a:ext cx="3741752" cy="1969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Прямоугольник 3"/>
          <p:cNvSpPr/>
          <p:nvPr/>
        </p:nvSpPr>
        <p:spPr>
          <a:xfrm>
            <a:off x="0" y="2719051"/>
            <a:ext cx="9144000" cy="2847402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6" name="Название 1"/>
          <p:cNvSpPr txBox="1">
            <a:spLocks noGrp="1"/>
          </p:cNvSpPr>
          <p:nvPr>
            <p:ph type="title"/>
          </p:nvPr>
        </p:nvSpPr>
        <p:spPr>
          <a:xfrm>
            <a:off x="457200" y="2925627"/>
            <a:ext cx="8229600" cy="191359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defTabSz="256031">
              <a:defRPr sz="2464"/>
            </a:pPr>
            <a:r>
              <a:t>Nick Lototskiy</a:t>
            </a:r>
          </a:p>
          <a:p>
            <a:pPr defTabSz="256031">
              <a:defRPr sz="2464"/>
            </a:pPr>
            <a:endParaRPr/>
          </a:p>
          <a:p>
            <a:pPr algn="l" defTabSz="256031">
              <a:defRPr sz="2464"/>
            </a:pPr>
            <a:r>
              <a:t>DevOps Evangelist at Namecheap</a:t>
            </a:r>
          </a:p>
          <a:p>
            <a:pPr algn="l" defTabSz="256031">
              <a:defRPr sz="2464"/>
            </a:pPr>
            <a:r>
              <a:t>More than 5 years of work as trainer</a:t>
            </a:r>
          </a:p>
          <a:p>
            <a:pPr algn="l" defTabSz="256031">
              <a:defRPr sz="2464"/>
            </a:pPr>
            <a:r>
              <a:t>More than 18+ years in IT</a:t>
            </a:r>
          </a:p>
        </p:txBody>
      </p:sp>
      <p:sp>
        <p:nvSpPr>
          <p:cNvPr id="187" name="Подзаголовок 2"/>
          <p:cNvSpPr txBox="1"/>
          <p:nvPr/>
        </p:nvSpPr>
        <p:spPr>
          <a:xfrm>
            <a:off x="1694136" y="579125"/>
            <a:ext cx="5755728" cy="1208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>
            <a:lvl1pPr algn="ctr">
              <a:spcBef>
                <a:spcPts val="500"/>
              </a:spcBef>
              <a:defRPr sz="5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About Trainer:</a:t>
            </a:r>
          </a:p>
        </p:txBody>
      </p:sp>
      <p:pic>
        <p:nvPicPr>
          <p:cNvPr id="188" name="Mykola_Lototskyi.JPG" descr="Mykola_Lototskyi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14380" y="1435100"/>
            <a:ext cx="2404120" cy="24041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01.png" descr="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787400" y="198484"/>
            <a:ext cx="3741752" cy="19693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Прямоугольник 3"/>
          <p:cNvSpPr/>
          <p:nvPr/>
        </p:nvSpPr>
        <p:spPr>
          <a:xfrm>
            <a:off x="0" y="2719051"/>
            <a:ext cx="9144000" cy="1198536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2" name="Название 1"/>
          <p:cNvSpPr txBox="1">
            <a:spLocks noGrp="1"/>
          </p:cNvSpPr>
          <p:nvPr>
            <p:ph type="title"/>
          </p:nvPr>
        </p:nvSpPr>
        <p:spPr>
          <a:xfrm>
            <a:off x="457200" y="2705610"/>
            <a:ext cx="8229600" cy="1143008"/>
          </a:xfrm>
          <a:prstGeom prst="rect">
            <a:avLst/>
          </a:prstGeom>
        </p:spPr>
        <p:txBody>
          <a:bodyPr/>
          <a:lstStyle/>
          <a:p>
            <a:r>
              <a:t>Hiring to company</a:t>
            </a:r>
          </a:p>
        </p:txBody>
      </p:sp>
      <p:sp>
        <p:nvSpPr>
          <p:cNvPr id="193" name="Подзаголовок 2"/>
          <p:cNvSpPr txBox="1"/>
          <p:nvPr/>
        </p:nvSpPr>
        <p:spPr>
          <a:xfrm>
            <a:off x="1694136" y="1010925"/>
            <a:ext cx="5755728" cy="1208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>
            <a:lvl1pPr algn="ctr">
              <a:spcBef>
                <a:spcPts val="500"/>
              </a:spcBef>
              <a:defRPr sz="5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Course </a:t>
            </a:r>
          </a:p>
        </p:txBody>
      </p:sp>
      <p:pic>
        <p:nvPicPr>
          <p:cNvPr id="194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5800" y="4533900"/>
            <a:ext cx="3741752" cy="1969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Прямоугольник 3"/>
          <p:cNvSpPr/>
          <p:nvPr/>
        </p:nvSpPr>
        <p:spPr>
          <a:xfrm>
            <a:off x="0" y="2719051"/>
            <a:ext cx="9144000" cy="1198536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7" name="Название 1"/>
          <p:cNvSpPr txBox="1">
            <a:spLocks noGrp="1"/>
          </p:cNvSpPr>
          <p:nvPr>
            <p:ph type="title"/>
          </p:nvPr>
        </p:nvSpPr>
        <p:spPr>
          <a:xfrm>
            <a:off x="457200" y="2705610"/>
            <a:ext cx="8229600" cy="1143008"/>
          </a:xfrm>
          <a:prstGeom prst="rect">
            <a:avLst/>
          </a:prstGeom>
        </p:spPr>
        <p:txBody>
          <a:bodyPr/>
          <a:lstStyle/>
          <a:p>
            <a:r>
              <a:t>Who we are?</a:t>
            </a:r>
          </a:p>
        </p:txBody>
      </p:sp>
      <p:sp>
        <p:nvSpPr>
          <p:cNvPr id="118" name="Подзаголовок 2"/>
          <p:cNvSpPr txBox="1"/>
          <p:nvPr/>
        </p:nvSpPr>
        <p:spPr>
          <a:xfrm>
            <a:off x="6045327" y="6179827"/>
            <a:ext cx="3040557" cy="528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>
            <a:lvl1pPr algn="ctr">
              <a:spcBef>
                <a:spcPts val="500"/>
              </a:spcBef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Devops.Course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Название 1"/>
          <p:cNvSpPr txBox="1">
            <a:spLocks noGrp="1"/>
          </p:cNvSpPr>
          <p:nvPr>
            <p:ph type="title"/>
          </p:nvPr>
        </p:nvSpPr>
        <p:spPr>
          <a:xfrm>
            <a:off x="457200" y="2627552"/>
            <a:ext cx="8229600" cy="114300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Questions ?</a:t>
            </a:r>
          </a:p>
        </p:txBody>
      </p:sp>
      <p:pic>
        <p:nvPicPr>
          <p:cNvPr id="197" name="01.png" descr="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685800" y="4533900"/>
            <a:ext cx="3741752" cy="1969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3"/>
          <p:cNvSpPr/>
          <p:nvPr/>
        </p:nvSpPr>
        <p:spPr>
          <a:xfrm>
            <a:off x="0" y="2719051"/>
            <a:ext cx="9144000" cy="1198536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Название 1"/>
          <p:cNvSpPr txBox="1">
            <a:spLocks noGrp="1"/>
          </p:cNvSpPr>
          <p:nvPr>
            <p:ph type="title"/>
          </p:nvPr>
        </p:nvSpPr>
        <p:spPr>
          <a:xfrm>
            <a:off x="457200" y="2705610"/>
            <a:ext cx="8229600" cy="1143008"/>
          </a:xfrm>
          <a:prstGeom prst="rect">
            <a:avLst/>
          </a:prstGeom>
        </p:spPr>
        <p:txBody>
          <a:bodyPr/>
          <a:lstStyle/>
          <a:p>
            <a:r>
              <a:t>Let’s start!!!!</a:t>
            </a:r>
          </a:p>
        </p:txBody>
      </p:sp>
      <p:pic>
        <p:nvPicPr>
          <p:cNvPr id="201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5800" y="4533900"/>
            <a:ext cx="3741752" cy="1969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65449" y="2172513"/>
            <a:ext cx="4826000" cy="2540000"/>
          </a:xfrm>
          <a:prstGeom prst="rect">
            <a:avLst/>
          </a:prstGeom>
          <a:ln w="12700">
            <a:miter lim="400000"/>
          </a:ln>
          <a:effectLst>
            <a:glow rad="635000">
              <a:schemeClr val="bg1">
                <a:lumMod val="95000"/>
                <a:alpha val="28000"/>
              </a:schemeClr>
            </a:glow>
          </a:effectLst>
        </p:spPr>
      </p:pic>
      <p:pic>
        <p:nvPicPr>
          <p:cNvPr id="1026" name="Picture 2" descr="Картинки по запросу &quot;zone3000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124" y="1955691"/>
            <a:ext cx="3258786" cy="2973644"/>
          </a:xfrm>
          <a:prstGeom prst="rect">
            <a:avLst/>
          </a:prstGeom>
          <a:noFill/>
          <a:effectLst>
            <a:glow rad="698500">
              <a:schemeClr val="bg1">
                <a:lumMod val="95000"/>
                <a:alpha val="28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Прямоугольник 3"/>
          <p:cNvSpPr/>
          <p:nvPr/>
        </p:nvSpPr>
        <p:spPr>
          <a:xfrm>
            <a:off x="0" y="727929"/>
            <a:ext cx="9144000" cy="5590602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pPr>
              <a:defRPr>
                <a:solidFill>
                  <a:srgbClr val="030303"/>
                </a:solidFill>
              </a:defRPr>
            </a:pPr>
            <a:endParaRPr/>
          </a:p>
          <a:p>
            <a:pPr>
              <a:lnSpc>
                <a:spcPts val="3200"/>
              </a:lnSpc>
              <a:defRPr sz="1400">
                <a:solidFill>
                  <a:srgbClr val="222222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24" name="Название 1"/>
          <p:cNvSpPr txBox="1">
            <a:spLocks noGrp="1"/>
          </p:cNvSpPr>
          <p:nvPr>
            <p:ph type="title"/>
          </p:nvPr>
        </p:nvSpPr>
        <p:spPr>
          <a:xfrm>
            <a:off x="457200" y="192647"/>
            <a:ext cx="8229600" cy="2030371"/>
          </a:xfrm>
          <a:prstGeom prst="rect">
            <a:avLst/>
          </a:prstGeom>
        </p:spPr>
        <p:txBody>
          <a:bodyPr/>
          <a:lstStyle/>
          <a:p>
            <a:r>
              <a:t>Namecheap</a:t>
            </a:r>
          </a:p>
        </p:txBody>
      </p:sp>
      <p:sp>
        <p:nvSpPr>
          <p:cNvPr id="125" name="Domain name registration services…"/>
          <p:cNvSpPr txBox="1"/>
          <p:nvPr/>
        </p:nvSpPr>
        <p:spPr>
          <a:xfrm>
            <a:off x="2520472" y="2716531"/>
            <a:ext cx="3373035" cy="2031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180473" indent="-180473">
              <a:buSzPct val="100000"/>
              <a:buChar char="•"/>
              <a:defRPr>
                <a:solidFill>
                  <a:srgbClr val="030303"/>
                </a:solidFill>
              </a:defRPr>
            </a:pPr>
            <a:r>
              <a:rPr dirty="0"/>
              <a:t>Domain name </a:t>
            </a:r>
            <a:r>
              <a:rPr dirty="0" smtClean="0"/>
              <a:t>registration</a:t>
            </a:r>
            <a:endParaRPr dirty="0"/>
          </a:p>
          <a:p>
            <a:pPr marL="180473" indent="-180473">
              <a:buSzPct val="100000"/>
              <a:buChar char="•"/>
              <a:defRPr>
                <a:solidFill>
                  <a:srgbClr val="030303"/>
                </a:solidFill>
              </a:defRPr>
            </a:pPr>
            <a:r>
              <a:rPr dirty="0" smtClean="0"/>
              <a:t>WHOIS</a:t>
            </a:r>
            <a:r>
              <a:rPr lang="en-US" dirty="0" smtClean="0"/>
              <a:t> guard</a:t>
            </a:r>
            <a:endParaRPr dirty="0"/>
          </a:p>
          <a:p>
            <a:pPr marL="180473" indent="-180473">
              <a:buSzPct val="100000"/>
              <a:buChar char="•"/>
              <a:defRPr>
                <a:solidFill>
                  <a:srgbClr val="030303"/>
                </a:solidFill>
              </a:defRPr>
            </a:pPr>
            <a:r>
              <a:rPr dirty="0" smtClean="0"/>
              <a:t>Hosting</a:t>
            </a:r>
            <a:r>
              <a:rPr lang="en-US" dirty="0" smtClean="0"/>
              <a:t> (Dedicated, VPS, Shared)</a:t>
            </a:r>
            <a:endParaRPr dirty="0"/>
          </a:p>
          <a:p>
            <a:pPr marL="180473" indent="-180473">
              <a:buSzPct val="100000"/>
              <a:buChar char="•"/>
              <a:defRPr>
                <a:solidFill>
                  <a:srgbClr val="030303"/>
                </a:solidFill>
              </a:defRPr>
            </a:pPr>
            <a:r>
              <a:rPr lang="en-US" dirty="0" smtClean="0"/>
              <a:t>P</a:t>
            </a:r>
            <a:r>
              <a:rPr dirty="0" smtClean="0"/>
              <a:t>rivate </a:t>
            </a:r>
            <a:r>
              <a:rPr lang="en-US" dirty="0" smtClean="0"/>
              <a:t>Email </a:t>
            </a:r>
            <a:r>
              <a:rPr dirty="0" smtClean="0"/>
              <a:t>service</a:t>
            </a:r>
            <a:endParaRPr dirty="0"/>
          </a:p>
          <a:p>
            <a:pPr marL="180473" indent="-180473">
              <a:buSzPct val="100000"/>
              <a:buChar char="•"/>
              <a:defRPr>
                <a:solidFill>
                  <a:srgbClr val="030303"/>
                </a:solidFill>
              </a:defRPr>
            </a:pPr>
            <a:r>
              <a:rPr lang="en-US" dirty="0" smtClean="0"/>
              <a:t>WordPress managed hosting</a:t>
            </a:r>
          </a:p>
          <a:p>
            <a:pPr marL="180473" indent="-180473">
              <a:buSzPct val="100000"/>
              <a:buChar char="•"/>
              <a:defRPr>
                <a:solidFill>
                  <a:srgbClr val="030303"/>
                </a:solidFill>
              </a:defRPr>
            </a:pPr>
            <a:r>
              <a:rPr lang="en-US" dirty="0" smtClean="0"/>
              <a:t>VPN</a:t>
            </a:r>
          </a:p>
          <a:p>
            <a:pPr marL="180473" indent="-180473">
              <a:buSzPct val="100000"/>
              <a:buChar char="•"/>
              <a:defRPr>
                <a:solidFill>
                  <a:srgbClr val="030303"/>
                </a:solidFill>
              </a:defRPr>
            </a:pPr>
            <a:r>
              <a:rPr lang="en-US" dirty="0" smtClean="0"/>
              <a:t>Reseller services</a:t>
            </a:r>
            <a:endParaRPr dirty="0"/>
          </a:p>
        </p:txBody>
      </p:sp>
      <p:pic>
        <p:nvPicPr>
          <p:cNvPr id="126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12638" y="1133527"/>
            <a:ext cx="2865338" cy="15080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01.png" descr="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52578" y="4003100"/>
            <a:ext cx="2802522" cy="20303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Прямоугольник 3"/>
          <p:cNvSpPr/>
          <p:nvPr/>
        </p:nvSpPr>
        <p:spPr>
          <a:xfrm>
            <a:off x="0" y="2719051"/>
            <a:ext cx="9144000" cy="1198536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0" name="Название 1"/>
          <p:cNvSpPr txBox="1">
            <a:spLocks noGrp="1"/>
          </p:cNvSpPr>
          <p:nvPr>
            <p:ph type="title"/>
          </p:nvPr>
        </p:nvSpPr>
        <p:spPr>
          <a:xfrm>
            <a:off x="457200" y="2705610"/>
            <a:ext cx="8229600" cy="1143008"/>
          </a:xfrm>
          <a:prstGeom prst="rect">
            <a:avLst/>
          </a:prstGeom>
        </p:spPr>
        <p:txBody>
          <a:bodyPr/>
          <a:lstStyle>
            <a:lvl1pPr defTabSz="379475">
              <a:defRPr sz="3652"/>
            </a:lvl1pPr>
          </a:lstStyle>
          <a:p>
            <a:r>
              <a:t>Our contribution in DevOps community</a:t>
            </a:r>
          </a:p>
        </p:txBody>
      </p:sp>
      <p:sp>
        <p:nvSpPr>
          <p:cNvPr id="131" name="Подзаголовок 2"/>
          <p:cNvSpPr txBox="1"/>
          <p:nvPr/>
        </p:nvSpPr>
        <p:spPr>
          <a:xfrm>
            <a:off x="1694136" y="1010925"/>
            <a:ext cx="5755728" cy="1208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>
            <a:lvl1pPr algn="ctr">
              <a:spcBef>
                <a:spcPts val="500"/>
              </a:spcBef>
              <a:defRPr sz="5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The course is</a:t>
            </a:r>
          </a:p>
        </p:txBody>
      </p:sp>
      <p:pic>
        <p:nvPicPr>
          <p:cNvPr id="132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56802" y="3576671"/>
            <a:ext cx="4072898" cy="31103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01.png" descr="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863600" y="4051300"/>
            <a:ext cx="4826000" cy="254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3"/>
          <p:cNvSpPr/>
          <p:nvPr/>
        </p:nvSpPr>
        <p:spPr>
          <a:xfrm>
            <a:off x="0" y="2719051"/>
            <a:ext cx="9144000" cy="1198536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Название 1"/>
          <p:cNvSpPr txBox="1">
            <a:spLocks noGrp="1"/>
          </p:cNvSpPr>
          <p:nvPr>
            <p:ph type="title"/>
          </p:nvPr>
        </p:nvSpPr>
        <p:spPr>
          <a:xfrm>
            <a:off x="457200" y="2705610"/>
            <a:ext cx="8229600" cy="1143008"/>
          </a:xfrm>
          <a:prstGeom prst="rect">
            <a:avLst/>
          </a:prstGeom>
        </p:spPr>
        <p:txBody>
          <a:bodyPr/>
          <a:lstStyle/>
          <a:p>
            <a:r>
              <a:rPr dirty="0"/>
              <a:t>DevOps Culture Propaganda</a:t>
            </a:r>
          </a:p>
        </p:txBody>
      </p:sp>
      <p:sp>
        <p:nvSpPr>
          <p:cNvPr id="137" name="Подзаголовок 2"/>
          <p:cNvSpPr txBox="1"/>
          <p:nvPr/>
        </p:nvSpPr>
        <p:spPr>
          <a:xfrm>
            <a:off x="1694136" y="1010925"/>
            <a:ext cx="5755728" cy="1208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>
            <a:lvl1pPr algn="ctr">
              <a:spcBef>
                <a:spcPts val="500"/>
              </a:spcBef>
              <a:defRPr sz="5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The course is</a:t>
            </a:r>
          </a:p>
        </p:txBody>
      </p:sp>
      <p:pic>
        <p:nvPicPr>
          <p:cNvPr id="138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263" y="3568511"/>
            <a:ext cx="3255505" cy="31751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1" name="Название 1"/>
          <p:cNvSpPr txBox="1">
            <a:spLocks noGrp="1"/>
          </p:cNvSpPr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r>
              <a:t>DevOps Culture</a:t>
            </a:r>
          </a:p>
        </p:txBody>
      </p:sp>
      <p:pic>
        <p:nvPicPr>
          <p:cNvPr id="142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67850" y="1115006"/>
            <a:ext cx="5186608" cy="49921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01.png" descr="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244600" y="4203700"/>
            <a:ext cx="4826000" cy="254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Название 1"/>
          <p:cNvSpPr txBox="1"/>
          <p:nvPr/>
        </p:nvSpPr>
        <p:spPr>
          <a:xfrm>
            <a:off x="685800" y="3018916"/>
            <a:ext cx="7772400" cy="2918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 algn="ctr" defTabSz="384047"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 main idea:</a:t>
            </a:r>
          </a:p>
          <a:p>
            <a:pPr algn="ctr" defTabSz="384047"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algn="ctr" defTabSz="384047"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DevOps is not a role!</a:t>
            </a:r>
          </a:p>
          <a:p>
            <a:pPr algn="ctr" defTabSz="384047"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This is philosophy!</a:t>
            </a:r>
          </a:p>
        </p:txBody>
      </p:sp>
      <p:pic>
        <p:nvPicPr>
          <p:cNvPr id="146" name="01.png" descr="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698500" y="190500"/>
            <a:ext cx="3741752" cy="1969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Прямоугольник 3"/>
          <p:cNvSpPr/>
          <p:nvPr/>
        </p:nvSpPr>
        <p:spPr>
          <a:xfrm>
            <a:off x="0" y="2719051"/>
            <a:ext cx="9144000" cy="1198536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9" name="Название 1"/>
          <p:cNvSpPr txBox="1">
            <a:spLocks noGrp="1"/>
          </p:cNvSpPr>
          <p:nvPr>
            <p:ph type="title"/>
          </p:nvPr>
        </p:nvSpPr>
        <p:spPr>
          <a:xfrm>
            <a:off x="457200" y="2705610"/>
            <a:ext cx="8229600" cy="1143008"/>
          </a:xfrm>
          <a:prstGeom prst="rect">
            <a:avLst/>
          </a:prstGeom>
        </p:spPr>
        <p:txBody>
          <a:bodyPr/>
          <a:lstStyle/>
          <a:p>
            <a:r>
              <a:t>Testing</a:t>
            </a:r>
          </a:p>
        </p:txBody>
      </p:sp>
      <p:pic>
        <p:nvPicPr>
          <p:cNvPr id="150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73100" y="4419600"/>
            <a:ext cx="3741752" cy="1969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On-screen Show (4:3)</PresentationFormat>
  <Paragraphs>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Helvetica</vt:lpstr>
      <vt:lpstr>Тема Office</vt:lpstr>
      <vt:lpstr>PowerPoint Presentation</vt:lpstr>
      <vt:lpstr>Who we are?</vt:lpstr>
      <vt:lpstr>PowerPoint Presentation</vt:lpstr>
      <vt:lpstr>Namecheap</vt:lpstr>
      <vt:lpstr>Our contribution in DevOps community</vt:lpstr>
      <vt:lpstr>DevOps Culture Propaganda</vt:lpstr>
      <vt:lpstr>DevOps Culture</vt:lpstr>
      <vt:lpstr>PowerPoint Presentation</vt:lpstr>
      <vt:lpstr>Testing</vt:lpstr>
      <vt:lpstr>Continuous Integration/Continuous Delivery</vt:lpstr>
      <vt:lpstr>Deployment</vt:lpstr>
      <vt:lpstr>Monitoring</vt:lpstr>
      <vt:lpstr>Communication</vt:lpstr>
      <vt:lpstr>PowerPoint Presentation</vt:lpstr>
      <vt:lpstr>Hiring to company</vt:lpstr>
      <vt:lpstr>Learning Programming </vt:lpstr>
      <vt:lpstr>Learning System Administration </vt:lpstr>
      <vt:lpstr>Nick Lototskiy  DevOps Evangelist at Namecheap More than 5 years of work as trainer More than 18+ years in IT</vt:lpstr>
      <vt:lpstr>Hiring to company</vt:lpstr>
      <vt:lpstr>Questions ?</vt:lpstr>
      <vt:lpstr>Let’s start!!!!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Yuriy Ryabikov</cp:lastModifiedBy>
  <cp:revision>2</cp:revision>
  <dcterms:modified xsi:type="dcterms:W3CDTF">2020-02-10T07:23:25Z</dcterms:modified>
</cp:coreProperties>
</file>