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handcoding.tistory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kr.vuejs.org/v2/style-guide/index.html#%EC%8B%B1%EA%B8%80-%ED%8C%8C%EC%9D%BC-%EC%BB%B4%ED%8F%AC%EB%84%8C%ED%8A%B8-%EC%9D%B4%EB%A6%84-%EA%B7%9C%EC%B9%99-%EC%A7%80%EC%A0%95-casing-%EB%A7%A4%EC%9A%B0-%EC%B6%94%EC%B2%9C%ED%95%A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kr.vuejs.org/v2/api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4.xml"/><Relationship Id="rId18" Type="http://schemas.openxmlformats.org/officeDocument/2006/relationships/slide" Target="slide19.xml"/><Relationship Id="rId26" Type="http://schemas.openxmlformats.org/officeDocument/2006/relationships/slide" Target="slide27.xml"/><Relationship Id="rId3" Type="http://schemas.openxmlformats.org/officeDocument/2006/relationships/slide" Target="slide4.xml"/><Relationship Id="rId21" Type="http://schemas.openxmlformats.org/officeDocument/2006/relationships/slide" Target="slide22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17" Type="http://schemas.openxmlformats.org/officeDocument/2006/relationships/slide" Target="slide18.xml"/><Relationship Id="rId25" Type="http://schemas.openxmlformats.org/officeDocument/2006/relationships/slide" Target="slide26.xml"/><Relationship Id="rId2" Type="http://schemas.openxmlformats.org/officeDocument/2006/relationships/slide" Target="slide3.xml"/><Relationship Id="rId16" Type="http://schemas.openxmlformats.org/officeDocument/2006/relationships/slide" Target="slide17.xml"/><Relationship Id="rId20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24" Type="http://schemas.openxmlformats.org/officeDocument/2006/relationships/slide" Target="slide25.xml"/><Relationship Id="rId5" Type="http://schemas.openxmlformats.org/officeDocument/2006/relationships/slide" Target="slide6.xml"/><Relationship Id="rId15" Type="http://schemas.openxmlformats.org/officeDocument/2006/relationships/slide" Target="slide16.xml"/><Relationship Id="rId23" Type="http://schemas.openxmlformats.org/officeDocument/2006/relationships/slide" Target="slide24.xml"/><Relationship Id="rId10" Type="http://schemas.openxmlformats.org/officeDocument/2006/relationships/slide" Target="slide11.xml"/><Relationship Id="rId19" Type="http://schemas.openxmlformats.org/officeDocument/2006/relationships/slide" Target="slide20.xml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slide" Target="slide15.xml"/><Relationship Id="rId22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search?source=hp&amp;ei=cFiWW_XWDZqnoATj063oBA&amp;q=vuejs+%EB%9D%BC%EC%9D%B4%ED%94%84%EC%82%AC%EC%9D%B4%ED%81%B4&amp;oq=vuejs&amp;gs_l=psy-ab.3.0.35i39k1l2j0l8.285.2300.0.3236.8.7.0.0.0.0.123.669.0j6.7.0....0...1c.1j4.64.psy-ab..1.7.771.6..0i131k1j0i3k1j0i67k1j0i10k1.103.1x5EblPU-MU" TargetMode="External"/><Relationship Id="rId2" Type="http://schemas.openxmlformats.org/officeDocument/2006/relationships/hyperlink" Target="https://kr.vuejs.org/v2/api/index.html#%EC%98%B5%EC%85%98-%EB%9D%BC%EC%9D%B4%ED%94%84%EC%82%AC%EC%9D%B4%ED%81%B4-%ED%9B%8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vuex.vuejs.org/kr/api/#vuex-sto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vuex.vuejs.org/kr/api/#vuex-store" TargetMode="External"/><Relationship Id="rId2" Type="http://schemas.openxmlformats.org/officeDocument/2006/relationships/hyperlink" Target="https://kr.vuejs.org/v2/api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uejs.kr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FF994-4DDF-4DD3-A676-0DD24E397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Vue.js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62E04E-D2D6-4554-BCBB-E270808AE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v2.x Single File</a:t>
            </a:r>
          </a:p>
          <a:p>
            <a:r>
              <a:rPr lang="ko-KR" altLang="en-US" dirty="0"/>
              <a:t>요약 사용법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7BC871-7543-4AF7-831E-5F9CCD3715BF}"/>
              </a:ext>
            </a:extLst>
          </p:cNvPr>
          <p:cNvSpPr txBox="1"/>
          <p:nvPr/>
        </p:nvSpPr>
        <p:spPr>
          <a:xfrm>
            <a:off x="7550454" y="5879296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/>
              <a:t>작성자</a:t>
            </a:r>
            <a:r>
              <a:rPr lang="en-US" altLang="ko-KR" dirty="0"/>
              <a:t>: </a:t>
            </a:r>
            <a:r>
              <a:rPr lang="ko-KR" altLang="en-US" dirty="0"/>
              <a:t>이승환</a:t>
            </a:r>
            <a:endParaRPr lang="en-US" altLang="ko-KR" dirty="0"/>
          </a:p>
          <a:p>
            <a:pPr algn="r"/>
            <a:r>
              <a:rPr lang="en-US" altLang="ko-KR" dirty="0">
                <a:hlinkClick r:id="rId2"/>
              </a:rPr>
              <a:t>blog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5883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C836-5297-4E82-9579-D5E485A3D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</a:t>
            </a:r>
            <a:r>
              <a:rPr lang="ko-KR" altLang="en-US" dirty="0"/>
              <a:t>바인딩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CA66F-F065-4233-A495-CA7A914A0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바인딩 문법은 </a:t>
            </a:r>
            <a:r>
              <a:rPr lang="en-US" altLang="ko-KR" dirty="0"/>
              <a:t>{{ </a:t>
            </a:r>
            <a:r>
              <a:rPr lang="ko-KR" altLang="en-US" dirty="0"/>
              <a:t>변수</a:t>
            </a:r>
            <a:r>
              <a:rPr lang="en-US" altLang="ko-KR" dirty="0"/>
              <a:t> }}</a:t>
            </a:r>
            <a:r>
              <a:rPr lang="ko-KR" altLang="en-US" dirty="0"/>
              <a:t>를 쓰게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data</a:t>
            </a:r>
            <a:r>
              <a:rPr lang="ko-KR" altLang="en-US" dirty="0"/>
              <a:t>함수는 최초 컴포넌트가 </a:t>
            </a:r>
            <a:r>
              <a:rPr lang="ko-KR" altLang="en-US" dirty="0" err="1"/>
              <a:t>랜더링될때</a:t>
            </a:r>
            <a:r>
              <a:rPr lang="ko-KR" altLang="en-US" dirty="0"/>
              <a:t> 한번만 호출됩니다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12DE0F-1F10-42C8-ACE5-B0B13D255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977" y="3117187"/>
            <a:ext cx="26860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42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85002-E9BF-4157-9F29-AADD9856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input </a:t>
            </a:r>
            <a:r>
              <a:rPr lang="ko-KR" altLang="en-US" dirty="0"/>
              <a:t>양방향 바인딩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039075-9B16-4AFA-ADDA-F83AA18EF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v-model=“</a:t>
            </a:r>
            <a:r>
              <a:rPr lang="ko-KR" altLang="en-US" dirty="0"/>
              <a:t>변수</a:t>
            </a:r>
            <a:r>
              <a:rPr lang="en-US" altLang="ko-KR" dirty="0"/>
              <a:t>” </a:t>
            </a:r>
            <a:r>
              <a:rPr lang="ko-KR" altLang="en-US" dirty="0"/>
              <a:t>속성으로 </a:t>
            </a:r>
            <a:r>
              <a:rPr lang="en-US" altLang="ko-KR" dirty="0"/>
              <a:t>input </a:t>
            </a:r>
            <a:r>
              <a:rPr lang="ko-KR" altLang="en-US" dirty="0" err="1"/>
              <a:t>변경시</a:t>
            </a:r>
            <a:r>
              <a:rPr lang="ko-KR" altLang="en-US" dirty="0"/>
              <a:t> 바인딩한 변수도 같이 변경됩니다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해당 변수를 바인딩하는 곳에도 동기화되 같이 변경됩니다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FF0CD2-0DEC-425B-A9DB-CA6A18C8E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164" y="3327981"/>
            <a:ext cx="2733675" cy="31146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09F6A4-DEED-4640-8029-3E28F8C14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590" y="3429000"/>
            <a:ext cx="3946156" cy="291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3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A99CD-E37E-4508-97CA-989A6B7E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생성 및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80A8A0-6B52-4233-815F-109BF44B6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en-US" altLang="ko-KR" dirty="0" err="1"/>
              <a:t>vue</a:t>
            </a:r>
            <a:r>
              <a:rPr lang="ko-KR" altLang="en-US" dirty="0"/>
              <a:t>파일을 생성합니다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컴포넌트를 </a:t>
            </a:r>
            <a:r>
              <a:rPr lang="en-US" altLang="ko-KR" dirty="0"/>
              <a:t>import</a:t>
            </a:r>
            <a:r>
              <a:rPr lang="ko-KR" altLang="en-US" dirty="0"/>
              <a:t>후 등록해줍니다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사용법은 </a:t>
            </a:r>
            <a:r>
              <a:rPr lang="ko-KR" altLang="en-US" dirty="0">
                <a:hlinkClick r:id="rId2"/>
              </a:rPr>
              <a:t>스타일가이드</a:t>
            </a:r>
            <a:r>
              <a:rPr lang="ko-KR" altLang="en-US" dirty="0"/>
              <a:t> 참조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3611D3-F50C-46B7-A371-261F5A6D1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148" y="4286250"/>
            <a:ext cx="2181225" cy="2571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C05590-F0D8-4E6F-8460-68823F494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233" y="1914525"/>
            <a:ext cx="3667125" cy="4943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5BDECCC-C223-45DC-A542-A5C4608C5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8218" y="4386262"/>
            <a:ext cx="2107138" cy="212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55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33DA6-F62E-4BF7-8BDC-99A87533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 </a:t>
            </a:r>
            <a:r>
              <a:rPr lang="ko-KR" altLang="en-US" dirty="0"/>
              <a:t>자식 컴포넌트에 값 전달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411D07-6BB5-4D80-952D-1410DF818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재사용성을 생각하면 동적으로 값을 전달할 필요가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전달 받을 컴포넌트에 </a:t>
            </a:r>
            <a:r>
              <a:rPr lang="en-US" altLang="ko-KR" dirty="0"/>
              <a:t>props</a:t>
            </a:r>
            <a:r>
              <a:rPr lang="ko-KR" altLang="en-US" dirty="0"/>
              <a:t>로 </a:t>
            </a:r>
            <a:r>
              <a:rPr lang="ko-KR" altLang="en-US" dirty="0" err="1"/>
              <a:t>정의해줘야합니다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props</a:t>
            </a:r>
            <a:r>
              <a:rPr lang="ko-KR" altLang="en-US" dirty="0"/>
              <a:t>에 정의한 이름 그대로 </a:t>
            </a:r>
            <a:r>
              <a:rPr lang="ko-KR" altLang="en-US" dirty="0" err="1"/>
              <a:t>쓸경우</a:t>
            </a:r>
            <a:r>
              <a:rPr lang="ko-KR" altLang="en-US" dirty="0"/>
              <a:t> </a:t>
            </a:r>
            <a:r>
              <a:rPr lang="en-US" altLang="ko-KR" dirty="0"/>
              <a:t>‘text’ </a:t>
            </a:r>
            <a:r>
              <a:rPr lang="ko-KR" altLang="en-US" dirty="0"/>
              <a:t>문자열 데이터만 가능합니다</a:t>
            </a:r>
            <a:endParaRPr lang="en-US" altLang="ko-KR" dirty="0"/>
          </a:p>
          <a:p>
            <a:r>
              <a:rPr lang="ko-KR" altLang="en-US" dirty="0"/>
              <a:t>변수로 </a:t>
            </a:r>
            <a:r>
              <a:rPr lang="ko-KR" altLang="en-US" dirty="0" err="1"/>
              <a:t>반딩할경우</a:t>
            </a:r>
            <a:r>
              <a:rPr lang="ko-KR" altLang="en-US" dirty="0"/>
              <a:t> </a:t>
            </a:r>
            <a:r>
              <a:rPr lang="en-US" altLang="ko-KR" dirty="0"/>
              <a:t>v-bind: </a:t>
            </a:r>
            <a:r>
              <a:rPr lang="ko-KR" altLang="en-US" dirty="0"/>
              <a:t>통해 전달합니다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F0AE64-6AC9-47F4-9E86-D485F2A0E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525" y="4457700"/>
            <a:ext cx="2152650" cy="2400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F0C62F-DFA3-4F34-9070-70550565C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0" y="1524000"/>
            <a:ext cx="37909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32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0BC93-8C38-4245-95E4-BB1556D4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 </a:t>
            </a:r>
            <a:r>
              <a:rPr lang="ko-KR" altLang="en-US" dirty="0"/>
              <a:t>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81894-05F2-4F47-BCA1-8DF84F2DC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prop</a:t>
            </a:r>
            <a:r>
              <a:rPr lang="ko-KR" altLang="en-US" dirty="0"/>
              <a:t>에 상세한 옵션을 줄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대표적으로 </a:t>
            </a:r>
            <a:r>
              <a:rPr lang="en-US" altLang="ko-KR" dirty="0"/>
              <a:t>type</a:t>
            </a:r>
            <a:r>
              <a:rPr lang="ko-KR" altLang="en-US" dirty="0"/>
              <a:t>과 </a:t>
            </a:r>
            <a:r>
              <a:rPr lang="en-US" altLang="ko-KR" dirty="0"/>
              <a:t>default </a:t>
            </a:r>
            <a:r>
              <a:rPr lang="ko-KR" altLang="en-US" dirty="0" err="1"/>
              <a:t>그밖에</a:t>
            </a:r>
            <a:r>
              <a:rPr lang="ko-KR" altLang="en-US" dirty="0"/>
              <a:t> </a:t>
            </a:r>
            <a:r>
              <a:rPr lang="en-US" altLang="ko-KR" dirty="0">
                <a:hlinkClick r:id="rId2"/>
              </a:rPr>
              <a:t>API</a:t>
            </a:r>
            <a:r>
              <a:rPr lang="en-US" altLang="ko-KR" dirty="0"/>
              <a:t> </a:t>
            </a:r>
            <a:r>
              <a:rPr lang="ko-KR" altLang="en-US" dirty="0"/>
              <a:t>문서 참조</a:t>
            </a:r>
            <a:endParaRPr lang="en-US" altLang="ko-KR" dirty="0"/>
          </a:p>
          <a:p>
            <a:r>
              <a:rPr lang="en-US" altLang="ko-KR" dirty="0"/>
              <a:t>default</a:t>
            </a:r>
            <a:r>
              <a:rPr lang="ko-KR" altLang="en-US" dirty="0"/>
              <a:t>는 원시타입이 </a:t>
            </a:r>
            <a:r>
              <a:rPr lang="ko-KR" altLang="en-US" dirty="0" err="1"/>
              <a:t>아닐경우</a:t>
            </a:r>
            <a:r>
              <a:rPr lang="ko-KR" altLang="en-US" dirty="0"/>
              <a:t> 함수로 </a:t>
            </a:r>
            <a:r>
              <a:rPr lang="ko-KR" altLang="en-US" dirty="0" err="1"/>
              <a:t>정의해줘야합니다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4C1CF4-EE30-4D8E-84C2-E628EC855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339" y="1333500"/>
            <a:ext cx="22193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59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54F97-030A-4474-8F5D-3492A409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 </a:t>
            </a:r>
            <a:r>
              <a:rPr lang="ko-KR" altLang="en-US" dirty="0"/>
              <a:t>한번에 전달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A097A-3AE4-4C6F-8DBF-743BEB296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전달할 데이터가 많을 경우 일일 써주면</a:t>
            </a:r>
            <a:endParaRPr lang="en-US" altLang="ko-KR" dirty="0"/>
          </a:p>
          <a:p>
            <a:r>
              <a:rPr lang="ko-KR" altLang="en-US" dirty="0"/>
              <a:t>번거롭기때문에 </a:t>
            </a:r>
            <a:r>
              <a:rPr lang="en-US" altLang="ko-KR" dirty="0"/>
              <a:t>v-bind</a:t>
            </a:r>
            <a:r>
              <a:rPr lang="ko-KR" altLang="en-US" dirty="0"/>
              <a:t>로 한번에 전달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 해당 객체 프로퍼티를 </a:t>
            </a:r>
            <a:r>
              <a:rPr lang="en-US" altLang="ko-KR" dirty="0"/>
              <a:t>prop</a:t>
            </a:r>
            <a:r>
              <a:rPr lang="ko-KR" altLang="en-US" dirty="0"/>
              <a:t>이름과 맞춰줘야 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D57623-F1E5-4054-9C9F-189D814C0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039" y="1453025"/>
            <a:ext cx="39719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35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01FD9-85A2-48C6-94D8-7CF4D789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D22DB3-D757-4212-852F-387E65CE5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템플릿에 반복적인 태그를 반복문으로 처리 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v-for</a:t>
            </a:r>
            <a:r>
              <a:rPr lang="ko-KR" altLang="en-US" dirty="0"/>
              <a:t>를 쓰며 주의 </a:t>
            </a:r>
            <a:r>
              <a:rPr lang="ko-KR" altLang="en-US" dirty="0" err="1"/>
              <a:t>할점은</a:t>
            </a:r>
            <a:r>
              <a:rPr lang="ko-KR" altLang="en-US" dirty="0"/>
              <a:t> </a:t>
            </a:r>
            <a:r>
              <a:rPr lang="en-US" altLang="ko-KR" dirty="0"/>
              <a:t>:key=“x.id”</a:t>
            </a:r>
            <a:r>
              <a:rPr lang="ko-KR" altLang="en-US" dirty="0"/>
              <a:t>가 </a:t>
            </a:r>
            <a:r>
              <a:rPr lang="ko-KR" altLang="en-US" dirty="0" err="1"/>
              <a:t>필수값입니다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1D9D83-F0AD-4CF9-BD71-51070F786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833" y="3064042"/>
            <a:ext cx="3133725" cy="3667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34F0DE-D5B4-4D2C-BF4F-6CB19183A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946" y="3716504"/>
            <a:ext cx="2935503" cy="301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53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467D0-2FE3-402E-88F5-8A57A457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7B8A1E-8392-4718-BCAD-D29E9C883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조건에 따라 </a:t>
            </a:r>
            <a:r>
              <a:rPr lang="ko-KR" altLang="en-US" dirty="0" err="1"/>
              <a:t>랜더링을</a:t>
            </a:r>
            <a:r>
              <a:rPr lang="ko-KR" altLang="en-US" dirty="0"/>
              <a:t> </a:t>
            </a:r>
            <a:r>
              <a:rPr lang="ko-KR" altLang="en-US" dirty="0" err="1"/>
              <a:t>바꿀수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 설명에서 이벤트를 연결해서</a:t>
            </a:r>
            <a:endParaRPr lang="en-US" altLang="ko-KR" dirty="0"/>
          </a:p>
          <a:p>
            <a:r>
              <a:rPr lang="ko-KR" altLang="en-US" dirty="0" err="1"/>
              <a:t>의미있는</a:t>
            </a:r>
            <a:r>
              <a:rPr lang="ko-KR" altLang="en-US" dirty="0"/>
              <a:t> 결과를 만들어 보겠습니다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072924-06D5-4ECF-9B2E-F7F0E5DF6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177" y="1851075"/>
            <a:ext cx="27908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95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C8E49-496D-4B2D-A64F-B8003FC2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5707D-7C05-4E5E-9A44-AA79074C2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이벤트시 실행할 함수는 </a:t>
            </a:r>
            <a:r>
              <a:rPr lang="en-US" altLang="ko-KR" dirty="0"/>
              <a:t>methods</a:t>
            </a:r>
            <a:r>
              <a:rPr lang="ko-KR" altLang="en-US" dirty="0"/>
              <a:t>에 정의하며</a:t>
            </a:r>
            <a:endParaRPr lang="en-US" altLang="ko-KR" dirty="0"/>
          </a:p>
          <a:p>
            <a:r>
              <a:rPr lang="en-US" altLang="ko-KR" dirty="0"/>
              <a:t>‘v-on:’ </a:t>
            </a:r>
            <a:r>
              <a:rPr lang="ko-KR" altLang="en-US" dirty="0"/>
              <a:t>또는 </a:t>
            </a:r>
            <a:r>
              <a:rPr lang="en-US" altLang="ko-KR" dirty="0"/>
              <a:t>@ </a:t>
            </a:r>
            <a:r>
              <a:rPr lang="ko-KR" altLang="en-US" dirty="0"/>
              <a:t>축약문법을 쓸 수 있습니다</a:t>
            </a:r>
            <a:endParaRPr lang="en-US" altLang="ko-KR" dirty="0"/>
          </a:p>
          <a:p>
            <a:r>
              <a:rPr lang="ko-KR" altLang="en-US" dirty="0"/>
              <a:t>매개변수도 넘겨 줄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FE284E-5D0D-4FE5-B6A0-0F8971669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5" y="85725"/>
            <a:ext cx="3667125" cy="67722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947C7F2-3A94-4BB0-8534-6D6DF272D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503" y="3692525"/>
            <a:ext cx="3237497" cy="290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09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CA198-117C-4515-9D67-7A302BF5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전달 자식 </a:t>
            </a:r>
            <a:r>
              <a:rPr lang="en-US" altLang="ko-KR" dirty="0"/>
              <a:t>-&gt; </a:t>
            </a:r>
            <a:r>
              <a:rPr lang="ko-KR" altLang="en-US" dirty="0"/>
              <a:t>부모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1F807-F055-468F-AF9A-2B22A65C3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재사용성을 생각하면 이벤트 역시 전달할 필요가 있습니다</a:t>
            </a:r>
            <a:endParaRPr lang="en-US" altLang="ko-KR" dirty="0"/>
          </a:p>
          <a:p>
            <a:r>
              <a:rPr lang="en-US" altLang="ko-KR" dirty="0"/>
              <a:t>$emit(</a:t>
            </a:r>
            <a:r>
              <a:rPr lang="ko-KR" altLang="en-US" dirty="0" err="1"/>
              <a:t>커스텀이벤트</a:t>
            </a:r>
            <a:r>
              <a:rPr lang="ko-KR" altLang="en-US" dirty="0"/>
              <a:t> 이름</a:t>
            </a:r>
            <a:r>
              <a:rPr lang="en-US" altLang="ko-KR" dirty="0"/>
              <a:t>) </a:t>
            </a:r>
            <a:r>
              <a:rPr lang="ko-KR" altLang="en-US" dirty="0"/>
              <a:t>정의해줍니다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ko-KR" altLang="en-US" dirty="0" err="1"/>
              <a:t>부모컴포넌트에서</a:t>
            </a:r>
            <a:r>
              <a:rPr lang="ko-KR" altLang="en-US" dirty="0"/>
              <a:t> </a:t>
            </a:r>
            <a:r>
              <a:rPr lang="ko-KR" altLang="en-US" dirty="0" err="1"/>
              <a:t>커스텀이벤트이름에</a:t>
            </a:r>
            <a:r>
              <a:rPr lang="ko-KR" altLang="en-US" dirty="0"/>
              <a:t> 호출할 메소드를</a:t>
            </a:r>
            <a:endParaRPr lang="en-US" altLang="ko-KR" dirty="0"/>
          </a:p>
          <a:p>
            <a:r>
              <a:rPr lang="ko-KR" altLang="en-US" dirty="0"/>
              <a:t>지정해줍니다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999F14-E66B-4C41-90D8-394A43F5B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059" y="3707230"/>
            <a:ext cx="3295650" cy="3114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124F6B-1C4D-4C3B-9D9A-70A177D4F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300" y="1687930"/>
            <a:ext cx="36671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2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6ACCA-E609-4C76-8A19-D9B11E52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228B74-93E8-4A57-8401-DCA454BF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236940" cy="3880773"/>
          </a:xfrm>
        </p:spPr>
        <p:txBody>
          <a:bodyPr/>
          <a:lstStyle/>
          <a:p>
            <a:r>
              <a:rPr lang="ko-KR" altLang="en-US" dirty="0">
                <a:hlinkClick r:id="rId2" action="ppaction://hlinksldjump"/>
              </a:rPr>
              <a:t>시작하기</a:t>
            </a:r>
            <a:endParaRPr lang="en-US" altLang="ko-KR" dirty="0"/>
          </a:p>
          <a:p>
            <a:r>
              <a:rPr lang="ko-KR" altLang="en-US" dirty="0">
                <a:hlinkClick r:id="rId3" action="ppaction://hlinksldjump"/>
              </a:rPr>
              <a:t>프로젝트 구조</a:t>
            </a:r>
            <a:endParaRPr lang="en-US" altLang="ko-KR" dirty="0"/>
          </a:p>
          <a:p>
            <a:r>
              <a:rPr lang="en-US" altLang="ko-KR" dirty="0">
                <a:hlinkClick r:id="rId4" action="ppaction://hlinksldjump"/>
              </a:rPr>
              <a:t>index.html</a:t>
            </a:r>
            <a:endParaRPr lang="en-US" altLang="ko-KR" dirty="0"/>
          </a:p>
          <a:p>
            <a:r>
              <a:rPr lang="en-US" altLang="ko-KR" dirty="0">
                <a:hlinkClick r:id="rId5" action="ppaction://hlinksldjump"/>
              </a:rPr>
              <a:t>App.vue</a:t>
            </a:r>
            <a:endParaRPr lang="en-US" altLang="ko-KR" dirty="0"/>
          </a:p>
          <a:p>
            <a:r>
              <a:rPr lang="en-US" altLang="ko-KR" dirty="0">
                <a:hlinkClick r:id="rId6" action="ppaction://hlinksldjump"/>
              </a:rPr>
              <a:t>main.js</a:t>
            </a:r>
            <a:endParaRPr lang="en-US" altLang="ko-KR" dirty="0"/>
          </a:p>
          <a:p>
            <a:r>
              <a:rPr lang="en-US" altLang="ko-KR" dirty="0">
                <a:hlinkClick r:id="rId7" action="ppaction://hlinksldjump"/>
              </a:rPr>
              <a:t>router</a:t>
            </a:r>
            <a:endParaRPr lang="en-US" altLang="ko-KR" dirty="0"/>
          </a:p>
          <a:p>
            <a:r>
              <a:rPr lang="en-US" altLang="ko-KR" dirty="0">
                <a:hlinkClick r:id="rId8" action="ppaction://hlinksldjump"/>
              </a:rPr>
              <a:t>.</a:t>
            </a:r>
            <a:r>
              <a:rPr lang="en-US" altLang="ko-KR" dirty="0" err="1">
                <a:hlinkClick r:id="rId8" action="ppaction://hlinksldjump"/>
              </a:rPr>
              <a:t>vue</a:t>
            </a:r>
            <a:r>
              <a:rPr lang="en-US" altLang="ko-KR" dirty="0">
                <a:hlinkClick r:id="rId8" action="ppaction://hlinksldjump"/>
              </a:rPr>
              <a:t> </a:t>
            </a:r>
            <a:r>
              <a:rPr lang="ko-KR" altLang="en-US" dirty="0">
                <a:hlinkClick r:id="rId8" action="ppaction://hlinksldjump"/>
              </a:rPr>
              <a:t>파일구조</a:t>
            </a:r>
            <a:endParaRPr lang="en-US" altLang="ko-KR" dirty="0"/>
          </a:p>
          <a:p>
            <a:r>
              <a:rPr lang="en-US" altLang="ko-KR" dirty="0">
                <a:hlinkClick r:id="rId9" action="ppaction://hlinksldjump"/>
              </a:rPr>
              <a:t>data </a:t>
            </a:r>
            <a:r>
              <a:rPr lang="ko-KR" altLang="en-US" dirty="0">
                <a:hlinkClick r:id="rId9" action="ppaction://hlinksldjump"/>
              </a:rPr>
              <a:t>바인딩</a:t>
            </a:r>
            <a:endParaRPr lang="en-US" altLang="ko-KR" dirty="0"/>
          </a:p>
          <a:p>
            <a:r>
              <a:rPr lang="en-US" altLang="ko-KR" dirty="0">
                <a:hlinkClick r:id="rId10" action="ppaction://hlinksldjump"/>
              </a:rPr>
              <a:t>data</a:t>
            </a:r>
            <a:r>
              <a:rPr lang="ko-KR" altLang="en-US" dirty="0">
                <a:hlinkClick r:id="rId10" action="ppaction://hlinksldjump"/>
              </a:rPr>
              <a:t> </a:t>
            </a:r>
            <a:r>
              <a:rPr lang="en-US" altLang="ko-KR" dirty="0">
                <a:hlinkClick r:id="rId10" action="ppaction://hlinksldjump"/>
              </a:rPr>
              <a:t>input </a:t>
            </a:r>
            <a:r>
              <a:rPr lang="ko-KR" altLang="en-US" dirty="0">
                <a:hlinkClick r:id="rId10" action="ppaction://hlinksldjump"/>
              </a:rPr>
              <a:t>양방향 바인딩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AAD12A6-8BDA-47ED-AA30-F9C7AEE1201B}"/>
              </a:ext>
            </a:extLst>
          </p:cNvPr>
          <p:cNvSpPr txBox="1">
            <a:spLocks/>
          </p:cNvSpPr>
          <p:nvPr/>
        </p:nvSpPr>
        <p:spPr>
          <a:xfrm>
            <a:off x="3914274" y="2160589"/>
            <a:ext cx="409875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hlinkClick r:id="rId11" action="ppaction://hlinksldjump"/>
              </a:rPr>
              <a:t>컴포넌트 생성 및 사용</a:t>
            </a:r>
            <a:endParaRPr lang="en-US" altLang="ko-KR" dirty="0"/>
          </a:p>
          <a:p>
            <a:r>
              <a:rPr lang="en-US" altLang="ko-KR" dirty="0">
                <a:hlinkClick r:id="rId12" action="ppaction://hlinksldjump"/>
              </a:rPr>
              <a:t>prop </a:t>
            </a:r>
            <a:r>
              <a:rPr lang="ko-KR" altLang="en-US" dirty="0">
                <a:hlinkClick r:id="rId12" action="ppaction://hlinksldjump"/>
              </a:rPr>
              <a:t>자식 컴포넌트에 값 전달</a:t>
            </a:r>
            <a:endParaRPr lang="en-US" altLang="ko-KR" dirty="0"/>
          </a:p>
          <a:p>
            <a:r>
              <a:rPr lang="en-US" altLang="ko-KR" dirty="0">
                <a:hlinkClick r:id="rId13" action="ppaction://hlinksldjump"/>
              </a:rPr>
              <a:t>prop </a:t>
            </a:r>
            <a:r>
              <a:rPr lang="ko-KR" altLang="en-US" dirty="0">
                <a:hlinkClick r:id="rId13" action="ppaction://hlinksldjump"/>
              </a:rPr>
              <a:t>옵션</a:t>
            </a:r>
            <a:endParaRPr lang="en-US" altLang="ko-KR" dirty="0"/>
          </a:p>
          <a:p>
            <a:r>
              <a:rPr lang="en-US" altLang="ko-KR" dirty="0">
                <a:hlinkClick r:id="rId14" action="ppaction://hlinksldjump"/>
              </a:rPr>
              <a:t>prop </a:t>
            </a:r>
            <a:r>
              <a:rPr lang="ko-KR" altLang="en-US" dirty="0">
                <a:hlinkClick r:id="rId14" action="ppaction://hlinksldjump"/>
              </a:rPr>
              <a:t>한번에 전달</a:t>
            </a:r>
            <a:endParaRPr lang="en-US" altLang="ko-KR" dirty="0"/>
          </a:p>
          <a:p>
            <a:r>
              <a:rPr lang="en-US" altLang="ko-KR" dirty="0">
                <a:hlinkClick r:id="rId15" action="ppaction://hlinksldjump"/>
              </a:rPr>
              <a:t>for </a:t>
            </a:r>
            <a:r>
              <a:rPr lang="ko-KR" altLang="en-US" dirty="0" err="1">
                <a:hlinkClick r:id="rId15" action="ppaction://hlinksldjump"/>
              </a:rPr>
              <a:t>반복문</a:t>
            </a:r>
            <a:endParaRPr lang="en-US" altLang="ko-KR" dirty="0"/>
          </a:p>
          <a:p>
            <a:r>
              <a:rPr lang="en-US" altLang="ko-KR" dirty="0">
                <a:hlinkClick r:id="rId16" action="ppaction://hlinksldjump"/>
              </a:rPr>
              <a:t>if</a:t>
            </a:r>
            <a:r>
              <a:rPr lang="ko-KR" altLang="en-US" dirty="0">
                <a:hlinkClick r:id="rId16" action="ppaction://hlinksldjump"/>
              </a:rPr>
              <a:t> </a:t>
            </a:r>
            <a:r>
              <a:rPr lang="ko-KR" altLang="en-US" dirty="0" err="1">
                <a:hlinkClick r:id="rId16" action="ppaction://hlinksldjump"/>
              </a:rPr>
              <a:t>조건문</a:t>
            </a:r>
            <a:endParaRPr lang="en-US" altLang="ko-KR" dirty="0"/>
          </a:p>
          <a:p>
            <a:r>
              <a:rPr lang="ko-KR" altLang="en-US" dirty="0">
                <a:hlinkClick r:id="rId17" action="ppaction://hlinksldjump"/>
              </a:rPr>
              <a:t>이벤트</a:t>
            </a:r>
            <a:endParaRPr lang="en-US" altLang="ko-KR" dirty="0"/>
          </a:p>
          <a:p>
            <a:r>
              <a:rPr lang="ko-KR" altLang="en-US" dirty="0">
                <a:hlinkClick r:id="rId18" action="ppaction://hlinksldjump"/>
              </a:rPr>
              <a:t>이벤트 전달 자식 </a:t>
            </a:r>
            <a:r>
              <a:rPr lang="en-US" altLang="ko-KR" dirty="0">
                <a:hlinkClick r:id="rId18" action="ppaction://hlinksldjump"/>
              </a:rPr>
              <a:t>-&gt; </a:t>
            </a:r>
            <a:r>
              <a:rPr lang="ko-KR" altLang="en-US" dirty="0">
                <a:hlinkClick r:id="rId18" action="ppaction://hlinksldjump"/>
              </a:rPr>
              <a:t>부모</a:t>
            </a:r>
            <a:endParaRPr lang="en-US" altLang="ko-KR" dirty="0"/>
          </a:p>
          <a:p>
            <a:r>
              <a:rPr lang="ko-KR" altLang="en-US" dirty="0">
                <a:hlinkClick r:id="rId19" action="ppaction://hlinksldjump"/>
              </a:rPr>
              <a:t>이벤트 버스 </a:t>
            </a:r>
            <a:r>
              <a:rPr lang="en-US" altLang="ko-KR" dirty="0">
                <a:hlinkClick r:id="rId19" action="ppaction://hlinksldjump"/>
              </a:rPr>
              <a:t>– </a:t>
            </a:r>
            <a:r>
              <a:rPr lang="ko-KR" altLang="en-US" dirty="0">
                <a:hlinkClick r:id="rId19" action="ppaction://hlinksldjump"/>
              </a:rPr>
              <a:t>부모 </a:t>
            </a:r>
            <a:r>
              <a:rPr lang="en-US" altLang="ko-KR" dirty="0">
                <a:hlinkClick r:id="rId19" action="ppaction://hlinksldjump"/>
              </a:rPr>
              <a:t>-&gt; </a:t>
            </a:r>
            <a:r>
              <a:rPr lang="ko-KR" altLang="en-US" dirty="0">
                <a:hlinkClick r:id="rId19" action="ppaction://hlinksldjump"/>
              </a:rPr>
              <a:t>자식</a:t>
            </a:r>
            <a:r>
              <a:rPr lang="en-US" altLang="ko-KR" dirty="0">
                <a:hlinkClick r:id="rId19" action="ppaction://hlinksldjump"/>
              </a:rPr>
              <a:t>, </a:t>
            </a:r>
            <a:r>
              <a:rPr lang="ko-KR" altLang="en-US" dirty="0">
                <a:hlinkClick r:id="rId19" action="ppaction://hlinksldjump"/>
              </a:rPr>
              <a:t>형제간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8754B36-7448-43B3-A637-A0291D073F7E}"/>
              </a:ext>
            </a:extLst>
          </p:cNvPr>
          <p:cNvSpPr txBox="1">
            <a:spLocks/>
          </p:cNvSpPr>
          <p:nvPr/>
        </p:nvSpPr>
        <p:spPr>
          <a:xfrm>
            <a:off x="8093242" y="2160588"/>
            <a:ext cx="409875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hlinkClick r:id="rId20" action="ppaction://hlinksldjump"/>
              </a:rPr>
              <a:t>computed</a:t>
            </a:r>
            <a:endParaRPr lang="en-US" altLang="ko-KR" dirty="0"/>
          </a:p>
          <a:p>
            <a:r>
              <a:rPr lang="en-US" altLang="ko-KR" dirty="0">
                <a:hlinkClick r:id="rId21" action="ppaction://hlinksldjump"/>
              </a:rPr>
              <a:t>watch</a:t>
            </a:r>
            <a:endParaRPr lang="en-US" altLang="ko-KR" dirty="0"/>
          </a:p>
          <a:p>
            <a:r>
              <a:rPr lang="ko-KR" altLang="en-US" dirty="0">
                <a:hlinkClick r:id="rId22" action="ppaction://hlinksldjump"/>
              </a:rPr>
              <a:t>라이프사이클 훅</a:t>
            </a:r>
            <a:endParaRPr lang="en-US" altLang="ko-KR" dirty="0"/>
          </a:p>
          <a:p>
            <a:r>
              <a:rPr lang="en-US" altLang="ko-KR" dirty="0" err="1">
                <a:hlinkClick r:id="rId23" action="ppaction://hlinksldjump"/>
              </a:rPr>
              <a:t>vuex</a:t>
            </a:r>
            <a:r>
              <a:rPr lang="en-US" altLang="ko-KR" dirty="0">
                <a:hlinkClick r:id="rId23" action="ppaction://hlinksldjump"/>
              </a:rPr>
              <a:t> </a:t>
            </a:r>
            <a:r>
              <a:rPr lang="ko-KR" altLang="en-US" dirty="0">
                <a:hlinkClick r:id="rId23" action="ppaction://hlinksldjump"/>
              </a:rPr>
              <a:t>시작하기</a:t>
            </a:r>
            <a:endParaRPr lang="en-US" altLang="ko-KR" dirty="0"/>
          </a:p>
          <a:p>
            <a:r>
              <a:rPr lang="en-US" altLang="ko-KR" dirty="0" err="1">
                <a:hlinkClick r:id="rId24" action="ppaction://hlinksldjump"/>
              </a:rPr>
              <a:t>vuex</a:t>
            </a:r>
            <a:r>
              <a:rPr lang="en-US" altLang="ko-KR" dirty="0">
                <a:hlinkClick r:id="rId24" action="ppaction://hlinksldjump"/>
              </a:rPr>
              <a:t> </a:t>
            </a:r>
            <a:r>
              <a:rPr lang="ko-KR" altLang="en-US" dirty="0">
                <a:hlinkClick r:id="rId24" action="ppaction://hlinksldjump"/>
              </a:rPr>
              <a:t>전역 </a:t>
            </a:r>
            <a:endParaRPr lang="en-US" altLang="ko-KR" dirty="0"/>
          </a:p>
          <a:p>
            <a:r>
              <a:rPr lang="en-US" altLang="ko-KR" dirty="0" err="1">
                <a:hlinkClick r:id="rId25" action="ppaction://hlinksldjump"/>
              </a:rPr>
              <a:t>vuex</a:t>
            </a:r>
            <a:r>
              <a:rPr lang="en-US" altLang="ko-KR" dirty="0">
                <a:hlinkClick r:id="rId25" action="ppaction://hlinksldjump"/>
              </a:rPr>
              <a:t> </a:t>
            </a:r>
            <a:r>
              <a:rPr lang="ko-KR" altLang="en-US" dirty="0">
                <a:hlinkClick r:id="rId25" action="ppaction://hlinksldjump"/>
              </a:rPr>
              <a:t>제한하기</a:t>
            </a:r>
            <a:endParaRPr lang="en-US" altLang="ko-KR" dirty="0"/>
          </a:p>
          <a:p>
            <a:r>
              <a:rPr lang="ko-KR" altLang="en-US" dirty="0">
                <a:hlinkClick r:id="rId26" action="ppaction://hlinksldjump"/>
              </a:rPr>
              <a:t>끝으로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9606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71547-0D62-4FD7-A8C7-7881BC2A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버스 </a:t>
            </a:r>
            <a:r>
              <a:rPr lang="en-US" altLang="ko-KR" dirty="0"/>
              <a:t>– </a:t>
            </a:r>
            <a:r>
              <a:rPr lang="ko-KR" altLang="en-US" dirty="0"/>
              <a:t>부모 </a:t>
            </a:r>
            <a:r>
              <a:rPr lang="en-US" altLang="ko-KR" dirty="0"/>
              <a:t>-&gt; </a:t>
            </a:r>
            <a:r>
              <a:rPr lang="ko-KR" altLang="en-US" dirty="0"/>
              <a:t>자식</a:t>
            </a:r>
            <a:r>
              <a:rPr lang="en-US" altLang="ko-KR" dirty="0"/>
              <a:t>, </a:t>
            </a:r>
            <a:r>
              <a:rPr lang="ko-KR" altLang="en-US" dirty="0"/>
              <a:t>형제간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45FCA-C14B-49CF-9BC2-1577DD1FC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부득이하게 부모</a:t>
            </a:r>
            <a:r>
              <a:rPr lang="en-US" altLang="ko-KR" dirty="0"/>
              <a:t>-&gt;</a:t>
            </a:r>
            <a:r>
              <a:rPr lang="ko-KR" altLang="en-US" dirty="0"/>
              <a:t>자식</a:t>
            </a:r>
            <a:r>
              <a:rPr lang="en-US" altLang="ko-KR" dirty="0"/>
              <a:t>, </a:t>
            </a:r>
            <a:r>
              <a:rPr lang="ko-KR" altLang="en-US" dirty="0"/>
              <a:t>또는 형제간 이벤트를 전달할</a:t>
            </a:r>
            <a:endParaRPr lang="en-US" altLang="ko-KR" dirty="0"/>
          </a:p>
          <a:p>
            <a:r>
              <a:rPr lang="ko-KR" altLang="en-US" dirty="0"/>
              <a:t>필요가 있을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이벤트 버스를 정의해서 공유하게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적당한 </a:t>
            </a:r>
            <a:r>
              <a:rPr lang="en-US" altLang="ko-KR" dirty="0" err="1"/>
              <a:t>js</a:t>
            </a:r>
            <a:r>
              <a:rPr lang="ko-KR" altLang="en-US" dirty="0"/>
              <a:t>파일에 </a:t>
            </a:r>
            <a:r>
              <a:rPr lang="en-US" altLang="ko-KR" dirty="0" err="1"/>
              <a:t>eventBus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/>
              <a:t>정의 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라이프사이클 </a:t>
            </a:r>
            <a:r>
              <a:rPr lang="en-US" altLang="ko-KR" dirty="0"/>
              <a:t>created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ko-KR" altLang="en-US" dirty="0"/>
              <a:t>이벤트 </a:t>
            </a:r>
            <a:r>
              <a:rPr lang="ko-KR" altLang="en-US" dirty="0" err="1"/>
              <a:t>호출시</a:t>
            </a:r>
            <a:r>
              <a:rPr lang="ko-KR" altLang="en-US" dirty="0"/>
              <a:t> 함수를 정의해줍니다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3F6CA5-EE68-49ED-AD12-BBD580672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418" y="5738071"/>
            <a:ext cx="2381250" cy="304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19F5F02-72CD-4497-A0EE-B0AD75BDF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531" y="3390900"/>
            <a:ext cx="3305175" cy="3467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C44578-D5B3-4EA8-8AD8-F13B6D8FA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3950" y="1533525"/>
            <a:ext cx="344805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10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B3FE1-EC33-4E98-9A2D-961E028D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FAE9C-5930-4B2D-B416-FF7A0A16C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computed</a:t>
            </a:r>
            <a:r>
              <a:rPr lang="ko-KR" altLang="en-US" dirty="0"/>
              <a:t>는 </a:t>
            </a:r>
            <a:r>
              <a:rPr lang="ko-KR" altLang="en-US" dirty="0" err="1"/>
              <a:t>얼핏보면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와 비슷하거나 동일하게 보입니다</a:t>
            </a:r>
            <a:endParaRPr lang="en-US" altLang="ko-KR" dirty="0"/>
          </a:p>
          <a:p>
            <a:r>
              <a:rPr lang="en-US" altLang="ko-KR" dirty="0"/>
              <a:t>data </a:t>
            </a:r>
            <a:r>
              <a:rPr lang="ko-KR" altLang="en-US" dirty="0"/>
              <a:t>이름과 </a:t>
            </a:r>
            <a:r>
              <a:rPr lang="en-US" altLang="ko-KR" dirty="0"/>
              <a:t>computed</a:t>
            </a:r>
            <a:r>
              <a:rPr lang="ko-KR" altLang="en-US" dirty="0"/>
              <a:t>이름은 중첩되면 안됩니다</a:t>
            </a:r>
            <a:endParaRPr lang="en-US" altLang="ko-KR" dirty="0"/>
          </a:p>
          <a:p>
            <a:r>
              <a:rPr lang="ko-KR" altLang="en-US" dirty="0" err="1"/>
              <a:t>이녀석은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를 </a:t>
            </a:r>
            <a:r>
              <a:rPr lang="ko-KR" altLang="en-US" dirty="0" err="1"/>
              <a:t>가공할때</a:t>
            </a:r>
            <a:r>
              <a:rPr lang="ko-KR" altLang="en-US" dirty="0"/>
              <a:t> 쓰는 녀석입니다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예시로 장바구니가 있고 각각의 물품이 </a:t>
            </a:r>
            <a:r>
              <a:rPr lang="ko-KR" altLang="en-US" dirty="0" err="1"/>
              <a:t>있을때</a:t>
            </a:r>
            <a:r>
              <a:rPr lang="ko-KR" altLang="en-US" dirty="0"/>
              <a:t> 가격의 총합은</a:t>
            </a:r>
            <a:endParaRPr lang="en-US" altLang="ko-KR" dirty="0"/>
          </a:p>
          <a:p>
            <a:r>
              <a:rPr lang="en-US" altLang="ko-KR" dirty="0"/>
              <a:t>front</a:t>
            </a:r>
            <a:r>
              <a:rPr lang="ko-KR" altLang="en-US" dirty="0"/>
              <a:t>에서 계산을 </a:t>
            </a:r>
            <a:r>
              <a:rPr lang="ko-KR" altLang="en-US" dirty="0" err="1"/>
              <a:t>하게됩니다</a:t>
            </a:r>
            <a:r>
              <a:rPr lang="ko-KR" altLang="en-US" dirty="0"/>
              <a:t> 그때 쓰게 되죠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BAC349-755D-4113-86E9-D254ECE14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527" y="2557714"/>
            <a:ext cx="2743200" cy="4229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F02153-532A-4B23-BF9C-C9E7EE14B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775" y="3962400"/>
            <a:ext cx="3016306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68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B6476-329D-4F2A-88DD-8A19E74E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watch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133B7E-F1D8-46E8-A71C-6EA9D40E8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 값이 </a:t>
            </a:r>
            <a:r>
              <a:rPr lang="ko-KR" altLang="en-US" dirty="0" err="1"/>
              <a:t>변경될때</a:t>
            </a:r>
            <a:r>
              <a:rPr lang="ko-KR" altLang="en-US" dirty="0"/>
              <a:t> 마다 정의한 함수를 실행해줍니다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유효성 </a:t>
            </a:r>
            <a:r>
              <a:rPr lang="ko-KR" altLang="en-US" dirty="0" err="1"/>
              <a:t>잡을때</a:t>
            </a:r>
            <a:r>
              <a:rPr lang="ko-KR" altLang="en-US" dirty="0"/>
              <a:t> 쓰게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51F901-FF55-4966-943B-101362632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475" y="2105025"/>
            <a:ext cx="3438525" cy="4752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EABFC4-2B01-42E8-8ECD-8FB29FFFD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637" y="3713496"/>
            <a:ext cx="6758806" cy="264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94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85439-17AB-4697-8830-E9296F0E7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라이프사이클 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30804-3D2C-4CD7-8CCA-E0E6421BB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 밖에도 몇몇 존재하는데 자세한 내용은 </a:t>
            </a:r>
            <a:r>
              <a:rPr lang="en-US" altLang="ko-KR" dirty="0">
                <a:hlinkClick r:id="rId2"/>
              </a:rPr>
              <a:t>API</a:t>
            </a:r>
            <a:r>
              <a:rPr lang="en-US" altLang="ko-KR" dirty="0"/>
              <a:t> </a:t>
            </a:r>
            <a:r>
              <a:rPr lang="ko-KR" altLang="en-US" dirty="0"/>
              <a:t>참조 및 </a:t>
            </a:r>
            <a:r>
              <a:rPr lang="ko-KR" altLang="en-US" dirty="0">
                <a:hlinkClick r:id="rId3"/>
              </a:rPr>
              <a:t>검색</a:t>
            </a:r>
            <a:endParaRPr lang="en-US" altLang="ko-KR" dirty="0"/>
          </a:p>
          <a:p>
            <a:r>
              <a:rPr lang="en-US" altLang="ko-KR" dirty="0" err="1"/>
              <a:t>this.$el</a:t>
            </a:r>
            <a:r>
              <a:rPr lang="en-US" altLang="ko-KR" dirty="0"/>
              <a:t> </a:t>
            </a:r>
            <a:r>
              <a:rPr lang="ko-KR" altLang="en-US" dirty="0"/>
              <a:t>이란 녀석이 있는데 해당 컴포넌트의</a:t>
            </a:r>
            <a:endParaRPr lang="en-US" altLang="ko-KR" dirty="0"/>
          </a:p>
          <a:p>
            <a:r>
              <a:rPr lang="en-US" altLang="ko-KR" dirty="0"/>
              <a:t>root</a:t>
            </a:r>
            <a:r>
              <a:rPr lang="ko-KR" altLang="en-US" dirty="0"/>
              <a:t> </a:t>
            </a:r>
            <a:r>
              <a:rPr lang="en-US" altLang="ko-KR" dirty="0"/>
              <a:t>element</a:t>
            </a:r>
            <a:r>
              <a:rPr lang="ko-KR" altLang="en-US" dirty="0"/>
              <a:t>를 주입해줍니다</a:t>
            </a:r>
            <a:endParaRPr lang="en-US" altLang="ko-KR" dirty="0"/>
          </a:p>
          <a:p>
            <a:r>
              <a:rPr lang="en-US" altLang="ko-KR" dirty="0"/>
              <a:t>$(</a:t>
            </a:r>
            <a:r>
              <a:rPr lang="en-US" altLang="ko-KR" dirty="0" err="1"/>
              <a:t>this.$el</a:t>
            </a:r>
            <a:r>
              <a:rPr lang="en-US" altLang="ko-KR" dirty="0"/>
              <a:t>).find, $(</a:t>
            </a:r>
            <a:r>
              <a:rPr lang="en-US" altLang="ko-KR" dirty="0" err="1"/>
              <a:t>this.$el</a:t>
            </a:r>
            <a:r>
              <a:rPr lang="en-US" altLang="ko-KR" dirty="0"/>
              <a:t>).on </a:t>
            </a:r>
            <a:r>
              <a:rPr lang="ko-KR" altLang="en-US" dirty="0"/>
              <a:t>등등 </a:t>
            </a:r>
            <a:r>
              <a:rPr lang="en-US" altLang="ko-KR" dirty="0" err="1"/>
              <a:t>jquery</a:t>
            </a:r>
            <a:r>
              <a:rPr lang="ko-KR" altLang="en-US" dirty="0"/>
              <a:t>와 연계할 수 있다</a:t>
            </a:r>
            <a:endParaRPr lang="en-US" altLang="ko-KR" dirty="0"/>
          </a:p>
          <a:p>
            <a:r>
              <a:rPr lang="ko-KR" altLang="en-US" dirty="0"/>
              <a:t>단 주의할 점은 라이프사이클 </a:t>
            </a:r>
            <a:r>
              <a:rPr lang="en-US" altLang="ko-KR" dirty="0"/>
              <a:t>mounted</a:t>
            </a:r>
            <a:r>
              <a:rPr lang="ko-KR" altLang="en-US" dirty="0"/>
              <a:t> 부터 실제 </a:t>
            </a:r>
            <a:r>
              <a:rPr lang="en-US" altLang="ko-KR" dirty="0"/>
              <a:t>DOM</a:t>
            </a:r>
            <a:r>
              <a:rPr lang="ko-KR" altLang="en-US" dirty="0"/>
              <a:t>을</a:t>
            </a:r>
            <a:endParaRPr lang="en-US" altLang="ko-KR" dirty="0"/>
          </a:p>
          <a:p>
            <a:r>
              <a:rPr lang="ko-KR" altLang="en-US" dirty="0"/>
              <a:t>생성하기 때문에 그후부터 쓸 수 있다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60B82A-5802-44F0-8741-C48F09295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784" y="184484"/>
            <a:ext cx="3026436" cy="648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06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26E30-A092-4330-ADF8-2FA68CE0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vuex</a:t>
            </a:r>
            <a:r>
              <a:rPr lang="en-US" altLang="ko-KR" dirty="0"/>
              <a:t> </a:t>
            </a:r>
            <a:r>
              <a:rPr lang="ko-KR" altLang="en-US" dirty="0"/>
              <a:t>시작하기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14DF8D-6011-4A00-A504-1B6E75EF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컴포넌트간에</a:t>
            </a:r>
            <a:r>
              <a:rPr lang="ko-KR" altLang="en-US" dirty="0"/>
              <a:t> 데이터 공유가 필요할 때가 있을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전역 </a:t>
            </a:r>
            <a:r>
              <a:rPr lang="ko-KR" altLang="en-US" dirty="0" err="1"/>
              <a:t>설정시</a:t>
            </a:r>
            <a:endParaRPr lang="en-US" altLang="ko-KR" dirty="0"/>
          </a:p>
          <a:p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ko-KR" altLang="en-US" dirty="0"/>
              <a:t> </a:t>
            </a:r>
            <a:r>
              <a:rPr lang="en-US" altLang="ko-KR" dirty="0" err="1"/>
              <a:t>vuex</a:t>
            </a:r>
            <a:endParaRPr lang="en-US" altLang="ko-KR" dirty="0"/>
          </a:p>
          <a:p>
            <a:r>
              <a:rPr lang="ko-KR" altLang="en-US" dirty="0"/>
              <a:t>적당한 곳에 </a:t>
            </a:r>
            <a:r>
              <a:rPr lang="en-US" altLang="ko-KR" dirty="0" err="1"/>
              <a:t>vuex</a:t>
            </a:r>
            <a:r>
              <a:rPr lang="ko-KR" altLang="en-US" dirty="0"/>
              <a:t>를 작성해줍니다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E63962-FC84-4954-8A99-EFEC0022B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973" y="5403187"/>
            <a:ext cx="1162050" cy="1276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2DD1BD-9C04-419A-83CF-0A39641B3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505" y="3989385"/>
            <a:ext cx="2266950" cy="27336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DDBACA6-8329-4425-BFDE-AF50EC982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450" y="2836860"/>
            <a:ext cx="5410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51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C6A8A-FA0A-4261-8261-3ED185DC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vuex</a:t>
            </a:r>
            <a:r>
              <a:rPr lang="en-US" altLang="ko-KR" dirty="0"/>
              <a:t> </a:t>
            </a:r>
            <a:r>
              <a:rPr lang="ko-KR" altLang="en-US" dirty="0"/>
              <a:t>전역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4A7E8A-8EDA-4D45-8EF0-40ED6C4B4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그리고 컴포넌트에서 </a:t>
            </a:r>
            <a:r>
              <a:rPr lang="en-US" altLang="ko-KR" dirty="0" err="1"/>
              <a:t>this.$store</a:t>
            </a:r>
            <a:r>
              <a:rPr lang="en-US" altLang="ko-KR" dirty="0"/>
              <a:t> </a:t>
            </a:r>
            <a:r>
              <a:rPr lang="ko-KR" altLang="en-US" dirty="0"/>
              <a:t>로 접근하게 됩니다</a:t>
            </a:r>
            <a:endParaRPr lang="en-US" altLang="ko-KR" dirty="0"/>
          </a:p>
          <a:p>
            <a:r>
              <a:rPr lang="en-US" altLang="ko-KR" dirty="0"/>
              <a:t>data</a:t>
            </a:r>
            <a:r>
              <a:rPr lang="ko-KR" altLang="en-US" dirty="0"/>
              <a:t>에 바인딩하거나 </a:t>
            </a:r>
            <a:r>
              <a:rPr lang="en-US" altLang="ko-KR" dirty="0"/>
              <a:t>computed</a:t>
            </a:r>
            <a:r>
              <a:rPr lang="ko-KR" altLang="en-US" dirty="0"/>
              <a:t>에 하거나 상관없습니다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데이터 </a:t>
            </a:r>
            <a:r>
              <a:rPr lang="ko-KR" altLang="en-US" dirty="0" err="1"/>
              <a:t>변경시</a:t>
            </a:r>
            <a:r>
              <a:rPr lang="ko-KR" altLang="en-US" dirty="0"/>
              <a:t> 직접적으로 하지 않고 </a:t>
            </a:r>
            <a:r>
              <a:rPr lang="en-US" altLang="ko-KR" dirty="0"/>
              <a:t>commit</a:t>
            </a:r>
            <a:r>
              <a:rPr lang="ko-KR" altLang="en-US" dirty="0"/>
              <a:t>으로</a:t>
            </a:r>
            <a:endParaRPr lang="en-US" altLang="ko-KR" dirty="0"/>
          </a:p>
          <a:p>
            <a:r>
              <a:rPr lang="en-US" altLang="ko-KR" dirty="0"/>
              <a:t>mutations</a:t>
            </a:r>
            <a:r>
              <a:rPr lang="ko-KR" altLang="en-US" dirty="0"/>
              <a:t>에 정의한 메소드를 호출해서 처리합니다</a:t>
            </a:r>
            <a:endParaRPr lang="en-US" altLang="ko-KR" dirty="0"/>
          </a:p>
          <a:p>
            <a:r>
              <a:rPr lang="ko-KR" altLang="en-US" dirty="0"/>
              <a:t>왜냐하면 데이터 추적해 디버깅을 </a:t>
            </a:r>
            <a:r>
              <a:rPr lang="ko-KR" altLang="en-US" dirty="0" err="1"/>
              <a:t>쉽게하기</a:t>
            </a:r>
            <a:r>
              <a:rPr lang="ko-KR" altLang="en-US" dirty="0"/>
              <a:t> 위해서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363F09-89A8-4F63-A18B-E49C1555B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463" y="1525003"/>
            <a:ext cx="3048000" cy="4914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D13277-B5C1-488B-B168-EB1DF1451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202" y="4114800"/>
            <a:ext cx="3352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5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3626E-807B-46F6-A064-5FD1B8DC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vuex</a:t>
            </a:r>
            <a:r>
              <a:rPr lang="en-US" altLang="ko-KR" dirty="0"/>
              <a:t> </a:t>
            </a:r>
            <a:r>
              <a:rPr lang="ko-KR" altLang="en-US" dirty="0"/>
              <a:t>제한하기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414A3-4485-4A76-BD12-200802885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vuex</a:t>
            </a:r>
            <a:r>
              <a:rPr lang="ko-KR" altLang="en-US" dirty="0"/>
              <a:t>를 제한해서 쓸 수 있습니다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eventBus</a:t>
            </a:r>
            <a:r>
              <a:rPr lang="en-US" altLang="ko-KR" dirty="0"/>
              <a:t> </a:t>
            </a:r>
            <a:r>
              <a:rPr lang="ko-KR" altLang="en-US" dirty="0"/>
              <a:t>처럼 </a:t>
            </a:r>
            <a:r>
              <a:rPr lang="ko-KR" altLang="en-US" dirty="0" err="1"/>
              <a:t>필요할때만</a:t>
            </a:r>
            <a:r>
              <a:rPr lang="ko-KR" altLang="en-US" dirty="0"/>
              <a:t> </a:t>
            </a:r>
            <a:r>
              <a:rPr lang="en-US" altLang="ko-KR" dirty="0"/>
              <a:t>import</a:t>
            </a:r>
            <a:r>
              <a:rPr lang="ko-KR" altLang="en-US" dirty="0"/>
              <a:t>해서 쓰는 거죠</a:t>
            </a:r>
            <a:endParaRPr lang="en-US" altLang="ko-KR" dirty="0"/>
          </a:p>
          <a:p>
            <a:r>
              <a:rPr lang="ko-KR" altLang="en-US" dirty="0"/>
              <a:t>자세한 내용은 </a:t>
            </a:r>
            <a:r>
              <a:rPr lang="en-US" altLang="ko-KR" dirty="0">
                <a:hlinkClick r:id="rId2"/>
              </a:rPr>
              <a:t>API</a:t>
            </a:r>
            <a:r>
              <a:rPr lang="en-US" altLang="ko-KR" dirty="0"/>
              <a:t> </a:t>
            </a:r>
            <a:r>
              <a:rPr lang="ko-KR" altLang="en-US" dirty="0"/>
              <a:t>문서 참조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DE5CED-9C1F-4752-9808-38E104CEC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641" y="3777164"/>
            <a:ext cx="2752725" cy="27527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8BDDAA3-6FB3-460D-8626-E815A45B4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415" y="1272089"/>
            <a:ext cx="30575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27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93978-52DA-44AE-AFF2-3376A1F3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끝으로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D94EC6-A651-4EC7-B8BF-B4BD16842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이밖에도 </a:t>
            </a:r>
            <a:r>
              <a:rPr lang="en-US" altLang="ko-KR" dirty="0"/>
              <a:t>path </a:t>
            </a:r>
            <a:r>
              <a:rPr lang="ko-KR" altLang="en-US" dirty="0"/>
              <a:t>파라메터 받는 방법</a:t>
            </a:r>
            <a:endParaRPr lang="en-US" altLang="ko-KR" dirty="0"/>
          </a:p>
          <a:p>
            <a:r>
              <a:rPr lang="en-US" altLang="ko-KR" dirty="0"/>
              <a:t>&lt;router-link&gt;</a:t>
            </a:r>
            <a:r>
              <a:rPr lang="ko-KR" altLang="en-US" dirty="0"/>
              <a:t>로 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&gt; </a:t>
            </a:r>
            <a:r>
              <a:rPr lang="ko-KR" altLang="en-US" dirty="0"/>
              <a:t>대체 등 내용이 더 있지만 나머지는 검색</a:t>
            </a:r>
            <a:endParaRPr lang="en-US" altLang="ko-KR" dirty="0"/>
          </a:p>
          <a:p>
            <a:r>
              <a:rPr lang="ko-KR" altLang="en-US" dirty="0"/>
              <a:t>이정도까지 </a:t>
            </a:r>
            <a:r>
              <a:rPr lang="ko-KR" altLang="en-US" dirty="0" err="1"/>
              <a:t>하게되면</a:t>
            </a:r>
            <a:r>
              <a:rPr lang="ko-KR" altLang="en-US" dirty="0"/>
              <a:t> 대략적으로 </a:t>
            </a:r>
            <a:r>
              <a:rPr lang="en-US" altLang="ko-KR" dirty="0"/>
              <a:t>API</a:t>
            </a:r>
            <a:r>
              <a:rPr lang="ko-KR" altLang="en-US" dirty="0"/>
              <a:t>문서를 한결 수월해질 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>
                <a:hlinkClick r:id="rId2"/>
              </a:rPr>
              <a:t>vue</a:t>
            </a:r>
            <a:r>
              <a:rPr lang="en-US" altLang="ko-KR" dirty="0">
                <a:hlinkClick r:id="rId2"/>
              </a:rPr>
              <a:t> API</a:t>
            </a:r>
            <a:endParaRPr lang="en-US" altLang="ko-KR" dirty="0"/>
          </a:p>
          <a:p>
            <a:r>
              <a:rPr lang="en-US" altLang="ko-KR" dirty="0" err="1">
                <a:hlinkClick r:id="rId3"/>
              </a:rPr>
              <a:t>vuex</a:t>
            </a:r>
            <a:r>
              <a:rPr lang="en-US" altLang="ko-KR" dirty="0">
                <a:hlinkClick r:id="rId3"/>
              </a:rPr>
              <a:t> API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vue.js </a:t>
            </a:r>
            <a:r>
              <a:rPr lang="ko-KR" altLang="en-US" dirty="0">
                <a:hlinkClick r:id="rId4"/>
              </a:rPr>
              <a:t>한국 사용자 모임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564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561F1-272E-4070-B49E-692EBD76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FC7408-F9B9-4B49-8F5A-E77BDD829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npm</a:t>
            </a:r>
            <a:r>
              <a:rPr lang="en-US" altLang="ko-KR" dirty="0"/>
              <a:t> install -g </a:t>
            </a:r>
            <a:r>
              <a:rPr lang="en-US" altLang="ko-KR" dirty="0" err="1"/>
              <a:t>vue</a:t>
            </a:r>
            <a:r>
              <a:rPr lang="en-US" altLang="ko-KR" dirty="0"/>
              <a:t>-cli</a:t>
            </a:r>
          </a:p>
          <a:p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 webpack &lt;project-name&gt;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6E44BA-33EA-4E88-B168-12B375AB0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92" y="3153237"/>
            <a:ext cx="62198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6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87B35-D515-4F28-9F63-E69F61F5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85551-DEC6-44AA-A783-CEDCB2BB3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build webpack</a:t>
            </a:r>
            <a:r>
              <a:rPr lang="ko-KR" altLang="en-US" dirty="0"/>
              <a:t>에 대한 빌드 설정이 들어있다</a:t>
            </a:r>
            <a:endParaRPr lang="en-US" altLang="ko-KR" dirty="0"/>
          </a:p>
          <a:p>
            <a:r>
              <a:rPr lang="en-US" altLang="ko-KR" dirty="0"/>
              <a:t>config -&gt; index.js</a:t>
            </a:r>
            <a:r>
              <a:rPr lang="ko-KR" altLang="en-US" dirty="0"/>
              <a:t>파일에 서버</a:t>
            </a:r>
            <a:r>
              <a:rPr lang="en-US" altLang="ko-KR" dirty="0"/>
              <a:t>, loader,</a:t>
            </a:r>
            <a:r>
              <a:rPr lang="ko-KR" altLang="en-US" dirty="0"/>
              <a:t> </a:t>
            </a:r>
            <a:r>
              <a:rPr lang="en-US" altLang="ko-KR" dirty="0"/>
              <a:t>build </a:t>
            </a:r>
            <a:r>
              <a:rPr lang="ko-KR" altLang="en-US" dirty="0"/>
              <a:t>배포 설정이 들어가 있다</a:t>
            </a:r>
            <a:endParaRPr lang="en-US" altLang="ko-KR" dirty="0"/>
          </a:p>
          <a:p>
            <a:r>
              <a:rPr lang="en-US" altLang="ko-KR" dirty="0" err="1"/>
              <a:t>src</a:t>
            </a:r>
            <a:r>
              <a:rPr lang="en-US" altLang="ko-KR" dirty="0"/>
              <a:t> –&gt; assets </a:t>
            </a:r>
            <a:r>
              <a:rPr lang="ko-KR" altLang="en-US" dirty="0" err="1"/>
              <a:t>정적리소스를</a:t>
            </a:r>
            <a:r>
              <a:rPr lang="ko-KR" altLang="en-US" dirty="0"/>
              <a:t> </a:t>
            </a:r>
            <a:r>
              <a:rPr lang="ko-KR" altLang="en-US" dirty="0" err="1"/>
              <a:t>넣는곳</a:t>
            </a:r>
            <a:r>
              <a:rPr lang="ko-KR" altLang="en-US" dirty="0"/>
              <a:t> </a:t>
            </a:r>
            <a:r>
              <a:rPr lang="ko-KR" altLang="en-US" dirty="0" err="1"/>
              <a:t>빌드시</a:t>
            </a:r>
            <a:r>
              <a:rPr lang="ko-KR" altLang="en-US" dirty="0"/>
              <a:t> </a:t>
            </a:r>
            <a:r>
              <a:rPr lang="en-US" altLang="ko-KR" dirty="0"/>
              <a:t>base64</a:t>
            </a:r>
            <a:r>
              <a:rPr lang="ko-KR" altLang="en-US" dirty="0"/>
              <a:t>인코딩으로 </a:t>
            </a:r>
            <a:r>
              <a:rPr lang="en-US" altLang="ko-KR" dirty="0" err="1"/>
              <a:t>js</a:t>
            </a:r>
            <a:r>
              <a:rPr lang="ko-KR" altLang="en-US" dirty="0"/>
              <a:t>파일에 포함된다</a:t>
            </a:r>
            <a:endParaRPr lang="en-US" altLang="ko-KR" dirty="0"/>
          </a:p>
          <a:p>
            <a:r>
              <a:rPr lang="en-US" altLang="ko-KR" dirty="0" err="1"/>
              <a:t>src</a:t>
            </a:r>
            <a:r>
              <a:rPr lang="en-US" altLang="ko-KR" dirty="0"/>
              <a:t> –&gt; components .</a:t>
            </a:r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/>
              <a:t>컴포넌트들을 </a:t>
            </a:r>
            <a:r>
              <a:rPr lang="ko-KR" altLang="en-US" dirty="0" err="1"/>
              <a:t>넣게된다</a:t>
            </a:r>
            <a:endParaRPr lang="en-US" altLang="ko-KR" dirty="0"/>
          </a:p>
          <a:p>
            <a:r>
              <a:rPr lang="en-US" altLang="ko-KR" dirty="0" err="1"/>
              <a:t>src</a:t>
            </a:r>
            <a:r>
              <a:rPr lang="en-US" altLang="ko-KR" dirty="0"/>
              <a:t> -&gt; router SPA</a:t>
            </a:r>
            <a:r>
              <a:rPr lang="ko-KR" altLang="en-US" dirty="0"/>
              <a:t>에 필수적인 기능이며 </a:t>
            </a:r>
            <a:r>
              <a:rPr lang="en-US" altLang="ko-KR" dirty="0"/>
              <a:t>path</a:t>
            </a:r>
            <a:r>
              <a:rPr lang="ko-KR" altLang="en-US" dirty="0"/>
              <a:t>와 컴포넌트를 설정한다</a:t>
            </a:r>
            <a:endParaRPr lang="en-US" altLang="ko-KR" dirty="0"/>
          </a:p>
          <a:p>
            <a:r>
              <a:rPr lang="en-US" altLang="ko-KR" dirty="0"/>
              <a:t>static </a:t>
            </a:r>
            <a:r>
              <a:rPr lang="ko-KR" altLang="en-US" dirty="0" err="1"/>
              <a:t>정적리소스이며</a:t>
            </a:r>
            <a:r>
              <a:rPr lang="ko-KR" altLang="en-US" dirty="0"/>
              <a:t> </a:t>
            </a:r>
            <a:r>
              <a:rPr lang="ko-KR" altLang="en-US" dirty="0" err="1"/>
              <a:t>해당디렉토리</a:t>
            </a:r>
            <a:r>
              <a:rPr lang="ko-KR" altLang="en-US" dirty="0"/>
              <a:t> 그대로 빌드 </a:t>
            </a:r>
            <a:r>
              <a:rPr lang="ko-KR" altLang="en-US" dirty="0" err="1"/>
              <a:t>배포시</a:t>
            </a:r>
            <a:r>
              <a:rPr lang="ko-KR" altLang="en-US" dirty="0"/>
              <a:t> 포함된다</a:t>
            </a:r>
            <a:endParaRPr lang="en-US" altLang="ko-KR" dirty="0"/>
          </a:p>
          <a:p>
            <a:r>
              <a:rPr lang="en-US" altLang="ko-KR" dirty="0"/>
              <a:t>test </a:t>
            </a:r>
            <a:r>
              <a:rPr lang="ko-KR" altLang="en-US" dirty="0"/>
              <a:t>컴포넌트별 단위테스트를 작성하게 된다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FD8691-B543-4EAA-8AD5-742D94A17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571" y="2160589"/>
            <a:ext cx="18954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2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0C7F5-B04C-409C-BB5C-54D3FC318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index.html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E1C73A-84D4-4751-BE14-80085097B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SPA</a:t>
            </a:r>
            <a:r>
              <a:rPr lang="ko-KR" altLang="en-US" dirty="0"/>
              <a:t>시 시작하는 </a:t>
            </a:r>
            <a:r>
              <a:rPr lang="en-US" altLang="ko-KR" dirty="0"/>
              <a:t>html</a:t>
            </a:r>
            <a:r>
              <a:rPr lang="ko-KR" altLang="en-US" dirty="0"/>
              <a:t>파일</a:t>
            </a:r>
            <a:endParaRPr lang="en-US" altLang="ko-KR" dirty="0"/>
          </a:p>
          <a:p>
            <a:r>
              <a:rPr lang="en-US" altLang="ko-KR" dirty="0"/>
              <a:t>#app </a:t>
            </a:r>
            <a:r>
              <a:rPr lang="en-US" altLang="ko-KR" dirty="0" err="1"/>
              <a:t>vue</a:t>
            </a:r>
            <a:r>
              <a:rPr lang="ko-KR" altLang="en-US" dirty="0"/>
              <a:t>가 동작할 영역을 </a:t>
            </a:r>
            <a:r>
              <a:rPr lang="ko-KR" altLang="en-US" dirty="0" err="1"/>
              <a:t>지정해주게된다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9D57A4-CA54-4CB8-BB68-CD6DD1BF1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50612"/>
            <a:ext cx="49434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5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09CBF-EB48-4FA5-BB94-CCB17EC2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App.vue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462EE-87E6-42FD-902F-4C6956473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최상위 시작 컴포넌트이며 </a:t>
            </a:r>
            <a:r>
              <a:rPr lang="en-US" altLang="ko-KR" dirty="0"/>
              <a:t>&lt;router-view&gt;</a:t>
            </a:r>
            <a:r>
              <a:rPr lang="ko-KR" altLang="en-US" dirty="0"/>
              <a:t>라는 컴포넌트를 통해서</a:t>
            </a:r>
            <a:endParaRPr lang="en-US" altLang="ko-KR" dirty="0"/>
          </a:p>
          <a:p>
            <a:r>
              <a:rPr lang="en-US" altLang="ko-KR" dirty="0"/>
              <a:t>router</a:t>
            </a:r>
            <a:r>
              <a:rPr lang="ko-KR" altLang="en-US" dirty="0"/>
              <a:t>에 등록된 컴포넌트들을 </a:t>
            </a:r>
            <a:r>
              <a:rPr lang="en-US" altLang="ko-KR" dirty="0"/>
              <a:t>path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ko-KR" altLang="en-US" dirty="0"/>
              <a:t>맞춰 해당위치에서 </a:t>
            </a:r>
            <a:r>
              <a:rPr lang="ko-KR" altLang="en-US" dirty="0" err="1"/>
              <a:t>랜더링해준다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1BC629-178C-4D31-A8A5-C5827169B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164" y="2488492"/>
            <a:ext cx="37052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1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A0D91-1B46-4AD2-A421-3D82E14A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main.js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C0E190-FDBC-46D8-B897-77326E3A1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index.html</a:t>
            </a:r>
            <a:r>
              <a:rPr lang="ko-KR" altLang="en-US" dirty="0"/>
              <a:t>에 </a:t>
            </a:r>
            <a:r>
              <a:rPr lang="en-US" altLang="ko-KR" dirty="0" err="1"/>
              <a:t>App.vue</a:t>
            </a:r>
            <a:r>
              <a:rPr lang="en-US" altLang="ko-KR" dirty="0"/>
              <a:t> </a:t>
            </a:r>
            <a:r>
              <a:rPr lang="ko-KR" altLang="en-US" dirty="0"/>
              <a:t>컴포넌트 생성 및 </a:t>
            </a:r>
            <a:r>
              <a:rPr lang="ko-KR" altLang="en-US" dirty="0" err="1"/>
              <a:t>랜더링</a:t>
            </a:r>
            <a:r>
              <a:rPr lang="ko-KR" altLang="en-US" dirty="0"/>
              <a:t> 시작 부분</a:t>
            </a:r>
            <a:endParaRPr lang="en-US" altLang="ko-KR" dirty="0"/>
          </a:p>
          <a:p>
            <a:r>
              <a:rPr lang="ko-KR" altLang="en-US" dirty="0"/>
              <a:t>해당 파일에 전역 설정부분들을 </a:t>
            </a:r>
            <a:r>
              <a:rPr lang="ko-KR" altLang="en-US" dirty="0" err="1"/>
              <a:t>넣게된다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534D10-A637-4DBB-9B2C-85E3C5BFC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920" y="3231487"/>
            <a:ext cx="54387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67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F8D4C-DF04-4323-B9F9-614C0660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41F69B-1F8C-4D6A-AB87-F69A56A92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path</a:t>
            </a:r>
            <a:r>
              <a:rPr lang="ko-KR" altLang="en-US" dirty="0"/>
              <a:t>와 </a:t>
            </a:r>
            <a:r>
              <a:rPr lang="ko-KR" altLang="en-US" dirty="0" err="1"/>
              <a:t>랜더링할</a:t>
            </a:r>
            <a:r>
              <a:rPr lang="ko-KR" altLang="en-US" dirty="0"/>
              <a:t> 컴포넌트를 등록한다</a:t>
            </a:r>
            <a:endParaRPr lang="en-US" altLang="ko-KR" dirty="0"/>
          </a:p>
          <a:p>
            <a:r>
              <a:rPr lang="en-US" altLang="ko-KR" dirty="0"/>
              <a:t>mode: ‘history’ </a:t>
            </a:r>
            <a:r>
              <a:rPr lang="ko-KR" altLang="en-US" dirty="0"/>
              <a:t>입력해줘야 </a:t>
            </a:r>
            <a:r>
              <a:rPr lang="ko-KR" altLang="en-US" dirty="0" err="1"/>
              <a:t>일반웹처럼</a:t>
            </a:r>
            <a:r>
              <a:rPr lang="ko-KR" altLang="en-US" dirty="0"/>
              <a:t> </a:t>
            </a:r>
            <a:r>
              <a:rPr lang="en-US" altLang="ko-KR" dirty="0" err="1"/>
              <a:t>url</a:t>
            </a:r>
            <a:r>
              <a:rPr lang="ko-KR" altLang="en-US" dirty="0"/>
              <a:t>이 동작하게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CCDD34-31FF-4AD5-B13A-1966F6571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877" y="3450562"/>
            <a:ext cx="32861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3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75DCF-B300-42E8-BA72-BD61B1B8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/>
              <a:t>파일구조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0C1846-583A-4FE3-8B3E-CF61A625A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template – html </a:t>
            </a:r>
            <a:r>
              <a:rPr lang="ko-KR" altLang="en-US" dirty="0"/>
              <a:t>템플릿을 정의하며 단일 </a:t>
            </a:r>
            <a:r>
              <a:rPr lang="en-US" altLang="ko-KR" dirty="0"/>
              <a:t>root element</a:t>
            </a:r>
            <a:r>
              <a:rPr lang="ko-KR" altLang="en-US" dirty="0"/>
              <a:t>로 </a:t>
            </a:r>
            <a:r>
              <a:rPr lang="ko-KR" altLang="en-US" dirty="0" err="1"/>
              <a:t>시작해야됩니다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lang</a:t>
            </a:r>
            <a:r>
              <a:rPr lang="en-US" altLang="ko-KR" dirty="0"/>
              <a:t>=“pug” </a:t>
            </a:r>
            <a:r>
              <a:rPr lang="ko-KR" altLang="en-US" dirty="0"/>
              <a:t>라는 속성으로 </a:t>
            </a:r>
            <a:r>
              <a:rPr lang="en-US" altLang="ko-KR" dirty="0"/>
              <a:t>template engine</a:t>
            </a:r>
            <a:r>
              <a:rPr lang="ko-KR" altLang="en-US" dirty="0"/>
              <a:t>을 다르게 쓸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script – </a:t>
            </a:r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/>
              <a:t>라이프사이클과 규칙에 맞춰 자바스크립트를 작성하게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style –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작성하며 </a:t>
            </a:r>
            <a:r>
              <a:rPr lang="en-US" altLang="ko-KR" dirty="0"/>
              <a:t>scoped </a:t>
            </a:r>
            <a:r>
              <a:rPr lang="ko-KR" altLang="en-US" dirty="0"/>
              <a:t>옵션으로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적용범위를 제한하게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제한범위는 자신의 컴포넌트와 </a:t>
            </a:r>
            <a:r>
              <a:rPr lang="ko-KR" altLang="en-US" dirty="0" err="1"/>
              <a:t>하위컴포넌트로</a:t>
            </a:r>
            <a:r>
              <a:rPr lang="ko-KR" altLang="en-US" dirty="0"/>
              <a:t> 적용</a:t>
            </a:r>
            <a:endParaRPr lang="en-US" altLang="ko-KR" dirty="0"/>
          </a:p>
          <a:p>
            <a:r>
              <a:rPr lang="en-US" altLang="ko-KR" dirty="0" err="1"/>
              <a:t>lang</a:t>
            </a:r>
            <a:r>
              <a:rPr lang="en-US" altLang="ko-KR" dirty="0"/>
              <a:t>=“</a:t>
            </a:r>
            <a:r>
              <a:rPr lang="en-US" altLang="ko-KR" dirty="0" err="1"/>
              <a:t>scss</a:t>
            </a:r>
            <a:r>
              <a:rPr lang="en-US" altLang="ko-KR" dirty="0"/>
              <a:t>” </a:t>
            </a:r>
            <a:r>
              <a:rPr lang="ko-KR" altLang="en-US" dirty="0"/>
              <a:t>라는 속성으로 상위집합 </a:t>
            </a:r>
            <a:r>
              <a:rPr lang="en-US" altLang="ko-KR" dirty="0" err="1"/>
              <a:t>css</a:t>
            </a:r>
            <a:r>
              <a:rPr lang="ko-KR" altLang="en-US" dirty="0"/>
              <a:t>문법을 사용할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 err="1"/>
              <a:t>lang</a:t>
            </a:r>
            <a:r>
              <a:rPr lang="en-US" altLang="ko-KR" dirty="0"/>
              <a:t> </a:t>
            </a:r>
            <a:r>
              <a:rPr lang="ko-KR" altLang="en-US" dirty="0"/>
              <a:t>옵션은 추가로 환경설정을 해줘야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1B757C-9F6E-4489-B19C-61C2981F7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2905587"/>
            <a:ext cx="20478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6255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320</TotalTime>
  <Words>829</Words>
  <Application>Microsoft Office PowerPoint</Application>
  <PresentationFormat>와이드스크린</PresentationFormat>
  <Paragraphs>152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HY그래픽M</vt:lpstr>
      <vt:lpstr>맑은 고딕</vt:lpstr>
      <vt:lpstr>Arial</vt:lpstr>
      <vt:lpstr>Trebuchet MS</vt:lpstr>
      <vt:lpstr>Wingdings 3</vt:lpstr>
      <vt:lpstr>패싯</vt:lpstr>
      <vt:lpstr>Vue.js</vt:lpstr>
      <vt:lpstr>목차</vt:lpstr>
      <vt:lpstr>시작하기</vt:lpstr>
      <vt:lpstr>프로젝트 구조</vt:lpstr>
      <vt:lpstr>index.html</vt:lpstr>
      <vt:lpstr>App.vue</vt:lpstr>
      <vt:lpstr>main.js</vt:lpstr>
      <vt:lpstr>router</vt:lpstr>
      <vt:lpstr>.vue 파일구조</vt:lpstr>
      <vt:lpstr>data 바인딩</vt:lpstr>
      <vt:lpstr>data input 양방향 바인딩</vt:lpstr>
      <vt:lpstr>컴포넌트 생성 및 사용</vt:lpstr>
      <vt:lpstr>prop 자식 컴포넌트에 값 전달</vt:lpstr>
      <vt:lpstr>prop 옵션</vt:lpstr>
      <vt:lpstr>prop 한번에 전달</vt:lpstr>
      <vt:lpstr>for 반복문</vt:lpstr>
      <vt:lpstr>if 조건문</vt:lpstr>
      <vt:lpstr>이벤트</vt:lpstr>
      <vt:lpstr>이벤트 전달 자식 -&gt; 부모</vt:lpstr>
      <vt:lpstr>이벤트 버스 – 부모 -&gt; 자식, 형제간</vt:lpstr>
      <vt:lpstr>computed</vt:lpstr>
      <vt:lpstr>watch</vt:lpstr>
      <vt:lpstr>라이프사이클 훅</vt:lpstr>
      <vt:lpstr>vuex 시작하기</vt:lpstr>
      <vt:lpstr>vuex 전역</vt:lpstr>
      <vt:lpstr>vuex 제한하기</vt:lpstr>
      <vt:lpstr>끝으로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</dc:title>
  <dc:creator>이 승환</dc:creator>
  <cp:lastModifiedBy>이 승환</cp:lastModifiedBy>
  <cp:revision>35</cp:revision>
  <dcterms:created xsi:type="dcterms:W3CDTF">2018-09-10T07:22:09Z</dcterms:created>
  <dcterms:modified xsi:type="dcterms:W3CDTF">2018-09-10T12:42:48Z</dcterms:modified>
</cp:coreProperties>
</file>