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2" r:id="rId10"/>
    <p:sldId id="417" r:id="rId11"/>
    <p:sldId id="418" r:id="rId12"/>
    <p:sldId id="423" r:id="rId13"/>
    <p:sldId id="399" r:id="rId14"/>
    <p:sldId id="401" r:id="rId15"/>
    <p:sldId id="391" r:id="rId16"/>
    <p:sldId id="414" r:id="rId17"/>
    <p:sldId id="273" r:id="rId18"/>
    <p:sldId id="413" r:id="rId19"/>
    <p:sldId id="402" r:id="rId20"/>
    <p:sldId id="403" r:id="rId21"/>
    <p:sldId id="357" r:id="rId22"/>
    <p:sldId id="345" r:id="rId23"/>
    <p:sldId id="384" r:id="rId24"/>
    <p:sldId id="405" r:id="rId25"/>
    <p:sldId id="346" r:id="rId26"/>
    <p:sldId id="382" r:id="rId27"/>
    <p:sldId id="34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>
        <p:scale>
          <a:sx n="70" d="100"/>
          <a:sy n="70" d="100"/>
        </p:scale>
        <p:origin x="776" y="880"/>
      </p:cViewPr>
      <p:guideLst>
        <p:guide orient="horz" pos="2184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microsoft.com/office/2007/relationships/hdphoto" Target="../media/hdphoto1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microsoft.com/office/2007/relationships/hdphoto" Target="../media/hdphoto13.wdp"/><Relationship Id="rId5" Type="http://schemas.microsoft.com/office/2007/relationships/hdphoto" Target="../media/hdphoto14.wdp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8" Type="http://schemas.openxmlformats.org/officeDocument/2006/relationships/image" Target="../media/image26.png"/><Relationship Id="rId9" Type="http://schemas.microsoft.com/office/2007/relationships/hdphoto" Target="../media/hdphoto1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png"/><Relationship Id="rId5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4" Type="http://schemas.openxmlformats.org/officeDocument/2006/relationships/image" Target="../media/image16.pn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0" y="2792023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72453" y="262383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05362" y="4335971"/>
            <a:ext cx="1467091" cy="513183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1602" y="5598041"/>
            <a:ext cx="1914525" cy="7584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카메라 조작부</a:t>
            </a:r>
            <a:endParaRPr kumimoji="1" lang="ko-KR" altLang="en-US" dirty="0"/>
          </a:p>
        </p:txBody>
      </p:sp>
      <p:cxnSp>
        <p:nvCxnSpPr>
          <p:cNvPr id="11" name="직선 연결선[R] 10"/>
          <p:cNvCxnSpPr>
            <a:endCxn id="21" idx="2"/>
          </p:cNvCxnSpPr>
          <p:nvPr/>
        </p:nvCxnSpPr>
        <p:spPr>
          <a:xfrm flipV="1">
            <a:off x="2741612" y="3138184"/>
            <a:ext cx="1288104" cy="4744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9" idx="1"/>
            <a:endCxn id="20" idx="2"/>
          </p:cNvCxnSpPr>
          <p:nvPr/>
        </p:nvCxnSpPr>
        <p:spPr>
          <a:xfrm flipH="1" flipV="1">
            <a:off x="957263" y="3306373"/>
            <a:ext cx="328774" cy="3089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14" idx="0"/>
            <a:endCxn id="13" idx="3"/>
          </p:cNvCxnSpPr>
          <p:nvPr/>
        </p:nvCxnSpPr>
        <p:spPr>
          <a:xfrm flipH="1" flipV="1">
            <a:off x="3072453" y="4592563"/>
            <a:ext cx="1836412" cy="10054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제자리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보스와의 정교한 패턴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트리 오브</a:t>
            </a:r>
            <a:endParaRPr kumimoji="1" lang="en-US" altLang="ko-KR" sz="2000" dirty="0" smtClean="0"/>
          </a:p>
          <a:p>
            <a:pPr algn="ctr"/>
            <a:r>
              <a:rPr kumimoji="1" lang="ko-KR" altLang="en-US" sz="2000" dirty="0" smtClean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고정 쿼터뷰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전투방식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아기자기한 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2.5D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그래픽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회전 가능한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쿼터뷰 카메라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논타겟 </a:t>
            </a:r>
            <a:r>
              <a:rPr kumimoji="1" lang="ko-KR" altLang="en-US" sz="2000" dirty="0">
                <a:solidFill>
                  <a:schemeClr val="tx1"/>
                </a:solidFill>
              </a:rPr>
              <a:t>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발열 </a:t>
            </a:r>
            <a:r>
              <a:rPr kumimoji="1" lang="ko-KR" altLang="en-US" sz="2000" dirty="0">
                <a:solidFill>
                  <a:schemeClr val="tx1"/>
                </a:solidFill>
              </a:rPr>
              <a:t>시스템과 궁극기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시스템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활용해 </a:t>
            </a:r>
            <a:r>
              <a:rPr kumimoji="1" lang="ko-KR" altLang="en-US" sz="2000" dirty="0">
                <a:solidFill>
                  <a:schemeClr val="tx1"/>
                </a:solidFill>
              </a:rPr>
              <a:t>유저가 만들어가는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카툰 렌더링을 사용하여 누구나 쉽게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데드레커닝 기법을 통한 통신 부하량 감소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데드레커닝 기법을 사용하여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5,000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접속에도 패킷 부하가 걸리지 않도록 최적화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데드레커닝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818208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146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872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18207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230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48680" y="4998187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 smtClean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 렌더링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84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03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한 카툰 렌더링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27</Pages>
  <Words>890</Words>
  <Characters>0</Characters>
  <Application>Microsoft Macintosh PowerPoint</Application>
  <DocSecurity>0</DocSecurity>
  <PresentationFormat>와이드스크린</PresentationFormat>
  <Lines>0</Lines>
  <Paragraphs>375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AppleGothic</vt:lpstr>
      <vt:lpstr>Arial</vt:lpstr>
      <vt:lpstr>Mangal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4</cp:revision>
  <dcterms:modified xsi:type="dcterms:W3CDTF">2016-12-19T04:13:22Z</dcterms:modified>
</cp:coreProperties>
</file>