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/>
    <p:restoredTop sz="93800"/>
  </p:normalViewPr>
  <p:slideViewPr>
    <p:cSldViewPr snapToGrid="0" snapToObjects="1" showGuides="1">
      <p:cViewPr>
        <p:scale>
          <a:sx n="103" d="100"/>
          <a:sy n="103" d="100"/>
        </p:scale>
        <p:origin x="-163" y="8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2016-12-12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2.wdp"/><Relationship Id="rId4" Type="http://schemas.microsoft.com/office/2007/relationships/hdphoto" Target="../media/hdphoto11.wdp"/><Relationship Id="rId9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135133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텍스쳐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865668"/>
            <a:ext cx="228515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6833" y="348295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6" y="5452431"/>
            <a:ext cx="19851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050603"/>
            <a:ext cx="19851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787173" y="3753287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60013" y="416624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bg1"/>
                </a:solidFill>
              </a:rPr>
              <a:t>DiffuseSpecularMapping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281233" y="462528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46697" y="5019767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>
                <a:solidFill>
                  <a:schemeClr val="bg1"/>
                </a:solidFill>
              </a:rPr>
              <a:t>ShadowMapping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 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8185</TotalTime>
  <Words>755</Words>
  <Application>Microsoft Office PowerPoint</Application>
  <PresentationFormat>사용자 지정</PresentationFormat>
  <Paragraphs>337</Paragraphs>
  <Slides>24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허지훈</cp:lastModifiedBy>
  <cp:revision>1839</cp:revision>
  <cp:lastPrinted>2016-05-19T07:43:09Z</cp:lastPrinted>
  <dcterms:created xsi:type="dcterms:W3CDTF">2016-04-26T05:01:04Z</dcterms:created>
  <dcterms:modified xsi:type="dcterms:W3CDTF">2016-12-12T03:07:49Z</dcterms:modified>
</cp:coreProperties>
</file>