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4" r:id="rId2"/>
    <p:sldId id="301" r:id="rId3"/>
    <p:sldId id="280" r:id="rId4"/>
    <p:sldId id="288" r:id="rId5"/>
    <p:sldId id="269" r:id="rId6"/>
    <p:sldId id="273" r:id="rId7"/>
    <p:sldId id="276" r:id="rId8"/>
    <p:sldId id="300" r:id="rId9"/>
    <p:sldId id="278" r:id="rId10"/>
    <p:sldId id="281" r:id="rId11"/>
    <p:sldId id="279" r:id="rId12"/>
    <p:sldId id="297" r:id="rId13"/>
    <p:sldId id="272" r:id="rId14"/>
    <p:sldId id="275" r:id="rId15"/>
    <p:sldId id="282" r:id="rId16"/>
    <p:sldId id="291" r:id="rId17"/>
    <p:sldId id="289" r:id="rId18"/>
    <p:sldId id="290" r:id="rId19"/>
    <p:sldId id="293" r:id="rId20"/>
    <p:sldId id="292" r:id="rId21"/>
    <p:sldId id="298" r:id="rId22"/>
    <p:sldId id="299" r:id="rId23"/>
    <p:sldId id="294" r:id="rId24"/>
    <p:sldId id="29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18E"/>
    <a:srgbClr val="F9B3B9"/>
    <a:srgbClr val="BD7262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/>
    <p:restoredTop sz="93025"/>
  </p:normalViewPr>
  <p:slideViewPr>
    <p:cSldViewPr snapToGrid="0" snapToObjects="1" showGuides="1">
      <p:cViewPr>
        <p:scale>
          <a:sx n="72" d="100"/>
          <a:sy n="72" d="100"/>
        </p:scale>
        <p:origin x="520" y="84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2016. 9. 6.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2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2.wdp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openxmlformats.org/officeDocument/2006/relationships/image" Target="../media/image4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603486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프로젝트 명</a:t>
            </a:r>
            <a:endParaRPr kumimoji="1" lang="ko-KR" altLang="en-US" dirty="0"/>
          </a:p>
        </p:txBody>
      </p:sp>
      <p:sp>
        <p:nvSpPr>
          <p:cNvPr id="8" name="평행 사변형[P] 7"/>
          <p:cNvSpPr/>
          <p:nvPr/>
        </p:nvSpPr>
        <p:spPr>
          <a:xfrm>
            <a:off x="2018370" y="1603486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프로젝트 편돌이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23658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특징</a:t>
            </a:r>
            <a:endParaRPr kumimoji="1" lang="ko-KR" altLang="en-US" dirty="0"/>
          </a:p>
        </p:txBody>
      </p:sp>
      <p:sp>
        <p:nvSpPr>
          <p:cNvPr id="10" name="평행 사변형[P] 9"/>
          <p:cNvSpPr/>
          <p:nvPr/>
        </p:nvSpPr>
        <p:spPr>
          <a:xfrm>
            <a:off x="1739590" y="2236589"/>
            <a:ext cx="5754030" cy="176927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몬스터에게 점령당한 세계에 영웅이  되어 다수와 싸우는 온라인 액션게임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빠른 호흡의 전투와 향상된 조작감을 통해 타격감을 느낄 수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278780" y="4005858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개발 툴</a:t>
            </a:r>
            <a:endParaRPr kumimoji="1" lang="ko-KR" altLang="en-US" dirty="0"/>
          </a:p>
        </p:txBody>
      </p:sp>
      <p:sp>
        <p:nvSpPr>
          <p:cNvPr id="12" name="평행 사변형[P] 11"/>
          <p:cNvSpPr/>
          <p:nvPr/>
        </p:nvSpPr>
        <p:spPr>
          <a:xfrm>
            <a:off x="1527717" y="4013320"/>
            <a:ext cx="5529576" cy="250785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visual studio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DirectX 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Google spreadsheet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Microsoft office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3dsMax 2015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Adobe Photoshop CC 2015.5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8" y="354378"/>
            <a:ext cx="7727797" cy="125361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담당교수 </a:t>
            </a:r>
            <a:r>
              <a:rPr lang="en-US" altLang="ko-K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정내훈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9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endParaRPr kumimoji="1"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endParaRPr kumimoji="1" lang="en-US" altLang="ko-KR" dirty="0" smtClean="0"/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412285" y="2809029"/>
            <a:ext cx="607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>
            <a:off x="3177199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105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빠른 호흡으로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65764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1884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91609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6144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5788215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0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49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71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3023166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05250" y="2921168"/>
            <a:ext cx="172355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발열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[P] 6"/>
          <p:cNvSpPr/>
          <p:nvPr/>
        </p:nvSpPr>
        <p:spPr>
          <a:xfrm>
            <a:off x="278778" y="250861"/>
            <a:ext cx="6915651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3200" dirty="0"/>
              <a:t>게임의 주된 컨텐츠 </a:t>
            </a:r>
            <a:r>
              <a:rPr kumimoji="1" lang="en-US" altLang="ko-KR" sz="3200" dirty="0"/>
              <a:t>&amp;</a:t>
            </a:r>
            <a:r>
              <a:rPr kumimoji="1" lang="ko-KR" altLang="en-US" sz="3200" dirty="0"/>
              <a:t> 시스템</a:t>
            </a:r>
            <a:endParaRPr kumimoji="1"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341116" y="1565974"/>
            <a:ext cx="49295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smtClean="0"/>
              <a:t>발열 시스템</a:t>
            </a:r>
            <a:endParaRPr kumimoji="1" lang="en-US" altLang="ko-KR" sz="3600" dirty="0" smtClean="0"/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지루한 전투를 해소할 연계스킬</a:t>
            </a:r>
            <a:endParaRPr kumimoji="1" lang="en-US" altLang="ko-K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활용도에 따라 플레이 스타일 분산</a:t>
            </a:r>
            <a:endParaRPr kumimoji="1" lang="ko-KR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54654" y="1157247"/>
            <a:ext cx="1281180" cy="1848020"/>
            <a:chOff x="2627338" y="1513449"/>
            <a:chExt cx="2399720" cy="346144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15" b="100000" l="9960" r="81943">
                          <a14:foregroundMark x1="53279" y1="15231" x2="49555" y2="24308"/>
                          <a14:foregroundMark x1="60081" y1="53538" x2="54413" y2="62077"/>
                          <a14:backgroundMark x1="61862" y1="46692" x2="61457" y2="48538"/>
                          <a14:backgroundMark x1="38623" y1="48769" x2="38623" y2="502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338" y="2950836"/>
              <a:ext cx="1922853" cy="2024056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>
              <a:off x="3221907" y="2283524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9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88765" y="2082372"/>
              <a:ext cx="621651" cy="393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90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956" y="1513449"/>
              <a:ext cx="2010102" cy="128646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62460" y="3359696"/>
            <a:ext cx="1646415" cy="1409331"/>
            <a:chOff x="278778" y="3121224"/>
            <a:chExt cx="2125546" cy="181946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78" y="3121224"/>
              <a:ext cx="2125546" cy="181946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814" b="86441" l="11864" r="847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82" t="2427" r="13689" b="15915"/>
            <a:stretch/>
          </p:blipFill>
          <p:spPr>
            <a:xfrm>
              <a:off x="685569" y="3295462"/>
              <a:ext cx="1311965" cy="1470992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341116" y="3359696"/>
            <a:ext cx="54777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smtClean="0"/>
              <a:t>진영의 분리</a:t>
            </a:r>
            <a:endParaRPr kumimoji="1" lang="en-US" altLang="ko-KR" sz="3600" dirty="0" smtClean="0"/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필드</a:t>
            </a:r>
            <a:r>
              <a:rPr kumimoji="1"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PVP</a:t>
            </a:r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 활성화로 무한한 컨텐츠 생성</a:t>
            </a:r>
            <a:endParaRPr kumimoji="1" lang="en-US" altLang="ko-K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스토리 텔링을 통한 적개심 향상</a:t>
            </a:r>
            <a:endParaRPr kumimoji="1" lang="ko-KR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9" y="5153417"/>
            <a:ext cx="1461955" cy="14619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116" y="5191896"/>
            <a:ext cx="51251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smtClean="0"/>
              <a:t>손끝으로 느끼는 타격감</a:t>
            </a:r>
            <a:endParaRPr kumimoji="1" lang="en-US" altLang="ko-KR" sz="3600" dirty="0" smtClean="0"/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공격에 따라 반응하는 애니메이션</a:t>
            </a:r>
            <a:endParaRPr kumimoji="1" lang="en-US" altLang="ko-K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모션캔슬과 액션에 반응하는 카메라</a:t>
            </a:r>
            <a:endParaRPr kumimoji="1" lang="ko-KR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950836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614429"/>
            <a:ext cx="114217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발열</a:t>
            </a:r>
            <a:r>
              <a:rPr kumimoji="1" lang="en-US" altLang="ko-KR" sz="2400" b="1" dirty="0" smtClean="0"/>
              <a:t>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950836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513449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950836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3262235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950836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974892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343678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2283524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2082372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566298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950836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886464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5159558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9748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496321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388802"/>
            <a:ext cx="847244" cy="8776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122" y="3893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</a:t>
            </a:r>
            <a:endParaRPr kumimoji="1" lang="en-US" altLang="ko-KR" sz="36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77" y="1513449"/>
            <a:ext cx="2010102" cy="12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05" y="2633061"/>
            <a:ext cx="1387869" cy="1460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1539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11" name="모서리가 둥근 사각형 설명선[R] 10"/>
          <p:cNvSpPr/>
          <p:nvPr/>
        </p:nvSpPr>
        <p:spPr>
          <a:xfrm>
            <a:off x="2040627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13250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8039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094755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87" y="2633061"/>
            <a:ext cx="1801676" cy="1399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3714128" y="2586599"/>
            <a:ext cx="611520" cy="63343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907247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4897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3601487" y="3026779"/>
            <a:ext cx="611520" cy="633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3857493" y="2949174"/>
            <a:ext cx="611520" cy="633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122" y="389336"/>
            <a:ext cx="729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발열 시스템은 다양한 형태로 존재</a:t>
            </a:r>
            <a:endParaRPr kumimoji="1" lang="en-US" altLang="ko-KR" sz="3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41636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 강화</a:t>
            </a:r>
            <a:endParaRPr kumimoji="1" lang="en-US" altLang="ko-KR" sz="36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64" y="2661277"/>
            <a:ext cx="1765344" cy="13709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2" y="2728904"/>
            <a:ext cx="599188" cy="62065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3" y="2633061"/>
            <a:ext cx="1387869" cy="14609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698157" y="4093975"/>
            <a:ext cx="916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Fever</a:t>
            </a:r>
            <a:r>
              <a:rPr kumimoji="1" lang="ko-KR" altLang="en-US" sz="1200" dirty="0" smtClean="0"/>
              <a:t> 상태</a:t>
            </a:r>
            <a:endParaRPr kumimoji="1" lang="en-US" altLang="ko-KR" sz="1200" dirty="0" smtClean="0"/>
          </a:p>
        </p:txBody>
      </p:sp>
      <p:sp>
        <p:nvSpPr>
          <p:cNvPr id="28" name="모서리가 둥근 사각형 설명선[R] 27"/>
          <p:cNvSpPr/>
          <p:nvPr/>
        </p:nvSpPr>
        <p:spPr>
          <a:xfrm>
            <a:off x="7887245" y="1473053"/>
            <a:ext cx="642968" cy="530392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smtClean="0">
                <a:solidFill>
                  <a:schemeClr val="tx1"/>
                </a:solidFill>
              </a:rPr>
              <a:t>!!</a:t>
            </a:r>
            <a:endParaRPr kumimoji="1"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859868" y="2151411"/>
            <a:ext cx="577493" cy="5774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smtClean="0">
                <a:solidFill>
                  <a:srgbClr val="FF0000"/>
                </a:solidFill>
              </a:rPr>
              <a:t>Fever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24657" y="2006224"/>
            <a:ext cx="448693" cy="283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8941373" y="1633735"/>
            <a:ext cx="43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dirty="0" smtClean="0">
                <a:solidFill>
                  <a:srgbClr val="FF0000"/>
                </a:solidFill>
              </a:rPr>
              <a:t>2</a:t>
            </a:r>
            <a:endParaRPr kumimoji="1" lang="ko-KR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5" y="2633061"/>
            <a:ext cx="1801676" cy="1399175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9753865" y="4227263"/>
            <a:ext cx="543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51515" y="40939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smtClean="0"/>
              <a:t>스킬</a:t>
            </a:r>
            <a:r>
              <a:rPr kumimoji="1" lang="en-US" altLang="ko-KR" sz="12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88254" y="4504136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/>
              <a:t>스킬의</a:t>
            </a:r>
            <a:r>
              <a:rPr kumimoji="1" lang="en-US" altLang="ko-KR" sz="3600" b="1" dirty="0" smtClean="0"/>
              <a:t> </a:t>
            </a:r>
            <a:r>
              <a:rPr kumimoji="1" lang="ko-KR" altLang="en-US" sz="3600" b="1" dirty="0" smtClean="0"/>
              <a:t>변이</a:t>
            </a:r>
            <a:endParaRPr kumimoji="1" lang="en-US" altLang="ko-KR" sz="3600" b="1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82" y="2661277"/>
            <a:ext cx="1765344" cy="137095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0" y="2728904"/>
            <a:ext cx="599188" cy="6206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45" y="2566964"/>
            <a:ext cx="1152525" cy="12001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5122" y="5460099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스킬마다 발열을 통해 발생하는 효과가 달라 필요에 따라 다른 효과 사용</a:t>
            </a:r>
            <a:endParaRPr kumimoji="1" lang="en-US" altLang="ko-KR" sz="24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4" y="1660494"/>
            <a:ext cx="1303580" cy="83429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23" y="1660494"/>
            <a:ext cx="1303580" cy="83429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35122" y="5986572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적은 스킬로 발생할 수 있는 단조로움 해소</a:t>
            </a:r>
            <a:endParaRPr kumimoji="1"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397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32" y="2921168"/>
            <a:ext cx="249299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50"/>
                </a:solidFill>
              </a:rPr>
              <a:t>궁극기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1009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소진하고 긴 모션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별도 쿨타임이 존재하여 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2" y="1700738"/>
            <a:ext cx="3877949" cy="2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2013182046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27130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5295699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</p:cNvCxnSpPr>
          <p:nvPr/>
        </p:nvCxnSpPr>
        <p:spPr>
          <a:xfrm>
            <a:off x="10019047" y="1299411"/>
            <a:ext cx="0" cy="3599848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62452" y="3913573"/>
            <a:ext cx="1939917" cy="138212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7212857" y="3913573"/>
            <a:ext cx="1429779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3913573"/>
            <a:ext cx="0" cy="1382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029903" y="2944429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확인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96178" y="1299411"/>
            <a:ext cx="0" cy="1645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기본적인 세계관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6" y="2252085"/>
            <a:ext cx="2426856" cy="242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1194" y="490061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평화로운 행성</a:t>
            </a:r>
            <a:endParaRPr kumimoji="1"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72" y="2252085"/>
            <a:ext cx="2426856" cy="24268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8179" y="4900614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 smtClean="0"/>
              <a:t>외부 인종의 침략</a:t>
            </a:r>
            <a:r>
              <a:rPr kumimoji="1" lang="en-US" altLang="ko-KR" sz="2800" dirty="0" smtClean="0"/>
              <a:t>!</a:t>
            </a:r>
            <a:endParaRPr kumimoji="1"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77" y="1393661"/>
            <a:ext cx="1273502" cy="12735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45" y="2252085"/>
            <a:ext cx="2426856" cy="24268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79066" y="4900614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외부 세력에 굴복한 세력과</a:t>
            </a:r>
            <a:endParaRPr kumimoji="1" lang="en-US" altLang="ko-KR" sz="2400" dirty="0" smtClean="0"/>
          </a:p>
          <a:p>
            <a:pPr algn="ctr"/>
            <a:r>
              <a:rPr kumimoji="1" lang="ko-KR" altLang="en-US" sz="2400" dirty="0" smtClean="0"/>
              <a:t>저항하는 세력의 전쟁 시작</a:t>
            </a:r>
            <a:endParaRPr kumimoji="1" lang="ko-KR" altLang="en-US" sz="2400" dirty="0"/>
          </a:p>
        </p:txBody>
      </p:sp>
      <p:sp>
        <p:nvSpPr>
          <p:cNvPr id="14" name="자유형 13"/>
          <p:cNvSpPr/>
          <p:nvPr/>
        </p:nvSpPr>
        <p:spPr>
          <a:xfrm>
            <a:off x="9036947" y="3412273"/>
            <a:ext cx="1338147" cy="829651"/>
          </a:xfrm>
          <a:custGeom>
            <a:avLst/>
            <a:gdLst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16695 w 1311384"/>
              <a:gd name="connsiteY2" fmla="*/ 182880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13382 w 1311384"/>
              <a:gd name="connsiteY0" fmla="*/ 98131 h 829651"/>
              <a:gd name="connsiteX1" fmla="*/ 196262 w 1311384"/>
              <a:gd name="connsiteY1" fmla="*/ 133815 h 829651"/>
              <a:gd name="connsiteX2" fmla="*/ 321155 w 1311384"/>
              <a:gd name="connsiteY2" fmla="*/ 147196 h 829651"/>
              <a:gd name="connsiteX3" fmla="*/ 611087 w 1311384"/>
              <a:gd name="connsiteY3" fmla="*/ 93670 h 829651"/>
              <a:gd name="connsiteX4" fmla="*/ 642310 w 1311384"/>
              <a:gd name="connsiteY4" fmla="*/ 0 h 829651"/>
              <a:gd name="connsiteX5" fmla="*/ 700297 w 1311384"/>
              <a:gd name="connsiteY5" fmla="*/ 71368 h 829651"/>
              <a:gd name="connsiteX6" fmla="*/ 825190 w 1311384"/>
              <a:gd name="connsiteY6" fmla="*/ 102591 h 829651"/>
              <a:gd name="connsiteX7" fmla="*/ 901019 w 1311384"/>
              <a:gd name="connsiteY7" fmla="*/ 75828 h 829651"/>
              <a:gd name="connsiteX8" fmla="*/ 954545 w 1311384"/>
              <a:gd name="connsiteY8" fmla="*/ 120433 h 829651"/>
              <a:gd name="connsiteX9" fmla="*/ 994689 w 1311384"/>
              <a:gd name="connsiteY9" fmla="*/ 218564 h 829651"/>
              <a:gd name="connsiteX10" fmla="*/ 1057136 w 1311384"/>
              <a:gd name="connsiteY10" fmla="*/ 298853 h 829651"/>
              <a:gd name="connsiteX11" fmla="*/ 1244476 w 1311384"/>
              <a:gd name="connsiteY11" fmla="*/ 285471 h 829651"/>
              <a:gd name="connsiteX12" fmla="*/ 1311384 w 1311384"/>
              <a:gd name="connsiteY12" fmla="*/ 374681 h 829651"/>
              <a:gd name="connsiteX13" fmla="*/ 1124043 w 1311384"/>
              <a:gd name="connsiteY13" fmla="*/ 414826 h 829651"/>
              <a:gd name="connsiteX14" fmla="*/ 1025912 w 1311384"/>
              <a:gd name="connsiteY14" fmla="*/ 481733 h 829651"/>
              <a:gd name="connsiteX15" fmla="*/ 963466 w 1311384"/>
              <a:gd name="connsiteY15" fmla="*/ 588785 h 829651"/>
              <a:gd name="connsiteX16" fmla="*/ 954545 w 1311384"/>
              <a:gd name="connsiteY16" fmla="*/ 713678 h 829651"/>
              <a:gd name="connsiteX17" fmla="*/ 878716 w 1311384"/>
              <a:gd name="connsiteY17" fmla="*/ 829651 h 829651"/>
              <a:gd name="connsiteX18" fmla="*/ 651231 w 1311384"/>
              <a:gd name="connsiteY18" fmla="*/ 807348 h 829651"/>
              <a:gd name="connsiteX19" fmla="*/ 401444 w 1311384"/>
              <a:gd name="connsiteY19" fmla="*/ 820730 h 829651"/>
              <a:gd name="connsiteX20" fmla="*/ 289932 w 1311384"/>
              <a:gd name="connsiteY20" fmla="*/ 825190 h 829651"/>
              <a:gd name="connsiteX21" fmla="*/ 93670 w 1311384"/>
              <a:gd name="connsiteY21" fmla="*/ 508496 h 829651"/>
              <a:gd name="connsiteX22" fmla="*/ 0 w 1311384"/>
              <a:gd name="connsiteY22" fmla="*/ 227485 h 829651"/>
              <a:gd name="connsiteX23" fmla="*/ 13382 w 1311384"/>
              <a:gd name="connsiteY23" fmla="*/ 98131 h 829651"/>
              <a:gd name="connsiteX0" fmla="*/ 0 w 1338147"/>
              <a:gd name="connsiteY0" fmla="*/ 89210 h 829651"/>
              <a:gd name="connsiteX1" fmla="*/ 223025 w 1338147"/>
              <a:gd name="connsiteY1" fmla="*/ 133815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37850 w 1338147"/>
              <a:gd name="connsiteY3" fmla="*/ 93670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  <a:gd name="connsiteX0" fmla="*/ 0 w 1338147"/>
              <a:gd name="connsiteY0" fmla="*/ 89210 h 829651"/>
              <a:gd name="connsiteX1" fmla="*/ 173960 w 1338147"/>
              <a:gd name="connsiteY1" fmla="*/ 107052 h 829651"/>
              <a:gd name="connsiteX2" fmla="*/ 347918 w 1338147"/>
              <a:gd name="connsiteY2" fmla="*/ 147196 h 829651"/>
              <a:gd name="connsiteX3" fmla="*/ 615547 w 1338147"/>
              <a:gd name="connsiteY3" fmla="*/ 80289 h 829651"/>
              <a:gd name="connsiteX4" fmla="*/ 669073 w 1338147"/>
              <a:gd name="connsiteY4" fmla="*/ 0 h 829651"/>
              <a:gd name="connsiteX5" fmla="*/ 727060 w 1338147"/>
              <a:gd name="connsiteY5" fmla="*/ 71368 h 829651"/>
              <a:gd name="connsiteX6" fmla="*/ 851953 w 1338147"/>
              <a:gd name="connsiteY6" fmla="*/ 102591 h 829651"/>
              <a:gd name="connsiteX7" fmla="*/ 927782 w 1338147"/>
              <a:gd name="connsiteY7" fmla="*/ 75828 h 829651"/>
              <a:gd name="connsiteX8" fmla="*/ 981308 w 1338147"/>
              <a:gd name="connsiteY8" fmla="*/ 120433 h 829651"/>
              <a:gd name="connsiteX9" fmla="*/ 1021452 w 1338147"/>
              <a:gd name="connsiteY9" fmla="*/ 218564 h 829651"/>
              <a:gd name="connsiteX10" fmla="*/ 1083899 w 1338147"/>
              <a:gd name="connsiteY10" fmla="*/ 298853 h 829651"/>
              <a:gd name="connsiteX11" fmla="*/ 1271239 w 1338147"/>
              <a:gd name="connsiteY11" fmla="*/ 285471 h 829651"/>
              <a:gd name="connsiteX12" fmla="*/ 1338147 w 1338147"/>
              <a:gd name="connsiteY12" fmla="*/ 374681 h 829651"/>
              <a:gd name="connsiteX13" fmla="*/ 1150806 w 1338147"/>
              <a:gd name="connsiteY13" fmla="*/ 414826 h 829651"/>
              <a:gd name="connsiteX14" fmla="*/ 1052675 w 1338147"/>
              <a:gd name="connsiteY14" fmla="*/ 481733 h 829651"/>
              <a:gd name="connsiteX15" fmla="*/ 990229 w 1338147"/>
              <a:gd name="connsiteY15" fmla="*/ 588785 h 829651"/>
              <a:gd name="connsiteX16" fmla="*/ 981308 w 1338147"/>
              <a:gd name="connsiteY16" fmla="*/ 713678 h 829651"/>
              <a:gd name="connsiteX17" fmla="*/ 905479 w 1338147"/>
              <a:gd name="connsiteY17" fmla="*/ 829651 h 829651"/>
              <a:gd name="connsiteX18" fmla="*/ 677994 w 1338147"/>
              <a:gd name="connsiteY18" fmla="*/ 807348 h 829651"/>
              <a:gd name="connsiteX19" fmla="*/ 428207 w 1338147"/>
              <a:gd name="connsiteY19" fmla="*/ 820730 h 829651"/>
              <a:gd name="connsiteX20" fmla="*/ 316695 w 1338147"/>
              <a:gd name="connsiteY20" fmla="*/ 825190 h 829651"/>
              <a:gd name="connsiteX21" fmla="*/ 120433 w 1338147"/>
              <a:gd name="connsiteY21" fmla="*/ 508496 h 829651"/>
              <a:gd name="connsiteX22" fmla="*/ 26763 w 1338147"/>
              <a:gd name="connsiteY22" fmla="*/ 227485 h 829651"/>
              <a:gd name="connsiteX23" fmla="*/ 0 w 1338147"/>
              <a:gd name="connsiteY23" fmla="*/ 89210 h 8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8147" h="829651">
                <a:moveTo>
                  <a:pt x="0" y="89210"/>
                </a:moveTo>
                <a:lnTo>
                  <a:pt x="173960" y="107052"/>
                </a:lnTo>
                <a:lnTo>
                  <a:pt x="347918" y="147196"/>
                </a:lnTo>
                <a:lnTo>
                  <a:pt x="615547" y="80289"/>
                </a:lnTo>
                <a:lnTo>
                  <a:pt x="669073" y="0"/>
                </a:lnTo>
                <a:lnTo>
                  <a:pt x="727060" y="71368"/>
                </a:lnTo>
                <a:lnTo>
                  <a:pt x="851953" y="102591"/>
                </a:lnTo>
                <a:lnTo>
                  <a:pt x="927782" y="75828"/>
                </a:lnTo>
                <a:lnTo>
                  <a:pt x="981308" y="120433"/>
                </a:lnTo>
                <a:lnTo>
                  <a:pt x="1021452" y="218564"/>
                </a:lnTo>
                <a:lnTo>
                  <a:pt x="1083899" y="298853"/>
                </a:lnTo>
                <a:lnTo>
                  <a:pt x="1271239" y="285471"/>
                </a:lnTo>
                <a:lnTo>
                  <a:pt x="1338147" y="374681"/>
                </a:lnTo>
                <a:lnTo>
                  <a:pt x="1150806" y="414826"/>
                </a:lnTo>
                <a:lnTo>
                  <a:pt x="1052675" y="481733"/>
                </a:lnTo>
                <a:lnTo>
                  <a:pt x="990229" y="588785"/>
                </a:lnTo>
                <a:lnTo>
                  <a:pt x="981308" y="713678"/>
                </a:lnTo>
                <a:lnTo>
                  <a:pt x="905479" y="829651"/>
                </a:lnTo>
                <a:lnTo>
                  <a:pt x="677994" y="807348"/>
                </a:lnTo>
                <a:lnTo>
                  <a:pt x="428207" y="820730"/>
                </a:lnTo>
                <a:lnTo>
                  <a:pt x="316695" y="825190"/>
                </a:lnTo>
                <a:lnTo>
                  <a:pt x="120433" y="508496"/>
                </a:lnTo>
                <a:lnTo>
                  <a:pt x="26763" y="227485"/>
                </a:lnTo>
                <a:lnTo>
                  <a:pt x="0" y="89210"/>
                </a:lnTo>
                <a:close/>
              </a:path>
            </a:pathLst>
          </a:custGeom>
          <a:solidFill>
            <a:srgbClr val="F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0566896" y="2810107"/>
            <a:ext cx="584324" cy="816270"/>
          </a:xfrm>
          <a:custGeom>
            <a:avLst/>
            <a:gdLst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78419 w 584324"/>
              <a:gd name="connsiteY11" fmla="*/ 441589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  <a:gd name="connsiteX0" fmla="*/ 414825 w 584324"/>
              <a:gd name="connsiteY0" fmla="*/ 0 h 816270"/>
              <a:gd name="connsiteX1" fmla="*/ 526337 w 584324"/>
              <a:gd name="connsiteY1" fmla="*/ 209643 h 816270"/>
              <a:gd name="connsiteX2" fmla="*/ 584324 w 584324"/>
              <a:gd name="connsiteY2" fmla="*/ 370221 h 816270"/>
              <a:gd name="connsiteX3" fmla="*/ 463890 w 584324"/>
              <a:gd name="connsiteY3" fmla="*/ 463891 h 816270"/>
              <a:gd name="connsiteX4" fmla="*/ 419285 w 584324"/>
              <a:gd name="connsiteY4" fmla="*/ 566482 h 816270"/>
              <a:gd name="connsiteX5" fmla="*/ 405904 w 584324"/>
              <a:gd name="connsiteY5" fmla="*/ 700297 h 816270"/>
              <a:gd name="connsiteX6" fmla="*/ 396983 w 584324"/>
              <a:gd name="connsiteY6" fmla="*/ 802888 h 816270"/>
              <a:gd name="connsiteX7" fmla="*/ 285471 w 584324"/>
              <a:gd name="connsiteY7" fmla="*/ 816270 h 816270"/>
              <a:gd name="connsiteX8" fmla="*/ 218564 w 584324"/>
              <a:gd name="connsiteY8" fmla="*/ 780586 h 816270"/>
              <a:gd name="connsiteX9" fmla="*/ 227484 w 584324"/>
              <a:gd name="connsiteY9" fmla="*/ 682455 h 816270"/>
              <a:gd name="connsiteX10" fmla="*/ 240866 w 584324"/>
              <a:gd name="connsiteY10" fmla="*/ 575403 h 816270"/>
              <a:gd name="connsiteX11" fmla="*/ 160577 w 584324"/>
              <a:gd name="connsiteY11" fmla="*/ 459431 h 816270"/>
              <a:gd name="connsiteX12" fmla="*/ 62446 w 584324"/>
              <a:gd name="connsiteY12" fmla="*/ 401444 h 816270"/>
              <a:gd name="connsiteX13" fmla="*/ 0 w 584324"/>
              <a:gd name="connsiteY13" fmla="*/ 338997 h 816270"/>
              <a:gd name="connsiteX14" fmla="*/ 31223 w 584324"/>
              <a:gd name="connsiteY14" fmla="*/ 231946 h 816270"/>
              <a:gd name="connsiteX15" fmla="*/ 151656 w 584324"/>
              <a:gd name="connsiteY15" fmla="*/ 102592 h 816270"/>
              <a:gd name="connsiteX16" fmla="*/ 294392 w 584324"/>
              <a:gd name="connsiteY16" fmla="*/ 22303 h 816270"/>
              <a:gd name="connsiteX17" fmla="*/ 414825 w 584324"/>
              <a:gd name="connsiteY17" fmla="*/ 0 h 81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4324" h="816270">
                <a:moveTo>
                  <a:pt x="414825" y="0"/>
                </a:moveTo>
                <a:lnTo>
                  <a:pt x="526337" y="209643"/>
                </a:lnTo>
                <a:lnTo>
                  <a:pt x="584324" y="370221"/>
                </a:lnTo>
                <a:lnTo>
                  <a:pt x="463890" y="463891"/>
                </a:lnTo>
                <a:lnTo>
                  <a:pt x="419285" y="566482"/>
                </a:lnTo>
                <a:lnTo>
                  <a:pt x="405904" y="700297"/>
                </a:lnTo>
                <a:lnTo>
                  <a:pt x="396983" y="802888"/>
                </a:lnTo>
                <a:lnTo>
                  <a:pt x="285471" y="816270"/>
                </a:lnTo>
                <a:lnTo>
                  <a:pt x="218564" y="780586"/>
                </a:lnTo>
                <a:lnTo>
                  <a:pt x="227484" y="682455"/>
                </a:lnTo>
                <a:lnTo>
                  <a:pt x="240866" y="575403"/>
                </a:lnTo>
                <a:lnTo>
                  <a:pt x="160577" y="459431"/>
                </a:lnTo>
                <a:lnTo>
                  <a:pt x="62446" y="401444"/>
                </a:lnTo>
                <a:lnTo>
                  <a:pt x="0" y="338997"/>
                </a:lnTo>
                <a:lnTo>
                  <a:pt x="31223" y="231946"/>
                </a:lnTo>
                <a:lnTo>
                  <a:pt x="151656" y="102592"/>
                </a:lnTo>
                <a:lnTo>
                  <a:pt x="294392" y="22303"/>
                </a:lnTo>
                <a:lnTo>
                  <a:pt x="41482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0053940" y="2698595"/>
            <a:ext cx="182880" cy="347918"/>
          </a:xfrm>
          <a:custGeom>
            <a:avLst/>
            <a:gdLst>
              <a:gd name="connsiteX0" fmla="*/ 84749 w 182880"/>
              <a:gd name="connsiteY0" fmla="*/ 0 h 347918"/>
              <a:gd name="connsiteX1" fmla="*/ 44604 w 182880"/>
              <a:gd name="connsiteY1" fmla="*/ 169499 h 347918"/>
              <a:gd name="connsiteX2" fmla="*/ 0 w 182880"/>
              <a:gd name="connsiteY2" fmla="*/ 347918 h 347918"/>
              <a:gd name="connsiteX3" fmla="*/ 138275 w 182880"/>
              <a:gd name="connsiteY3" fmla="*/ 276550 h 347918"/>
              <a:gd name="connsiteX4" fmla="*/ 182880 w 182880"/>
              <a:gd name="connsiteY4" fmla="*/ 111512 h 347918"/>
              <a:gd name="connsiteX5" fmla="*/ 84749 w 182880"/>
              <a:gd name="connsiteY5" fmla="*/ 0 h 3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0" h="347918">
                <a:moveTo>
                  <a:pt x="84749" y="0"/>
                </a:moveTo>
                <a:lnTo>
                  <a:pt x="44604" y="169499"/>
                </a:lnTo>
                <a:lnTo>
                  <a:pt x="0" y="347918"/>
                </a:lnTo>
                <a:lnTo>
                  <a:pt x="138275" y="276550"/>
                </a:lnTo>
                <a:lnTo>
                  <a:pt x="182880" y="111512"/>
                </a:lnTo>
                <a:lnTo>
                  <a:pt x="84749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5789</TotalTime>
  <Words>630</Words>
  <Application>Microsoft Macintosh PowerPoint</Application>
  <PresentationFormat>와이드스크린</PresentationFormat>
  <Paragraphs>210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HeadLineA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637</cp:revision>
  <cp:lastPrinted>2016-05-19T07:43:09Z</cp:lastPrinted>
  <dcterms:created xsi:type="dcterms:W3CDTF">2016-04-26T05:01:04Z</dcterms:created>
  <dcterms:modified xsi:type="dcterms:W3CDTF">2016-09-05T16:56:18Z</dcterms:modified>
</cp:coreProperties>
</file>