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71"/>
  </p:normalViewPr>
  <p:slideViewPr>
    <p:cSldViewPr snapToGrid="0" snapToObjects="1" showGuides="1">
      <p:cViewPr>
        <p:scale>
          <a:sx n="94" d="100"/>
          <a:sy n="94" d="100"/>
        </p:scale>
        <p:origin x="90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9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37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5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39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7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73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96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2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7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7831-4D02-5D49-AC5D-3CBD1DD4E7DA}" type="datetimeFigureOut">
              <a:rPr kumimoji="1" lang="ko-KR" altLang="en-US" smtClean="0"/>
              <a:t>2016. 7. 29.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72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6751" y="2108694"/>
            <a:ext cx="249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 smtClean="0"/>
              <a:t>작성자 신창섭</a:t>
            </a:r>
            <a:endParaRPr kumimoji="1" lang="en-US" altLang="ko-KR" dirty="0" smtClean="0"/>
          </a:p>
          <a:p>
            <a:pPr algn="r"/>
            <a:r>
              <a:rPr kumimoji="1" lang="ko-KR" altLang="en-US" dirty="0" smtClean="0"/>
              <a:t>초안 작성일자 </a:t>
            </a:r>
            <a:r>
              <a:rPr kumimoji="1" lang="en-US" altLang="ko-KR" dirty="0" smtClean="0"/>
              <a:t>160727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45" y="3429000"/>
            <a:ext cx="11844997" cy="3267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수정내역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160728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mr-IN" altLang="ko-KR" dirty="0" smtClean="0">
                <a:solidFill>
                  <a:schemeClr val="tx1"/>
                </a:solidFill>
              </a:rPr>
              <a:t>–</a:t>
            </a:r>
            <a:r>
              <a:rPr kumimoji="1" lang="ko-KR" altLang="en-US" dirty="0" smtClean="0">
                <a:solidFill>
                  <a:schemeClr val="tx1"/>
                </a:solidFill>
              </a:rPr>
              <a:t> 초안 작성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9" cy="1195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4800" b="1" i="1" dirty="0"/>
              <a:t>Team </a:t>
            </a:r>
            <a:r>
              <a:rPr kumimoji="1" lang="ko-KR" altLang="en-US" sz="4800" b="1" i="1" dirty="0"/>
              <a:t>편돌이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56171" y="137316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4000" dirty="0" smtClean="0"/>
              <a:t>퀘스트</a:t>
            </a:r>
            <a:r>
              <a:rPr kumimoji="1" lang="en-US" altLang="ko-KR" sz="4000" dirty="0" smtClean="0"/>
              <a:t> </a:t>
            </a:r>
            <a:r>
              <a:rPr kumimoji="1" lang="ko-KR" altLang="en-US" sz="4000" dirty="0" smtClean="0"/>
              <a:t>시스템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76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3" y="33762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i="1" dirty="0" smtClean="0"/>
              <a:t>기획의도</a:t>
            </a:r>
            <a:endParaRPr kumimoji="1" lang="ko-KR" altLang="en-US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24" y="1350498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키보드 조작에 최적화 된 </a:t>
            </a:r>
            <a:r>
              <a:rPr kumimoji="1" lang="en-US" altLang="ko-KR" sz="2800" dirty="0" smtClean="0"/>
              <a:t>UI</a:t>
            </a:r>
            <a:r>
              <a:rPr kumimoji="1" lang="ko-KR" altLang="en-US" sz="2800" dirty="0" smtClean="0"/>
              <a:t>제작</a:t>
            </a:r>
            <a:endParaRPr kumimoji="1"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3724" y="2117150"/>
            <a:ext cx="1089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액션에 몰입할 수 있도록 플레이어의 시선을 가로채지 않는 디자인</a:t>
            </a:r>
            <a:endParaRPr kumimoji="1"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7963" y="342900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i="1" dirty="0" smtClean="0"/>
              <a:t>목차</a:t>
            </a:r>
            <a:endParaRPr kumimoji="1" lang="ko-KR" altLang="en-US" sz="4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73724" y="4180263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퀘스트의 표기</a:t>
            </a:r>
            <a:endParaRPr kumimoji="1"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73724" y="4762812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퀘스트의 수락 </a:t>
            </a:r>
            <a:r>
              <a:rPr kumimoji="1" lang="en-US" altLang="ko-KR" sz="2800" dirty="0" smtClean="0"/>
              <a:t>/</a:t>
            </a:r>
            <a:r>
              <a:rPr kumimoji="1" lang="ko-KR" altLang="en-US" sz="2800" dirty="0" smtClean="0"/>
              <a:t> 포기</a:t>
            </a:r>
            <a:endParaRPr kumimoji="1"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73724" y="534536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smtClean="0"/>
              <a:t>퀘스트 </a:t>
            </a:r>
            <a:r>
              <a:rPr kumimoji="1" lang="ko-KR" altLang="en-US" sz="2800" dirty="0" smtClean="0"/>
              <a:t>창</a:t>
            </a:r>
            <a:endParaRPr kumimoji="1"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3724" y="592791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미니 퀘스트 창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73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3" y="337625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i="1" dirty="0" smtClean="0"/>
              <a:t>퀘스트의 표기</a:t>
            </a:r>
            <a:endParaRPr kumimoji="1" lang="ko-KR" altLang="en-US" sz="4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839449" y="1164144"/>
            <a:ext cx="11352788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sz="2400" dirty="0" smtClean="0"/>
              <a:t>퀘스트의 수행 가능 상태가 되면 </a:t>
            </a:r>
            <a:r>
              <a:rPr kumimoji="1" lang="en-US" altLang="ko-KR" sz="2400" dirty="0" err="1" smtClean="0"/>
              <a:t>questStartNpc</a:t>
            </a:r>
            <a:r>
              <a:rPr kumimoji="1" lang="ko-KR" altLang="en-US" sz="2400" dirty="0" smtClean="0"/>
              <a:t>의 위에 느낌표가 뜬다</a:t>
            </a:r>
            <a:r>
              <a:rPr kumimoji="1" lang="en-US" altLang="ko-KR" sz="24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2000" dirty="0" smtClean="0"/>
              <a:t>수행 가능 상태</a:t>
            </a:r>
            <a:endParaRPr kumimoji="1" lang="en-US" altLang="ko-KR" sz="2000" dirty="0" smtClean="0"/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err="1" smtClean="0"/>
              <a:t>Mainquest.txt</a:t>
            </a:r>
            <a:r>
              <a:rPr kumimoji="1" lang="ko-KR" altLang="en-US" dirty="0" smtClean="0"/>
              <a:t>의 </a:t>
            </a:r>
            <a:r>
              <a:rPr kumimoji="1" lang="en-US" altLang="ko-KR" dirty="0" err="1" smtClean="0"/>
              <a:t>startLv</a:t>
            </a:r>
            <a:r>
              <a:rPr kumimoji="1" lang="ko-KR" altLang="en-US" dirty="0" smtClean="0"/>
              <a:t>의 값보다 플레이어의 레벨이 같거나 높으며</a:t>
            </a:r>
            <a:endParaRPr kumimoji="1"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kumimoji="1" lang="ko-KR" altLang="en-US" dirty="0" smtClean="0"/>
              <a:t>플레이어가 </a:t>
            </a:r>
            <a:r>
              <a:rPr kumimoji="1" lang="en-US" altLang="ko-KR" dirty="0" err="1" smtClean="0"/>
              <a:t>preQuest</a:t>
            </a:r>
            <a:r>
              <a:rPr kumimoji="1" lang="ko-KR" altLang="en-US" dirty="0" smtClean="0"/>
              <a:t>를 완료한 상태인 경우</a:t>
            </a:r>
            <a:endParaRPr kumimoji="1"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2000" dirty="0" smtClean="0"/>
              <a:t>이펙트로 처리</a:t>
            </a:r>
            <a:endParaRPr kumimoji="1" lang="en-US" altLang="ko-KR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2000" dirty="0" smtClean="0"/>
              <a:t>퀘스트 시작 레벨보다 플레이어의 레벨이 </a:t>
            </a:r>
            <a:r>
              <a:rPr kumimoji="1" lang="en-US" altLang="ko-KR" sz="2000" dirty="0" smtClean="0"/>
              <a:t>6</a:t>
            </a:r>
            <a:r>
              <a:rPr kumimoji="1" lang="ko-KR" altLang="en-US" sz="2000" dirty="0" smtClean="0"/>
              <a:t>이상 높을 경우 느낌표의 밝기를 반으로 낮춘다</a:t>
            </a:r>
            <a:r>
              <a:rPr kumimoji="1" lang="en-US" altLang="ko-KR" sz="20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dirty="0" smtClean="0"/>
              <a:t>12</a:t>
            </a:r>
            <a:r>
              <a:rPr kumimoji="1" lang="ko-KR" altLang="en-US" dirty="0" smtClean="0"/>
              <a:t>이상 높을 경우 느낌표를 별도로 표기하지 않는다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2400" dirty="0" smtClean="0"/>
              <a:t>완료가 가능한 상태가 아니면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 smtClean="0"/>
              <a:t>questEndNpc</a:t>
            </a:r>
            <a:r>
              <a:rPr kumimoji="1" lang="ko-KR" altLang="en-US" sz="2400" dirty="0" smtClean="0"/>
              <a:t>에 회색 느낌표를 띄운다</a:t>
            </a:r>
            <a:r>
              <a:rPr kumimoji="1" lang="en-US" altLang="ko-KR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2400" dirty="0" smtClean="0"/>
              <a:t>퀘스트가 완료 가능 상태가 되면 노란 </a:t>
            </a:r>
            <a:r>
              <a:rPr kumimoji="1" lang="en-US" altLang="ko-KR" sz="2400" dirty="0" smtClean="0"/>
              <a:t>?</a:t>
            </a:r>
            <a:r>
              <a:rPr kumimoji="1" lang="ko-KR" altLang="en-US" sz="2400" dirty="0" smtClean="0"/>
              <a:t> 표기로 바뀐다</a:t>
            </a:r>
            <a:endParaRPr kumimoji="1" lang="en-US" altLang="ko-KR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2000" dirty="0" smtClean="0"/>
              <a:t>각 퀘스트 </a:t>
            </a:r>
            <a:r>
              <a:rPr kumimoji="1" lang="en-US" altLang="ko-KR" sz="2000" dirty="0" smtClean="0"/>
              <a:t>type</a:t>
            </a:r>
            <a:r>
              <a:rPr kumimoji="1" lang="ko-KR" altLang="en-US" sz="2000" dirty="0" smtClean="0"/>
              <a:t>별로 완료 가능 상태를 판별</a:t>
            </a:r>
            <a:endParaRPr kumimoji="1"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81" y="4483655"/>
            <a:ext cx="1332161" cy="21606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614" y="4483655"/>
            <a:ext cx="1062829" cy="2160619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>
            <a:off x="9126085" y="5263670"/>
            <a:ext cx="1211185" cy="600587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15" y="4483654"/>
            <a:ext cx="1618126" cy="2160619"/>
          </a:xfrm>
          <a:prstGeom prst="rect">
            <a:avLst/>
          </a:prstGeom>
        </p:spPr>
      </p:pic>
      <p:sp>
        <p:nvSpPr>
          <p:cNvPr id="11" name="오른쪽 화살표[R] 10"/>
          <p:cNvSpPr/>
          <p:nvPr/>
        </p:nvSpPr>
        <p:spPr>
          <a:xfrm>
            <a:off x="5504086" y="5263670"/>
            <a:ext cx="1211185" cy="600587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0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3" y="337625"/>
            <a:ext cx="5543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i="1" dirty="0" smtClean="0"/>
              <a:t>퀘스트의 수락 </a:t>
            </a:r>
            <a:r>
              <a:rPr kumimoji="1" lang="en-US" altLang="ko-KR" sz="4400" b="1" i="1" dirty="0" smtClean="0"/>
              <a:t>/</a:t>
            </a:r>
            <a:r>
              <a:rPr kumimoji="1" lang="ko-KR" altLang="en-US" sz="4400" b="1" i="1" dirty="0" smtClean="0"/>
              <a:t> 포기</a:t>
            </a:r>
            <a:endParaRPr kumimoji="1" lang="ko-KR" altLang="en-US" sz="4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839449" y="1319134"/>
            <a:ext cx="10981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sz="2400" dirty="0" smtClean="0"/>
              <a:t>퀘스트 수행 가능한 </a:t>
            </a:r>
            <a:r>
              <a:rPr kumimoji="1" lang="en-US" altLang="ko-KR" sz="2400" dirty="0" smtClean="0"/>
              <a:t>NPC</a:t>
            </a:r>
            <a:r>
              <a:rPr kumimoji="1" lang="ko-KR" altLang="en-US" sz="2400" dirty="0" smtClean="0"/>
              <a:t>의 </a:t>
            </a:r>
            <a:r>
              <a:rPr kumimoji="1" lang="en-US" altLang="ko-KR" sz="2400" dirty="0" smtClean="0"/>
              <a:t>1m</a:t>
            </a:r>
            <a:r>
              <a:rPr kumimoji="1" lang="ko-KR" altLang="en-US" sz="2400" dirty="0" smtClean="0"/>
              <a:t> 이내에서 스페이스 바를 누르면 </a:t>
            </a:r>
            <a:r>
              <a:rPr kumimoji="1" lang="en-US" altLang="ko-KR" sz="2400" dirty="0" err="1" smtClean="0"/>
              <a:t>npc</a:t>
            </a:r>
            <a:r>
              <a:rPr kumimoji="1" lang="ko-KR" altLang="en-US" sz="2400" dirty="0" smtClean="0"/>
              <a:t>와의 상호작용 </a:t>
            </a:r>
            <a:r>
              <a:rPr kumimoji="1" lang="en-US" altLang="ko-KR" sz="2400" dirty="0" err="1" smtClean="0"/>
              <a:t>ui</a:t>
            </a:r>
            <a:r>
              <a:rPr kumimoji="1" lang="ko-KR" altLang="en-US" sz="2400" dirty="0" smtClean="0"/>
              <a:t>를 호출한다</a:t>
            </a:r>
            <a:r>
              <a:rPr kumimoji="1" lang="en-US" altLang="ko-KR" sz="2400" dirty="0" smtClean="0"/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94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3" y="337625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i="1" dirty="0" smtClean="0"/>
              <a:t>미니 퀘스트 창</a:t>
            </a:r>
            <a:endParaRPr kumimoji="1" lang="ko-KR" altLang="en-US" sz="4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839449" y="1319134"/>
            <a:ext cx="11352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sz="2400" dirty="0" smtClean="0"/>
              <a:t>퀘스트의 수행 가능 상태가 되면 수행 대상 </a:t>
            </a:r>
            <a:r>
              <a:rPr kumimoji="1" lang="en-US" altLang="ko-KR" sz="2400" dirty="0" smtClean="0"/>
              <a:t>NPC</a:t>
            </a:r>
            <a:r>
              <a:rPr kumimoji="1" lang="ko-KR" altLang="en-US" sz="2400" dirty="0" smtClean="0"/>
              <a:t>의 머리 위에 느낌표가 뜬다</a:t>
            </a:r>
            <a:r>
              <a:rPr kumimoji="1" lang="en-US" altLang="ko-KR" sz="24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2000" dirty="0" smtClean="0"/>
              <a:t>이펙트로 처리</a:t>
            </a:r>
            <a:endParaRPr kumimoji="1" lang="en-US" altLang="ko-KR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ko-KR" altLang="en-US" sz="2000" dirty="0" smtClean="0"/>
              <a:t>퀘스트 시작 레벨보다 플레이어의 레벨이 </a:t>
            </a:r>
            <a:r>
              <a:rPr kumimoji="1" lang="en-US" altLang="ko-KR" sz="2000" dirty="0" smtClean="0"/>
              <a:t>6</a:t>
            </a:r>
            <a:r>
              <a:rPr kumimoji="1" lang="ko-KR" altLang="en-US" sz="2000" dirty="0" smtClean="0"/>
              <a:t>이상 높을 경우 느낌표의 밝기를 반으로 낮춘다</a:t>
            </a:r>
            <a:r>
              <a:rPr kumimoji="1" lang="en-US" altLang="ko-KR" sz="20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kumimoji="1" lang="en-US" altLang="ko-KR" sz="2000" dirty="0" smtClean="0"/>
              <a:t>12</a:t>
            </a:r>
            <a:r>
              <a:rPr kumimoji="1" lang="ko-KR" altLang="en-US" sz="2000" dirty="0" smtClean="0"/>
              <a:t>이상 높을 경우 느낌표를 별도로 표기하지 않는다</a:t>
            </a:r>
            <a:r>
              <a:rPr kumimoji="1" lang="en-US" altLang="ko-KR" sz="2000" dirty="0" smtClean="0"/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083" y="253218"/>
            <a:ext cx="11704320" cy="63585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14262" y="2387927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9301" y="5249009"/>
            <a:ext cx="4569111" cy="1171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스킬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77047" y="882686"/>
            <a:ext cx="1983544" cy="1818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맵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77047" y="2852162"/>
            <a:ext cx="1983544" cy="2592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퀘스트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895" y="988380"/>
            <a:ext cx="2039815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플레이어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895" y="462442"/>
            <a:ext cx="11366695" cy="330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상단 알림바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895" y="4318782"/>
            <a:ext cx="2405576" cy="21014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채팅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39089" y="5828774"/>
            <a:ext cx="3221501" cy="5724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각종 창 호출 버튼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89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파티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9250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공격대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02522" y="988380"/>
            <a:ext cx="2007578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타게팅 대상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14262" y="3982889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플레이어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35430" y="1731408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몬스터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35430" y="1116896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몬스터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083" y="253218"/>
            <a:ext cx="11704320" cy="63585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14262" y="2387927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9301" y="5249009"/>
            <a:ext cx="4569111" cy="1171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스킬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77047" y="882686"/>
            <a:ext cx="1983544" cy="1818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맵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77047" y="2852162"/>
            <a:ext cx="1983544" cy="2592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퀘스트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895" y="988380"/>
            <a:ext cx="2039815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플레이어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895" y="462442"/>
            <a:ext cx="11366695" cy="330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상단 알림바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895" y="4318782"/>
            <a:ext cx="2405576" cy="21014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채팅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39089" y="5828774"/>
            <a:ext cx="3221501" cy="5724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각종 창 호출 버튼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89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파티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9250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공격대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02522" y="988380"/>
            <a:ext cx="2007578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타게팅 대상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14262" y="3982889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플레이어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35430" y="1731408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몬스터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35430" y="1116896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몬스터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36255" y="332057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36255" y="844550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444882" y="844550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47427" y="1791842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47427" y="4173153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245450" y="2202244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243760" y="3870508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8</a:t>
            </a:r>
            <a:endParaRPr kumimoji="1"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671661" y="5091369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608235" y="744285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/>
              <a:t>10</a:t>
            </a:r>
            <a:endParaRPr kumimoji="1"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7600657" y="983135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9</a:t>
            </a:r>
            <a:endParaRPr kumimoji="1"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608235" y="2712823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/>
              <a:t>11</a:t>
            </a:r>
            <a:endParaRPr kumimoji="1"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8398411" y="5671134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/>
              <a:t>12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1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254</Words>
  <Application>Microsoft Macintosh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91</cp:revision>
  <dcterms:created xsi:type="dcterms:W3CDTF">2016-07-26T09:40:56Z</dcterms:created>
  <dcterms:modified xsi:type="dcterms:W3CDTF">2016-07-29T11:25:59Z</dcterms:modified>
</cp:coreProperties>
</file>