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32"/>
    <p:restoredTop sz="94671"/>
  </p:normalViewPr>
  <p:slideViewPr>
    <p:cSldViewPr snapToGrid="0" snapToObjects="1" showGuides="1">
      <p:cViewPr>
        <p:scale>
          <a:sx n="46" d="100"/>
          <a:sy n="46" d="100"/>
        </p:scale>
        <p:origin x="144" y="1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9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37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65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39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7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373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0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63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896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21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77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72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6751" y="2108694"/>
            <a:ext cx="249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 smtClean="0"/>
              <a:t>작성자 신창섭</a:t>
            </a:r>
            <a:endParaRPr kumimoji="1" lang="en-US" altLang="ko-KR" dirty="0" smtClean="0"/>
          </a:p>
          <a:p>
            <a:pPr algn="r"/>
            <a:r>
              <a:rPr kumimoji="1" lang="ko-KR" altLang="en-US" dirty="0" smtClean="0"/>
              <a:t>초안 작성일자 </a:t>
            </a:r>
            <a:r>
              <a:rPr kumimoji="1" lang="en-US" altLang="ko-KR" dirty="0" smtClean="0"/>
              <a:t>160729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4745" y="3429000"/>
            <a:ext cx="11844997" cy="32672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2800" dirty="0" smtClean="0">
                <a:solidFill>
                  <a:schemeClr val="tx1"/>
                </a:solidFill>
              </a:rPr>
              <a:t>수정내역</a:t>
            </a:r>
            <a:endParaRPr kumimoji="1" lang="en-US" altLang="ko-KR" sz="2800" dirty="0" smtClean="0">
              <a:solidFill>
                <a:schemeClr val="tx1"/>
              </a:solidFill>
            </a:endParaRP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160729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–</a:t>
            </a:r>
            <a:r>
              <a:rPr kumimoji="1" lang="ko-KR" altLang="en-US" dirty="0" smtClean="0">
                <a:solidFill>
                  <a:schemeClr val="tx1"/>
                </a:solidFill>
              </a:rPr>
              <a:t> 초안 작성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1999" cy="1195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4800" b="1" i="1" dirty="0"/>
              <a:t>Team </a:t>
            </a:r>
            <a:r>
              <a:rPr kumimoji="1" lang="ko-KR" altLang="en-US" sz="4800" b="1" i="1" dirty="0"/>
              <a:t>편돌이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39527" y="1373166"/>
            <a:ext cx="3360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4000" dirty="0" err="1" smtClean="0"/>
              <a:t>Npc</a:t>
            </a:r>
            <a:r>
              <a:rPr kumimoji="1" lang="ko-KR" altLang="en-US" sz="4000" dirty="0" smtClean="0"/>
              <a:t> 상호작용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76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963" y="33762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i="1" dirty="0" smtClean="0"/>
              <a:t>기획의도</a:t>
            </a:r>
            <a:endParaRPr kumimoji="1" lang="ko-KR" altLang="en-US" sz="4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73724" y="1350498"/>
            <a:ext cx="534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키보드 조작에 최적화 된 </a:t>
            </a:r>
            <a:r>
              <a:rPr kumimoji="1" lang="en-US" altLang="ko-KR" sz="2800" dirty="0" smtClean="0"/>
              <a:t>UI</a:t>
            </a:r>
            <a:r>
              <a:rPr kumimoji="1" lang="ko-KR" altLang="en-US" sz="2800" dirty="0" smtClean="0"/>
              <a:t>제작</a:t>
            </a:r>
            <a:endParaRPr kumimoji="1"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07963" y="342900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i="1" dirty="0" smtClean="0"/>
              <a:t>목차</a:t>
            </a:r>
            <a:endParaRPr kumimoji="1" lang="ko-KR" altLang="en-US" sz="4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73724" y="4180263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퀘스트의 표기</a:t>
            </a:r>
            <a:endParaRPr kumimoji="1"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73724" y="4762812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퀘스트의 수락 </a:t>
            </a:r>
            <a:r>
              <a:rPr kumimoji="1" lang="en-US" altLang="ko-KR" sz="2800" dirty="0" smtClean="0"/>
              <a:t>/</a:t>
            </a:r>
            <a:r>
              <a:rPr kumimoji="1" lang="ko-KR" altLang="en-US" sz="2800" dirty="0" smtClean="0"/>
              <a:t> 포기</a:t>
            </a:r>
            <a:endParaRPr kumimoji="1"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73724" y="5345361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smtClean="0"/>
              <a:t>퀘스트 </a:t>
            </a:r>
            <a:r>
              <a:rPr kumimoji="1" lang="ko-KR" altLang="en-US" sz="2800" dirty="0" smtClean="0"/>
              <a:t>창</a:t>
            </a:r>
            <a:endParaRPr kumimoji="1"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73724" y="592791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미니 퀘스트 창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73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963" y="337625"/>
            <a:ext cx="376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i="1" dirty="0" smtClean="0"/>
              <a:t>퀘스트의 표기</a:t>
            </a:r>
            <a:endParaRPr kumimoji="1" lang="ko-KR" altLang="en-US" sz="44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839449" y="1164144"/>
            <a:ext cx="11352788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sz="2400" dirty="0" smtClean="0"/>
              <a:t>퀘스트의 수행 가능 상태가 되면 </a:t>
            </a:r>
            <a:r>
              <a:rPr kumimoji="1" lang="en-US" altLang="ko-KR" sz="2400" dirty="0" err="1" smtClean="0"/>
              <a:t>questStartNpc</a:t>
            </a:r>
            <a:r>
              <a:rPr kumimoji="1" lang="ko-KR" altLang="en-US" sz="2400" dirty="0" smtClean="0"/>
              <a:t>의 위에 느낌표가 뜬다</a:t>
            </a:r>
            <a:r>
              <a:rPr kumimoji="1" lang="en-US" altLang="ko-KR" sz="24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2000" dirty="0" smtClean="0"/>
              <a:t>수행 가능 상태</a:t>
            </a:r>
            <a:endParaRPr kumimoji="1" lang="en-US" altLang="ko-KR" sz="2000" dirty="0" smtClean="0"/>
          </a:p>
          <a:p>
            <a:pPr marL="1200150" lvl="2" indent="-285750">
              <a:buFont typeface="Arial" charset="0"/>
              <a:buChar char="•"/>
            </a:pPr>
            <a:r>
              <a:rPr kumimoji="1" lang="en-US" altLang="ko-KR" dirty="0" err="1" smtClean="0"/>
              <a:t>Mainquest.txt</a:t>
            </a:r>
            <a:r>
              <a:rPr kumimoji="1" lang="ko-KR" altLang="en-US" dirty="0" smtClean="0"/>
              <a:t>의 </a:t>
            </a:r>
            <a:r>
              <a:rPr kumimoji="1" lang="en-US" altLang="ko-KR" dirty="0" err="1" smtClean="0"/>
              <a:t>startLv</a:t>
            </a:r>
            <a:r>
              <a:rPr kumimoji="1" lang="ko-KR" altLang="en-US" dirty="0" smtClean="0"/>
              <a:t>의 값보다 플레이어의 레벨이 같거나 높으며</a:t>
            </a: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r>
              <a:rPr kumimoji="1" lang="ko-KR" altLang="en-US" dirty="0" smtClean="0"/>
              <a:t>플레이어가 </a:t>
            </a:r>
            <a:r>
              <a:rPr kumimoji="1" lang="en-US" altLang="ko-KR" dirty="0" err="1" smtClean="0"/>
              <a:t>preQuest</a:t>
            </a:r>
            <a:r>
              <a:rPr kumimoji="1" lang="ko-KR" altLang="en-US" dirty="0" smtClean="0"/>
              <a:t>를 완료한 상태인 경우</a:t>
            </a: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2000" dirty="0" smtClean="0"/>
              <a:t>이펙트로 처리</a:t>
            </a:r>
            <a:endParaRPr kumimoji="1" lang="en-US" altLang="ko-KR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2000" dirty="0" smtClean="0"/>
              <a:t>퀘스트 시작 레벨보다 플레이어의 레벨이 </a:t>
            </a:r>
            <a:r>
              <a:rPr kumimoji="1" lang="en-US" altLang="ko-KR" sz="2000" dirty="0" smtClean="0"/>
              <a:t>6</a:t>
            </a:r>
            <a:r>
              <a:rPr kumimoji="1" lang="ko-KR" altLang="en-US" sz="2000" dirty="0" smtClean="0"/>
              <a:t>이상 높을 경우 느낌표의 밝기를 반으로 낮춘다</a:t>
            </a:r>
            <a:r>
              <a:rPr kumimoji="1" lang="en-US" altLang="ko-KR" sz="2000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kumimoji="1" lang="en-US" altLang="ko-KR" dirty="0" smtClean="0"/>
              <a:t>12</a:t>
            </a:r>
            <a:r>
              <a:rPr kumimoji="1" lang="ko-KR" altLang="en-US" dirty="0" smtClean="0"/>
              <a:t>이상 높을 경우 느낌표를 별도로 표기하지 않는다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2400" dirty="0" smtClean="0"/>
              <a:t>완료가 가능한 상태가 아니면</a:t>
            </a:r>
            <a:r>
              <a:rPr kumimoji="1" lang="en-US" altLang="ko-KR" sz="2400" dirty="0"/>
              <a:t> </a:t>
            </a:r>
            <a:r>
              <a:rPr kumimoji="1" lang="en-US" altLang="ko-KR" sz="2400" dirty="0" err="1" smtClean="0"/>
              <a:t>questEndNpc</a:t>
            </a:r>
            <a:r>
              <a:rPr kumimoji="1" lang="ko-KR" altLang="en-US" sz="2400" dirty="0" smtClean="0"/>
              <a:t>에 회색 느낌표를 띄운다</a:t>
            </a:r>
            <a:r>
              <a:rPr kumimoji="1" lang="en-US" altLang="ko-KR" sz="2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2400" dirty="0" smtClean="0"/>
              <a:t>퀘스트가 완료 가능 상태가 되면 노란 </a:t>
            </a:r>
            <a:r>
              <a:rPr kumimoji="1" lang="en-US" altLang="ko-KR" sz="2400" dirty="0" smtClean="0"/>
              <a:t>?</a:t>
            </a:r>
            <a:r>
              <a:rPr kumimoji="1" lang="ko-KR" altLang="en-US" sz="2400" dirty="0" smtClean="0"/>
              <a:t> 표기로 바뀐다</a:t>
            </a:r>
            <a:endParaRPr kumimoji="1" lang="en-US" altLang="ko-KR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2000" dirty="0" smtClean="0"/>
              <a:t>각 퀘스트 </a:t>
            </a:r>
            <a:r>
              <a:rPr kumimoji="1" lang="en-US" altLang="ko-KR" sz="2000" dirty="0" smtClean="0"/>
              <a:t>type</a:t>
            </a:r>
            <a:r>
              <a:rPr kumimoji="1" lang="ko-KR" altLang="en-US" sz="2000" dirty="0" smtClean="0"/>
              <a:t>별로 완료 가능 상태를 판별</a:t>
            </a:r>
            <a:endParaRPr kumimoji="1"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81" y="4483655"/>
            <a:ext cx="1332161" cy="21606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614" y="4483655"/>
            <a:ext cx="1062829" cy="2160619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>
            <a:off x="9126085" y="5263670"/>
            <a:ext cx="1211185" cy="600587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15" y="4483654"/>
            <a:ext cx="1618126" cy="2160619"/>
          </a:xfrm>
          <a:prstGeom prst="rect">
            <a:avLst/>
          </a:prstGeom>
        </p:spPr>
      </p:pic>
      <p:sp>
        <p:nvSpPr>
          <p:cNvPr id="11" name="오른쪽 화살표[R] 10"/>
          <p:cNvSpPr/>
          <p:nvPr/>
        </p:nvSpPr>
        <p:spPr>
          <a:xfrm>
            <a:off x="5504086" y="5263670"/>
            <a:ext cx="1211185" cy="600587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0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116</Words>
  <Application>Microsoft Macintosh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94</cp:revision>
  <dcterms:created xsi:type="dcterms:W3CDTF">2016-07-26T09:40:56Z</dcterms:created>
  <dcterms:modified xsi:type="dcterms:W3CDTF">2016-07-29T11:30:31Z</dcterms:modified>
</cp:coreProperties>
</file>