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64" r:id="rId2"/>
    <p:sldId id="304" r:id="rId3"/>
    <p:sldId id="416" r:id="rId4"/>
    <p:sldId id="424" r:id="rId5"/>
    <p:sldId id="415" r:id="rId6"/>
    <p:sldId id="420" r:id="rId7"/>
    <p:sldId id="419" r:id="rId8"/>
    <p:sldId id="421" r:id="rId9"/>
    <p:sldId id="425" r:id="rId10"/>
    <p:sldId id="422" r:id="rId11"/>
    <p:sldId id="417" r:id="rId12"/>
    <p:sldId id="418" r:id="rId13"/>
    <p:sldId id="423" r:id="rId14"/>
    <p:sldId id="399" r:id="rId15"/>
    <p:sldId id="401" r:id="rId16"/>
    <p:sldId id="391" r:id="rId17"/>
    <p:sldId id="414" r:id="rId18"/>
    <p:sldId id="273" r:id="rId19"/>
    <p:sldId id="413" r:id="rId20"/>
    <p:sldId id="402" r:id="rId21"/>
    <p:sldId id="426" r:id="rId22"/>
    <p:sldId id="357" r:id="rId23"/>
    <p:sldId id="345" r:id="rId24"/>
    <p:sldId id="384" r:id="rId25"/>
    <p:sldId id="427" r:id="rId26"/>
    <p:sldId id="346" r:id="rId27"/>
    <p:sldId id="382" r:id="rId28"/>
    <p:sldId id="34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9"/>
    <p:restoredTop sz="93635"/>
  </p:normalViewPr>
  <p:slideViewPr>
    <p:cSldViewPr snapToGrid="0" snapToObjects="1">
      <p:cViewPr varScale="1">
        <p:scale>
          <a:sx n="172" d="100"/>
          <a:sy n="172" d="100"/>
        </p:scale>
        <p:origin x="150" y="900"/>
      </p:cViewPr>
      <p:guideLst>
        <p:guide orient="horz" pos="2184"/>
        <p:guide pos="3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2016-12-20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4.wdp"/><Relationship Id="rId4" Type="http://schemas.microsoft.com/office/2007/relationships/hdphoto" Target="../media/hdphoto13.wdp"/><Relationship Id="rId9" Type="http://schemas.microsoft.com/office/2007/relationships/hdphoto" Target="../media/hdphoto1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7412551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26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41492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Language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를 사용해 자연스러운 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541492" y="2263651"/>
            <a:ext cx="1075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/>
              <a:t>Non-Photorealistic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비실사렌더링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을 기반으로 </a:t>
            </a:r>
            <a:r>
              <a:rPr kumimoji="1" lang="ko-KR" altLang="en-US" sz="2800"/>
              <a:t>한 동화적인 그래픽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2" y="3471119"/>
            <a:ext cx="4265744" cy="31993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/>
              <a:t>NPR </a:t>
            </a:r>
            <a:r>
              <a:rPr kumimoji="1" lang="ko-KR" altLang="en-US" sz="9600" i="1" dirty="0"/>
              <a:t>렌더링</a:t>
            </a:r>
          </a:p>
        </p:txBody>
      </p:sp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9" idx="1"/>
            <a:endCxn id="20" idx="2"/>
          </p:cNvCxnSpPr>
          <p:nvPr/>
        </p:nvCxnSpPr>
        <p:spPr>
          <a:xfrm flipH="1" flipV="1">
            <a:off x="957263" y="3306373"/>
            <a:ext cx="328774" cy="3089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0" y="2792023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마을에서 출발해서 특정 던전의 보스를</a:t>
            </a:r>
            <a:endParaRPr kumimoji="1" lang="en-US" altLang="ko-KR" sz="4000" dirty="0"/>
          </a:p>
          <a:p>
            <a:pPr algn="ctr"/>
            <a:r>
              <a:rPr kumimoji="1" lang="ko-KR" altLang="en-US" sz="4000" dirty="0"/>
              <a:t>잡는 것까지의 제작 과정</a:t>
            </a:r>
            <a:endParaRPr kumimoji="1" lang="en-US" altLang="ko-KR" sz="4000" dirty="0"/>
          </a:p>
          <a:p>
            <a:pPr algn="ctr"/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제자리 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보스와의 정교한 패턴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트리 오브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17434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고정 쿼터뷰 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전투방식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2D</a:t>
            </a:r>
            <a:r>
              <a:rPr kumimoji="1" lang="ko-KR" altLang="en-US" sz="1600" dirty="0">
                <a:solidFill>
                  <a:schemeClr val="tx1"/>
                </a:solidFill>
              </a:rPr>
              <a:t> 그래픽에 </a:t>
            </a:r>
            <a:r>
              <a:rPr kumimoji="1" lang="en-US" altLang="ko-KR" sz="1600" dirty="0">
                <a:solidFill>
                  <a:schemeClr val="tx1"/>
                </a:solidFill>
              </a:rPr>
              <a:t>3D </a:t>
            </a:r>
            <a:r>
              <a:rPr kumimoji="1" lang="ko-KR" altLang="en-US" sz="1600" dirty="0">
                <a:solidFill>
                  <a:schemeClr val="tx1"/>
                </a:solidFill>
              </a:rPr>
              <a:t>월드를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고정 쿼터뷰 카메라 진행방식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논타겟 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발열 시스템과 궁극기 시스템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활용해 유저가 만들어가는 전투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</a:rPr>
              <a:t>NPR</a:t>
            </a:r>
            <a:r>
              <a:rPr kumimoji="1" lang="ko-KR" altLang="en-US" sz="2000" dirty="0">
                <a:solidFill>
                  <a:schemeClr val="tx1"/>
                </a:solidFill>
              </a:rPr>
              <a:t> 기법을 </a:t>
            </a:r>
            <a:r>
              <a:rPr kumimoji="1" lang="ko-KR" altLang="en-US" sz="2000" dirty="0">
                <a:solidFill>
                  <a:schemeClr val="tx1"/>
                </a:solidFill>
              </a:rPr>
              <a:t>사용하여 누구나 쉽게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최적화를 통한 동시 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5000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명 접속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프레임 당 패킷 통신횟수를 체크하여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최고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까지 동시 접속 가능한 서버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661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7837" y="3378067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메인 캐릭터 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30520" y="5055016"/>
            <a:ext cx="216446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아이템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89194" y="3937050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충돌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9857" y="4496033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UI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5261668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500m x 500m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528842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96667" l="3810" r="96984">
                        <a14:foregroundMark x1="69841" y1="54127" x2="77937" y2="57619"/>
                        <a14:foregroundMark x1="79365" y1="52381" x2="80952" y2="58413"/>
                        <a14:foregroundMark x1="82381" y1="61111" x2="86190" y2="62381"/>
                        <a14:foregroundMark x1="79048" y1="49841" x2="81111" y2="54127"/>
                        <a14:foregroundMark x1="71905" y1="52857" x2="66667" y2="51270"/>
                        <a14:foregroundMark x1="66190" y1="49841" x2="68730" y2="51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96" y="807571"/>
            <a:ext cx="4427687" cy="4427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8" y="1293669"/>
            <a:ext cx="3495479" cy="34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/>
              <a:t>노루막이</a:t>
            </a:r>
            <a:endParaRPr kumimoji="1" lang="en-US" altLang="ko-KR" sz="8800" dirty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/>
              <a:t>가 되어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위기에 빠진 행성 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미리내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/>
              <a:t>가 되자</a:t>
            </a: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9458674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148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2148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295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021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458673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379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규모 동접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89146" y="4998187"/>
            <a:ext cx="3002854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 렌더링</a:t>
            </a: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발열 시스템</a:t>
            </a:r>
          </a:p>
        </p:txBody>
      </p:sp>
      <p:sp>
        <p:nvSpPr>
          <p:cNvPr id="94" name="텍스트 상자 93"/>
          <p:cNvSpPr txBox="1"/>
          <p:nvPr/>
        </p:nvSpPr>
        <p:spPr>
          <a:xfrm>
            <a:off x="615893" y="2273838"/>
            <a:ext cx="70984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15893" y="4671492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414589" y="4671492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853" y="4728226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0" y="4290787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2144395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4740239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6844566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414018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67216" y="3386677"/>
            <a:ext cx="598914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구축</a:t>
            </a:r>
            <a:endParaRPr kumimoji="1" lang="en-US" altLang="ko-KR" sz="2800" dirty="0"/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614644" y="3097759"/>
            <a:ext cx="992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최신 개발 트렌드에 맞춰 어떤 </a:t>
            </a:r>
            <a:r>
              <a:rPr kumimoji="1" lang="en-US" altLang="ko-KR" sz="2800" dirty="0"/>
              <a:t>OS</a:t>
            </a:r>
            <a:r>
              <a:rPr kumimoji="1" lang="ko-KR" altLang="en-US" sz="2800" dirty="0"/>
              <a:t>에서도 구동하는 서버 제작</a:t>
            </a:r>
            <a:endParaRPr kumimoji="1"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3739883"/>
            <a:ext cx="6983984" cy="27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840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4644" y="3061994"/>
            <a:ext cx="10930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sz="2800" dirty="0">
                <a:solidFill>
                  <a:prstClr val="black"/>
                </a:solidFill>
              </a:rPr>
              <a:t>패킷 최적화를 하여 플레이어 </a:t>
            </a:r>
            <a:r>
              <a:rPr kumimoji="1" lang="ko-KR" altLang="en-US" sz="2800" dirty="0" err="1">
                <a:solidFill>
                  <a:prstClr val="black"/>
                </a:solidFill>
              </a:rPr>
              <a:t>핫스팟</a:t>
            </a:r>
            <a:r>
              <a:rPr kumimoji="1" lang="en-US" altLang="ko-KR" sz="2800" dirty="0">
                <a:solidFill>
                  <a:prstClr val="black"/>
                </a:solidFill>
              </a:rPr>
              <a:t>(hot-spot)</a:t>
            </a:r>
            <a:r>
              <a:rPr kumimoji="1" lang="ko-KR" altLang="en-US" sz="2800" dirty="0">
                <a:solidFill>
                  <a:prstClr val="black"/>
                </a:solidFill>
              </a:rPr>
              <a:t>에도 끊김 없는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4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19" y="3752838"/>
            <a:ext cx="4337394" cy="273131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18567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Pages>27</Pages>
  <Words>923</Words>
  <Characters>0</Characters>
  <Application>Microsoft Office PowerPoint</Application>
  <DocSecurity>0</DocSecurity>
  <PresentationFormat>와이드스크린</PresentationFormat>
  <Lines>0</Lines>
  <Paragraphs>381</Paragraphs>
  <Slides>28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AppleGothic</vt:lpstr>
      <vt:lpstr>Mangal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Hyeong_Jun Kim</cp:lastModifiedBy>
  <cp:revision>20</cp:revision>
  <dcterms:modified xsi:type="dcterms:W3CDTF">2016-12-20T04:23:25Z</dcterms:modified>
</cp:coreProperties>
</file>