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45" r:id="rId2"/>
    <p:sldId id="384" r:id="rId3"/>
    <p:sldId id="427" r:id="rId4"/>
    <p:sldId id="346" r:id="rId5"/>
    <p:sldId id="38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38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1A6E5"/>
    <a:srgbClr val="F0918E"/>
    <a:srgbClr val="00205F"/>
    <a:srgbClr val="003A9D"/>
    <a:srgbClr val="EEBAF5"/>
    <a:srgbClr val="C1FFED"/>
    <a:srgbClr val="F9B3B9"/>
    <a:srgbClr val="BD7262"/>
    <a:srgbClr val="8ADEF5"/>
    <a:srgbClr val="F297C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7"/>
    <p:restoredTop sz="93701"/>
  </p:normalViewPr>
  <p:slideViewPr>
    <p:cSldViewPr snapToGrid="0" snapToObjects="1">
      <p:cViewPr varScale="1">
        <p:scale>
          <a:sx n="89" d="100"/>
          <a:sy n="89" d="100"/>
        </p:scale>
        <p:origin x="-120" y="-3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1104" y="168"/>
      </p:cViewPr>
      <p:guideLst>
        <p:guide orient="horz" pos="2880"/>
        <p:guide orient="horz" pos="2159"/>
        <p:guide pos="2160"/>
        <p:guide pos="381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pPr/>
              <a:t>2017-04-30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pPr/>
              <a:t>2017-04-30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0485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3106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2017-04-30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2017-04-30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2017-04-30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2017-04-30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2017-04-30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2017-04-30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2017-04-30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2017-04-30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2017-04-30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2017-04-30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2017-04-30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pPr/>
              <a:t>2017-04-30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5270"/>
            <a:ext cx="12192000" cy="687327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1654389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1369837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3315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 </a:t>
            </a:r>
            <a:r>
              <a:rPr kumimoji="1" lang="en-US" altLang="ko-KR" sz="4000">
                <a:solidFill>
                  <a:schemeClr val="bg1"/>
                </a:solidFill>
              </a:rPr>
              <a:t>/</a:t>
            </a:r>
            <a:r>
              <a:rPr kumimoji="1" lang="ko-KR" altLang="en-US" sz="4000">
                <a:solidFill>
                  <a:schemeClr val="bg1"/>
                </a:solidFill>
              </a:rPr>
              <a:t> 그래픽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6"/>
            <a:ext cx="831382" cy="56316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rgbClr val="002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37214" y="2241247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40452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05932" y="297178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3703549"/>
            <a:ext cx="198146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69" y="3705966"/>
            <a:ext cx="187440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1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921905" y="3695409"/>
            <a:ext cx="188466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78973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19796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1550" y="4424977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기타 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14419" y="3699686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596292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419747" y="2955293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97063" y="2973853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시스템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컨텐츠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리소스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93137" y="2957355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84558" y="2967665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5215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2956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17131" y="296147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작성완료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rgbClr val="00B0F0"/>
                </a:solidFill>
              </a:rPr>
              <a:t>시스템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909301" y="3695410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754" y="2959417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05134" y="2963541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몬스터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795757" y="2965603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8801419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2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725898" y="515454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사운드 삽입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70921" y="2233587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00862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956833" y="4224999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5110647" y="4883873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패킷 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56834" y="290725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클라이언트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동기화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10647" y="3566125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충돌처리</a:t>
            </a:r>
          </a:p>
        </p:txBody>
      </p:sp>
    </p:spTree>
    <p:extLst>
      <p:ext uri="{BB962C8B-B14F-4D97-AF65-F5344CB8AC3E}">
        <p14:creationId xmlns="" xmlns:p14="http://schemas.microsoft.com/office/powerpoint/2010/main" val="144359220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635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9240" y="333375"/>
            <a:ext cx="443738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허지훈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68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48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27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186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66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070" y="1369695"/>
            <a:ext cx="831215" cy="56324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455" y="1369695"/>
            <a:ext cx="831215" cy="56324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09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289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571865" y="5615305"/>
            <a:ext cx="19850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기타 등등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571866" y="6265546"/>
            <a:ext cx="3138804" cy="45593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56685" y="257873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err="1" smtClean="0">
                <a:solidFill>
                  <a:schemeClr val="bg1"/>
                </a:solidFill>
              </a:rPr>
              <a:t>디렉셔널</a:t>
            </a:r>
            <a:r>
              <a:rPr kumimoji="1" lang="ko-KR" altLang="en-US" sz="1100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sz="1100" dirty="0" err="1" smtClean="0">
                <a:solidFill>
                  <a:schemeClr val="bg1"/>
                </a:solidFill>
              </a:rPr>
              <a:t>라이트</a:t>
            </a:r>
            <a:endParaRPr kumimoji="1"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802890" y="1984002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앰비언트</a:t>
            </a:r>
            <a:r>
              <a:rPr lang="ko-KR" altLang="en-US" sz="14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b="0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라이트</a:t>
            </a:r>
            <a:endParaRPr lang="ko-KR" altLang="en-US" sz="1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110480" y="314224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툰 명암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418070" y="1984002"/>
            <a:ext cx="19850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 smtClean="0">
                <a:solidFill>
                  <a:schemeClr val="bg1"/>
                </a:solidFill>
              </a:rPr>
              <a:t>쉐도우</a:t>
            </a:r>
            <a:r>
              <a:rPr kumimoji="1" lang="en-US" altLang="ko-KR" sz="1400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sz="1400" dirty="0" err="1" smtClean="0">
                <a:solidFill>
                  <a:schemeClr val="bg1"/>
                </a:solidFill>
              </a:rPr>
              <a:t>매핑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56684" y="374366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 smtClean="0">
                <a:solidFill>
                  <a:schemeClr val="bg1"/>
                </a:solidFill>
              </a:rPr>
              <a:t>디퍼드</a:t>
            </a:r>
            <a:r>
              <a:rPr kumimoji="1" lang="ko-KR" altLang="en-US" sz="1400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sz="1400" dirty="0" err="1" smtClean="0">
                <a:solidFill>
                  <a:schemeClr val="bg1"/>
                </a:solidFill>
              </a:rPr>
              <a:t>셰이더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110480" y="374366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bg1"/>
                </a:solidFill>
              </a:rPr>
              <a:t>MRT 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관리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956685" y="314224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 smtClean="0">
                <a:solidFill>
                  <a:schemeClr val="bg1"/>
                </a:solidFill>
              </a:rPr>
              <a:t>포인트라이트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56684" y="1984002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bg1"/>
                </a:solidFill>
              </a:rPr>
              <a:t>Gbuffer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02890" y="257873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디퓨즈</a:t>
            </a:r>
            <a:endParaRPr lang="ko-KR" altLang="en-US" sz="1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02891" y="314224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스펙큘러</a:t>
            </a:r>
            <a:endParaRPr lang="ko-KR" altLang="en-US" sz="1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95300" y="1984002"/>
            <a:ext cx="19850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>
                <a:solidFill>
                  <a:schemeClr val="bg1"/>
                </a:solidFill>
              </a:rPr>
              <a:t>뷰어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264275" y="1984002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윤곽선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956686" y="4351991"/>
            <a:ext cx="1985009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Client </a:t>
            </a:r>
            <a:r>
              <a:rPr kumimoji="1" lang="ko-KR" altLang="en-US" dirty="0" smtClean="0">
                <a:solidFill>
                  <a:schemeClr val="bg1"/>
                </a:solidFill>
              </a:rPr>
              <a:t>연동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82017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:push/>
      </p:transition>
    </mc:Choice>
    <mc:Fallback>
      <p:transition spd="slow"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47593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홍승필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634403" y="2819084"/>
            <a:ext cx="167360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툴 작업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41544" y="3496313"/>
            <a:ext cx="133227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메인 캐릭터 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72085" y="2119719"/>
            <a:ext cx="313900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211972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제작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706527" y="3499309"/>
            <a:ext cx="83138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682" y="2114215"/>
            <a:ext cx="980078" cy="57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281137" y="3496312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충돌</a:t>
            </a:r>
          </a:p>
        </p:txBody>
      </p:sp>
      <p:sp>
        <p:nvSpPr>
          <p:cNvPr id="29" name="모서리가 둥근 직사각형 24"/>
          <p:cNvSpPr/>
          <p:nvPr/>
        </p:nvSpPr>
        <p:spPr>
          <a:xfrm>
            <a:off x="5199371" y="349930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36" name="모서리가 둥근 직사각형 24"/>
          <p:cNvSpPr/>
          <p:nvPr/>
        </p:nvSpPr>
        <p:spPr>
          <a:xfrm>
            <a:off x="7405384" y="2819084"/>
            <a:ext cx="791276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41" name="모서리가 둥근 직사각형 24"/>
          <p:cNvSpPr/>
          <p:nvPr/>
        </p:nvSpPr>
        <p:spPr>
          <a:xfrm>
            <a:off x="6521970" y="2806972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NPC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24"/>
          <p:cNvSpPr/>
          <p:nvPr/>
        </p:nvSpPr>
        <p:spPr>
          <a:xfrm>
            <a:off x="6349720" y="349930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3" name="모서리가 둥근 직사각형 24"/>
          <p:cNvSpPr/>
          <p:nvPr/>
        </p:nvSpPr>
        <p:spPr>
          <a:xfrm>
            <a:off x="8525350" y="3499309"/>
            <a:ext cx="11117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44" name="모서리가 둥근 직사각형 24"/>
          <p:cNvSpPr/>
          <p:nvPr/>
        </p:nvSpPr>
        <p:spPr>
          <a:xfrm>
            <a:off x="7001219" y="4173538"/>
            <a:ext cx="62721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24"/>
          <p:cNvSpPr/>
          <p:nvPr/>
        </p:nvSpPr>
        <p:spPr>
          <a:xfrm>
            <a:off x="8258101" y="2819081"/>
            <a:ext cx="13789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보스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레이드</a:t>
            </a:r>
          </a:p>
        </p:txBody>
      </p:sp>
      <p:sp>
        <p:nvSpPr>
          <p:cNvPr id="46" name="모서리가 둥근 직사각형 24"/>
          <p:cNvSpPr/>
          <p:nvPr/>
        </p:nvSpPr>
        <p:spPr>
          <a:xfrm>
            <a:off x="5396443" y="2806973"/>
            <a:ext cx="103734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마을</a:t>
            </a:r>
            <a:r>
              <a:rPr kumimoji="1" lang="en-US" altLang="ko-KR" sz="1200" dirty="0">
                <a:solidFill>
                  <a:schemeClr val="bg1"/>
                </a:solidFill>
              </a:rPr>
              <a:t>,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던젼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24"/>
          <p:cNvSpPr/>
          <p:nvPr/>
        </p:nvSpPr>
        <p:spPr>
          <a:xfrm>
            <a:off x="9712077" y="280697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최종 컨텐츠  합성</a:t>
            </a:r>
          </a:p>
        </p:txBody>
      </p:sp>
      <p:sp>
        <p:nvSpPr>
          <p:cNvPr id="48" name="모서리가 둥근 직사각형 24"/>
          <p:cNvSpPr/>
          <p:nvPr/>
        </p:nvSpPr>
        <p:spPr>
          <a:xfrm>
            <a:off x="6237426" y="4168972"/>
            <a:ext cx="68330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</p:spTree>
    <p:extLst>
      <p:ext uri="{BB962C8B-B14F-4D97-AF65-F5344CB8AC3E}">
        <p14:creationId xmlns="" xmlns:p14="http://schemas.microsoft.com/office/powerpoint/2010/main" val="51677145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Pages>27</Pages>
  <Words>210</Words>
  <Characters>0</Characters>
  <Application>Microsoft Office PowerPoint</Application>
  <DocSecurity>0</DocSecurity>
  <PresentationFormat>사용자 지정</PresentationFormat>
  <Lines>0</Lines>
  <Paragraphs>159</Paragraphs>
  <Slides>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AAA</cp:lastModifiedBy>
  <cp:revision>116</cp:revision>
  <dcterms:modified xsi:type="dcterms:W3CDTF">2017-04-30T11:13:27Z</dcterms:modified>
</cp:coreProperties>
</file>