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4" r:id="rId2"/>
    <p:sldId id="304" r:id="rId3"/>
    <p:sldId id="416" r:id="rId4"/>
    <p:sldId id="417" r:id="rId5"/>
    <p:sldId id="429" r:id="rId6"/>
    <p:sldId id="430" r:id="rId7"/>
    <p:sldId id="432" r:id="rId8"/>
    <p:sldId id="433" r:id="rId9"/>
    <p:sldId id="431" r:id="rId10"/>
    <p:sldId id="345" r:id="rId11"/>
    <p:sldId id="384" r:id="rId12"/>
    <p:sldId id="427" r:id="rId13"/>
    <p:sldId id="346" r:id="rId14"/>
    <p:sldId id="382" r:id="rId15"/>
    <p:sldId id="34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7C3"/>
    <a:srgbClr val="61A6E5"/>
    <a:srgbClr val="F0918E"/>
    <a:srgbClr val="00205F"/>
    <a:srgbClr val="003A9D"/>
    <a:srgbClr val="EEBAF5"/>
    <a:srgbClr val="C1FFED"/>
    <a:srgbClr val="F9B3B9"/>
    <a:srgbClr val="BD7262"/>
    <a:srgbClr val="8AD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105" d="100"/>
          <a:sy n="105" d="100"/>
        </p:scale>
        <p:origin x="4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27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2017-05-01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평행 사변형[P] 12"/>
          <p:cNvSpPr/>
          <p:nvPr/>
        </p:nvSpPr>
        <p:spPr>
          <a:xfrm>
            <a:off x="4495801" y="2696378"/>
            <a:ext cx="3028949" cy="910542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노루막이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5841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solidFill>
                  <a:schemeClr val="bg1"/>
                </a:solidFill>
              </a:rPr>
              <a:t>수정된 개발일정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6724650" y="139572"/>
            <a:ext cx="3001249" cy="831978"/>
          </a:xfrm>
          <a:prstGeom prst="wedgeRoundRectCallout">
            <a:avLst>
              <a:gd name="adj1" fmla="val -14486"/>
              <a:gd name="adj2" fmla="val 853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벌써 </a:t>
            </a:r>
            <a:r>
              <a:rPr lang="ko-KR" altLang="en-US" sz="2800" dirty="0" err="1">
                <a:solidFill>
                  <a:sysClr val="windowText" lastClr="000000"/>
                </a:solidFill>
              </a:rPr>
              <a:t>여기라니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758744" y="2473650"/>
            <a:ext cx="66014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00" i="1" dirty="0"/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경험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8" idx="2"/>
            <a:endCxn id="20" idx="2"/>
          </p:cNvCxnSpPr>
          <p:nvPr/>
        </p:nvCxnSpPr>
        <p:spPr>
          <a:xfrm>
            <a:off x="2890903" y="4385060"/>
            <a:ext cx="1305410" cy="10738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9050" y="4944607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2561" y="3139539"/>
            <a:ext cx="1205605" cy="120560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tx1"/>
                </a:solidFill>
              </a:rPr>
              <a:t>5000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32560" y="5088748"/>
            <a:ext cx="1205605" cy="1205605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타원 5"/>
          <p:cNvSpPr/>
          <p:nvPr/>
        </p:nvSpPr>
        <p:spPr>
          <a:xfrm>
            <a:off x="361273" y="1197654"/>
            <a:ext cx="1298156" cy="1298156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361273" y="1197654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362741" y="1197654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340008" y="1197654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432560" y="3139539"/>
            <a:ext cx="1205605" cy="120560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432559" y="5088748"/>
            <a:ext cx="1205605" cy="120560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44348" y="1381301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3944305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중점 연구분야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44347" y="3322075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대규모 동접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44348" y="5271284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R" sz="3200" b="1" dirty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 렌더링</a:t>
            </a: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495810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4350419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6294353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197654"/>
            <a:ext cx="46265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charset="-127"/>
                <a:cs typeface="Times New Roman" charset="0"/>
              </a:rPr>
              <a:t>연속 스킬공격을 하면 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>
                <a:latin typeface="맑은 고딕" charset="-127"/>
                <a:cs typeface="Times New Roman" charset="0"/>
              </a:rPr>
              <a:t>!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3139539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Boost </a:t>
            </a:r>
            <a:r>
              <a:rPr kumimoji="1" lang="en-US" altLang="ko-KR" dirty="0" err="1"/>
              <a:t>Asio</a:t>
            </a:r>
            <a:r>
              <a:rPr kumimoji="1" lang="ko-KR" altLang="en-US" dirty="0"/>
              <a:t> 라이브러리를 활용한 서버 구축</a:t>
            </a:r>
            <a:endParaRPr kumimoji="1" lang="en-US" altLang="ko-KR" dirty="0"/>
          </a:p>
          <a:p>
            <a:r>
              <a:rPr kumimoji="1" lang="ko-KR" altLang="en-US" dirty="0"/>
              <a:t>최신 개발 트렌드에 맞춰 어떤 </a:t>
            </a:r>
            <a:r>
              <a:rPr kumimoji="1" lang="en-US" altLang="ko-KR" dirty="0"/>
              <a:t>OS</a:t>
            </a:r>
            <a:r>
              <a:rPr kumimoji="1" lang="ko-KR" altLang="en-US" dirty="0"/>
              <a:t>에서도 구동하는 서버 제작</a:t>
            </a:r>
            <a:endParaRPr kumimoji="1" lang="en-US" altLang="ko-KR" dirty="0"/>
          </a:p>
          <a:p>
            <a:pPr lvl="0"/>
            <a:r>
              <a:rPr kumimoji="1" lang="en-US" altLang="ko-KR" dirty="0">
                <a:solidFill>
                  <a:prstClr val="black"/>
                </a:solidFill>
              </a:rPr>
              <a:t>5,000</a:t>
            </a:r>
            <a:r>
              <a:rPr kumimoji="1" lang="ko-KR" altLang="en-US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dirty="0">
                <a:solidFill>
                  <a:prstClr val="black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prstClr val="black"/>
                </a:solidFill>
              </a:rPr>
              <a:t>(hot-spot)</a:t>
            </a:r>
            <a:r>
              <a:rPr kumimoji="1" lang="ko-KR" altLang="en-US" dirty="0">
                <a:solidFill>
                  <a:prstClr val="black"/>
                </a:solidFill>
              </a:rPr>
              <a:t>에도 끊김 없는 서버</a:t>
            </a:r>
            <a:endParaRPr kumimoji="1" lang="en-US" altLang="ko-KR" dirty="0">
              <a:solidFill>
                <a:prstClr val="black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5343039"/>
            <a:ext cx="7143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 err="1"/>
              <a:t>Non-Photorealistic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비실사렌더링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기반으로 한 동화적인 그래픽</a:t>
            </a:r>
            <a:endParaRPr kumimoji="1" lang="en-US" altLang="ko-KR" dirty="0"/>
          </a:p>
          <a:p>
            <a:r>
              <a:rPr kumimoji="1" lang="en-US" altLang="ko-KR" dirty="0"/>
              <a:t>HLSL(</a:t>
            </a:r>
            <a:r>
              <a:rPr lang="en-US" altLang="ko-KR" dirty="0"/>
              <a:t>High Level </a:t>
            </a:r>
            <a:r>
              <a:rPr lang="en-US" altLang="ko-KR" dirty="0" err="1"/>
              <a:t>Shader</a:t>
            </a:r>
            <a:r>
              <a:rPr lang="en-US" altLang="ko-KR" dirty="0"/>
              <a:t> Language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사용해 자연스러운 물</a:t>
            </a:r>
          </a:p>
          <a:p>
            <a:r>
              <a:rPr kumimoji="1" lang="ko-KR" altLang="en-US" dirty="0"/>
              <a:t>포워드 라이팅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디퍼드 셰이딩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셰도우 매핑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프로스트프로세싱 활용</a:t>
            </a:r>
            <a:endParaRPr kumimoji="1" lang="mr-IN" altLang="ko-KR" dirty="0"/>
          </a:p>
        </p:txBody>
      </p:sp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평행 사변형[P] 29"/>
          <p:cNvSpPr/>
          <p:nvPr/>
        </p:nvSpPr>
        <p:spPr>
          <a:xfrm>
            <a:off x="278779" y="354378"/>
            <a:ext cx="4431244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구성원 역할 분담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0" y="182880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6598" y="1253439"/>
            <a:ext cx="10586066" cy="1170177"/>
            <a:chOff x="926598" y="1253439"/>
            <a:chExt cx="10586066" cy="117017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926598" y="1383045"/>
              <a:ext cx="2868856" cy="910965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>
                  <a:solidFill>
                    <a:schemeClr val="bg1"/>
                  </a:solidFill>
                </a:rPr>
                <a:t>서버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김형준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4166469" y="1253439"/>
              <a:ext cx="7346195" cy="11701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팀장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Boost 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Asio</a:t>
              </a:r>
              <a:r>
                <a:rPr lang="en-US" altLang="ko-KR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</a:rPr>
                <a:t>라이브러리를 활용한 </a:t>
              </a:r>
              <a:r>
                <a:rPr lang="en-US" altLang="ko-KR" sz="2000" dirty="0">
                  <a:solidFill>
                    <a:schemeClr val="tx1"/>
                  </a:solidFill>
                </a:rPr>
                <a:t>MMORPG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서버 제작</a:t>
              </a:r>
            </a:p>
          </p:txBody>
        </p:sp>
      </p:grpSp>
      <p:cxnSp>
        <p:nvCxnSpPr>
          <p:cNvPr id="37" name="직선 연결선 36"/>
          <p:cNvCxnSpPr>
            <a:cxnSpLocks/>
          </p:cNvCxnSpPr>
          <p:nvPr/>
        </p:nvCxnSpPr>
        <p:spPr>
          <a:xfrm flipV="1">
            <a:off x="0" y="3118854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 flipV="1">
            <a:off x="0" y="439918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26598" y="3823819"/>
            <a:ext cx="10586066" cy="1170177"/>
            <a:chOff x="926598" y="3823819"/>
            <a:chExt cx="10586066" cy="1170177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926598" y="3953425"/>
              <a:ext cx="2868856" cy="9109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/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허지훈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4166469" y="3823819"/>
              <a:ext cx="7346195" cy="11701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게임 내 사용되는 전반적인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셰이더</a:t>
              </a:r>
              <a:r>
                <a:rPr lang="ko-KR" altLang="en-US" sz="2000" dirty="0">
                  <a:solidFill>
                    <a:schemeClr val="tx1"/>
                  </a:solidFill>
                </a:rPr>
                <a:t> 자체제작</a:t>
              </a:r>
            </a:p>
          </p:txBody>
        </p:sp>
      </p:grp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0" y="5679506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26598" y="5104145"/>
            <a:ext cx="10586066" cy="1170177"/>
            <a:chOff x="926598" y="5104145"/>
            <a:chExt cx="10586066" cy="1170177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926598" y="5233751"/>
              <a:ext cx="2868856" cy="910965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/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 err="1">
                  <a:solidFill>
                    <a:schemeClr val="bg1"/>
                  </a:solidFill>
                </a:rPr>
                <a:t>홍승필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/>
            <p:cNvSpPr/>
            <p:nvPr/>
          </p:nvSpPr>
          <p:spPr>
            <a:xfrm>
              <a:off x="4166469" y="5104145"/>
              <a:ext cx="7346195" cy="11701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</a:rPr>
                <a:t>DirectX11 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기반의 자체개발 프레임워크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MFC 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기반의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맵툴</a:t>
              </a:r>
              <a:r>
                <a:rPr lang="ko-KR" altLang="en-US" sz="2000" dirty="0">
                  <a:solidFill>
                    <a:schemeClr val="tx1"/>
                  </a:solidFill>
                </a:rPr>
                <a:t> 제작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26598" y="2543493"/>
            <a:ext cx="10586066" cy="1170177"/>
            <a:chOff x="926598" y="2543493"/>
            <a:chExt cx="10586066" cy="1170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926598" y="2543493"/>
              <a:ext cx="10586066" cy="1170177"/>
              <a:chOff x="926598" y="2543493"/>
              <a:chExt cx="10586066" cy="1170177"/>
            </a:xfrm>
          </p:grpSpPr>
          <p:sp>
            <p:nvSpPr>
              <p:cNvPr id="38" name="사각형: 둥근 모서리 37"/>
              <p:cNvSpPr/>
              <p:nvPr/>
            </p:nvSpPr>
            <p:spPr>
              <a:xfrm>
                <a:off x="926598" y="2673099"/>
                <a:ext cx="2868856" cy="91096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 기획</a:t>
                </a:r>
                <a:endParaRPr lang="en-US" altLang="ko-KR" sz="2800" dirty="0">
                  <a:solidFill>
                    <a:schemeClr val="bg1"/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그래픽</a:t>
                </a:r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4166469" y="2543493"/>
                <a:ext cx="7346195" cy="117017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000" dirty="0">
                    <a:solidFill>
                      <a:schemeClr val="tx1"/>
                    </a:solidFill>
                  </a:rPr>
                  <a:t>전반적인 시스템 및 컨텐츠 디자인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tx1"/>
                    </a:solidFill>
                  </a:rPr>
                  <a:t>게임 내 사용될 리소스 자체제작 진행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-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모델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애니메이션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UI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등 모두 포함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1026" y="2851965"/>
              <a:ext cx="154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신창섭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60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현재 개발내역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화살표: 오른쪽 1"/>
          <p:cNvSpPr/>
          <p:nvPr/>
        </p:nvSpPr>
        <p:spPr>
          <a:xfrm>
            <a:off x="278779" y="1109601"/>
            <a:ext cx="11202021" cy="1650093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478265"/>
            <a:ext cx="10014856" cy="34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000" dirty="0"/>
              <a:t>10</a:t>
            </a:r>
            <a:r>
              <a:rPr lang="ko-KR" altLang="en-US" sz="4000" dirty="0"/>
              <a:t>종류의 시스템 기획서 작성</a:t>
            </a:r>
            <a:endParaRPr lang="en-US" altLang="ko-KR" sz="4000" dirty="0"/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일 기준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157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장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000" dirty="0"/>
              <a:t>6</a:t>
            </a:r>
            <a:r>
              <a:rPr lang="ko-KR" altLang="en-US" sz="4000" dirty="0"/>
              <a:t>종의 컨텐츠 기획서</a:t>
            </a:r>
            <a:endParaRPr lang="en-US" altLang="ko-KR" sz="4000" dirty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000" dirty="0"/>
              <a:t>메인 </a:t>
            </a:r>
            <a:r>
              <a:rPr lang="en-US" altLang="ko-KR" sz="4000" dirty="0"/>
              <a:t>UI </a:t>
            </a:r>
            <a:r>
              <a:rPr lang="ko-KR" altLang="en-US" sz="4000" dirty="0"/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3434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현재 개발내역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화살표: 오른쪽 1"/>
          <p:cNvSpPr/>
          <p:nvPr/>
        </p:nvSpPr>
        <p:spPr>
          <a:xfrm>
            <a:off x="278779" y="1109601"/>
            <a:ext cx="11202021" cy="1650093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97C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tx1"/>
                </a:solidFill>
              </a:rPr>
              <a:t>그래픽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569194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/>
              <a:t>총 </a:t>
            </a:r>
            <a:r>
              <a:rPr lang="en-US" altLang="ko-KR" sz="3200" dirty="0"/>
              <a:t>23</a:t>
            </a:r>
            <a:r>
              <a:rPr lang="ko-KR" altLang="en-US" sz="3200" dirty="0"/>
              <a:t>종의 모델 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/>
              <a:t>유니티에서 터레인을 통해 </a:t>
            </a:r>
            <a:r>
              <a:rPr lang="ko-KR" altLang="en-US" sz="3200" dirty="0" err="1"/>
              <a:t>하이트맵</a:t>
            </a:r>
            <a:r>
              <a:rPr lang="ko-KR" altLang="en-US" sz="3200" dirty="0"/>
              <a:t> 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포토샵을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/>
              <a:t>맵툴을</a:t>
            </a:r>
            <a:r>
              <a:rPr lang="ko-KR" altLang="en-US" sz="3200" dirty="0"/>
              <a:t> 활용한 제작 리소스 조립</a:t>
            </a:r>
            <a:endParaRPr lang="en-US" altLang="ko-KR" sz="3200" dirty="0"/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/>
              <a:t>스테이터스</a:t>
            </a:r>
            <a:r>
              <a:rPr lang="ko-KR" altLang="en-US" sz="3200" dirty="0"/>
              <a:t> 출력 관련 </a:t>
            </a:r>
            <a:r>
              <a:rPr lang="en-US" altLang="ko-KR" sz="3200" dirty="0"/>
              <a:t>UI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1426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평행 사변형[P] 29"/>
          <p:cNvSpPr/>
          <p:nvPr/>
        </p:nvSpPr>
        <p:spPr>
          <a:xfrm>
            <a:off x="278779" y="354378"/>
            <a:ext cx="4431244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문제점 및 보완책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3142" y="1291771"/>
            <a:ext cx="1127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버그가 존나 많다</a:t>
            </a:r>
            <a:endParaRPr lang="en-US" altLang="ko-KR" sz="4000" dirty="0"/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될 때까지 승필이를 쫀다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4000" dirty="0"/>
              <a:t>버그가 존나 많다</a:t>
            </a:r>
            <a:endParaRPr lang="en-US" altLang="ko-KR" sz="4000" dirty="0"/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될 때까지 승필이를 쫀다</a:t>
            </a:r>
          </a:p>
          <a:p>
            <a:r>
              <a:rPr lang="ko-KR" altLang="en-US" sz="4000" dirty="0"/>
              <a:t>버그가 존나 많다</a:t>
            </a:r>
            <a:endParaRPr lang="en-US" altLang="ko-KR" sz="4000" dirty="0"/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될 때까지 승필이를 쫀다</a:t>
            </a:r>
          </a:p>
        </p:txBody>
      </p:sp>
    </p:spTree>
    <p:extLst>
      <p:ext uri="{BB962C8B-B14F-4D97-AF65-F5344CB8AC3E}">
        <p14:creationId xmlns:p14="http://schemas.microsoft.com/office/powerpoint/2010/main" val="225195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Pages>27</Pages>
  <Words>664</Words>
  <Characters>0</Characters>
  <Application>Microsoft Office PowerPoint</Application>
  <DocSecurity>0</DocSecurity>
  <PresentationFormat>와이드스크린</PresentationFormat>
  <Lines>0</Lines>
  <Paragraphs>303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193</cp:revision>
  <dcterms:modified xsi:type="dcterms:W3CDTF">2017-04-30T18:11:20Z</dcterms:modified>
</cp:coreProperties>
</file>